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g"/>
  <Override PartName="/ppt/notesSlides/notesSlide7.xml" ContentType="application/vnd.openxmlformats-officedocument.presentationml.notesSlide+xml"/>
  <Override PartName="/ppt/media/image13.jpg" ContentType="image/jpg"/>
  <Override PartName="/ppt/notesSlides/notesSlide8.xml" ContentType="application/vnd.openxmlformats-officedocument.presentationml.notesSlide+xml"/>
  <Override PartName="/ppt/media/image17.jpg" ContentType="image/jpg"/>
  <Override PartName="/ppt/media/image18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jpg" ContentType="image/jpg"/>
  <Override PartName="/ppt/notesSlides/notesSlide11.xml" ContentType="application/vnd.openxmlformats-officedocument.presentationml.notesSlide+xml"/>
  <Override PartName="/ppt/media/image20.jpg" ContentType="image/jpg"/>
  <Override PartName="/ppt/notesSlides/notesSlide12.xml" ContentType="application/vnd.openxmlformats-officedocument.presentationml.notesSlide+xml"/>
  <Override PartName="/ppt/media/image21.jpg" ContentType="image/jpg"/>
  <Override PartName="/ppt/media/image22.jpg" ContentType="image/jpg"/>
  <Override PartName="/ppt/notesSlides/notesSlide13.xml" ContentType="application/vnd.openxmlformats-officedocument.presentationml.notesSlide+xml"/>
  <Override PartName="/ppt/media/image23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4.jpg" ContentType="image/jpg"/>
  <Override PartName="/ppt/notesSlides/notesSlide20.xml" ContentType="application/vnd.openxmlformats-officedocument.presentationml.notesSlide+xml"/>
  <Override PartName="/ppt/media/image25.jpg" ContentType="image/jpg"/>
  <Override PartName="/ppt/media/image26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27.jpg" ContentType="image/jpg"/>
  <Override PartName="/ppt/notesSlides/notesSlide24.xml" ContentType="application/vnd.openxmlformats-officedocument.presentationml.notesSlide+xml"/>
  <Override PartName="/ppt/media/image28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61.jpg" ContentType="image/jpg"/>
  <Override PartName="/ppt/media/image62.jpg" ContentType="image/jpg"/>
  <Override PartName="/ppt/media/image63.jpg" ContentType="image/jp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64.jpg" ContentType="image/jp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69.jpg" ContentType="image/jpg"/>
  <Override PartName="/ppt/notesSlides/notesSlide46.xml" ContentType="application/vnd.openxmlformats-officedocument.presentationml.notesSlide+xml"/>
  <Override PartName="/ppt/media/image70.jpg" ContentType="image/jpg"/>
  <Override PartName="/ppt/notesSlides/notesSlide47.xml" ContentType="application/vnd.openxmlformats-officedocument.presentationml.notesSlide+xml"/>
  <Override PartName="/ppt/media/image76.jpg" ContentType="image/jpg"/>
  <Override PartName="/ppt/notesSlides/notesSlide48.xml" ContentType="application/vnd.openxmlformats-officedocument.presentationml.notesSlide+xml"/>
  <Override PartName="/ppt/media/image77.jpg" ContentType="image/jpg"/>
  <Override PartName="/ppt/notesSlides/notesSlide49.xml" ContentType="application/vnd.openxmlformats-officedocument.presentationml.notesSlide+xml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media/image84.jpg" ContentType="image/jpg"/>
  <Override PartName="/ppt/notesSlides/notesSlide52.xml" ContentType="application/vnd.openxmlformats-officedocument.presentationml.notesSlide+xml"/>
  <Override PartName="/ppt/media/image85.jpg" ContentType="image/jpg"/>
  <Override PartName="/ppt/media/image86.jpg" ContentType="image/jpg"/>
  <Override PartName="/ppt/media/image87.jpg" ContentType="image/jpg"/>
  <Override PartName="/ppt/notesSlides/notesSlide53.xml" ContentType="application/vnd.openxmlformats-officedocument.presentationml.notesSlide+xml"/>
  <Override PartName="/ppt/media/image88.jpg" ContentType="image/jpg"/>
  <Override PartName="/ppt/notesSlides/notesSlide54.xml" ContentType="application/vnd.openxmlformats-officedocument.presentationml.notesSlide+xml"/>
  <Override PartName="/ppt/media/image89.jpg" ContentType="image/jpg"/>
  <Override PartName="/ppt/notesSlides/notesSlide55.xml" ContentType="application/vnd.openxmlformats-officedocument.presentationml.notesSlide+xml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notesSlides/notesSlide56.xml" ContentType="application/vnd.openxmlformats-officedocument.presentationml.notesSlide+xml"/>
  <Override PartName="/ppt/media/image94.jpg" ContentType="image/jpg"/>
  <Override PartName="/ppt/media/image95.jpg" ContentType="image/jpg"/>
  <Override PartName="/ppt/media/image96.jpg" ContentType="image/jpg"/>
  <Override PartName="/ppt/notesSlides/notesSlide57.xml" ContentType="application/vnd.openxmlformats-officedocument.presentationml.notesSlide+xml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notesSlides/notesSlide58.xml" ContentType="application/vnd.openxmlformats-officedocument.presentationml.notesSlide+xml"/>
  <Override PartName="/ppt/media/image101.jpg" ContentType="image/jp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media/image102.jpg" ContentType="image/jpg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media/image103.jpg" ContentType="image/jpg"/>
  <Override PartName="/ppt/notesSlides/notesSlide69.xml" ContentType="application/vnd.openxmlformats-officedocument.presentationml.notesSlide+xml"/>
  <Override PartName="/ppt/media/image104.jpg" ContentType="image/jpg"/>
  <Override PartName="/ppt/notesSlides/notesSlide70.xml" ContentType="application/vnd.openxmlformats-officedocument.presentationml.notesSlide+xml"/>
  <Override PartName="/ppt/media/image105.jpg" ContentType="image/jpg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media/image106.jpg" ContentType="image/jpg"/>
  <Override PartName="/ppt/notesSlides/notesSlide74.xml" ContentType="application/vnd.openxmlformats-officedocument.presentationml.notesSlide+xml"/>
  <Override PartName="/ppt/media/image107.jpg" ContentType="image/jpg"/>
  <Override PartName="/ppt/notesSlides/notesSlide75.xml" ContentType="application/vnd.openxmlformats-officedocument.presentationml.notesSlide+xml"/>
  <Override PartName="/ppt/media/image108.jpg" ContentType="image/jpg"/>
  <Override PartName="/ppt/notesSlides/notesSlide76.xml" ContentType="application/vnd.openxmlformats-officedocument.presentationml.notesSlide+xml"/>
  <Override PartName="/ppt/media/image110.jpg" ContentType="image/jpg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media/image111.jpg" ContentType="image/jpg"/>
  <Override PartName="/ppt/media/image112.jpg" ContentType="image/jpg"/>
  <Override PartName="/ppt/media/image113.jpg" ContentType="image/jpg"/>
  <Override PartName="/ppt/media/image114.jpg" ContentType="image/jpg"/>
  <Override PartName="/ppt/media/image115.jpg" ContentType="image/jpg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media/image116.jpg" ContentType="image/jpg"/>
  <Override PartName="/ppt/media/image117.jpg" ContentType="image/jpg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media/image119.jpg" ContentType="image/jpg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media/image121.jpg" ContentType="image/jpg"/>
  <Override PartName="/ppt/media/image122.jpg" ContentType="image/jpg"/>
  <Override PartName="/ppt/notesSlides/notesSlide92.xml" ContentType="application/vnd.openxmlformats-officedocument.presentationml.notesSlide+xml"/>
  <Override PartName="/ppt/media/image123.jpg" ContentType="image/jpg"/>
  <Override PartName="/ppt/media/image124.jpg" ContentType="image/jpg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media/image141.jpg" ContentType="image/jpg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media/image142.jpg" ContentType="image/jpg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media/image143.jpg" ContentType="image/jpg"/>
  <Override PartName="/ppt/notesSlides/notesSlide103.xml" ContentType="application/vnd.openxmlformats-officedocument.presentationml.notesSlide+xml"/>
  <Override PartName="/ppt/media/image144.jpg" ContentType="image/jpg"/>
  <Override PartName="/ppt/media/image145.jpg" ContentType="image/jpg"/>
  <Override PartName="/ppt/media/image146.jpg" ContentType="image/jpg"/>
  <Override PartName="/ppt/notesSlides/notesSlide104.xml" ContentType="application/vnd.openxmlformats-officedocument.presentationml.notesSlide+xml"/>
  <Override PartName="/ppt/media/image148.jpg" ContentType="image/jpg"/>
  <Override PartName="/ppt/media/image162.jpg" ContentType="image/jpg"/>
  <Override PartName="/ppt/media/image186.jpg" ContentType="image/jpg"/>
  <Override PartName="/ppt/media/image194.jpg" ContentType="image/jpg"/>
  <Override PartName="/ppt/media/image195.jpg" ContentType="image/jpg"/>
  <Override PartName="/ppt/media/image199.jpg" ContentType="image/jpg"/>
  <Override PartName="/ppt/media/image204.jpg" ContentType="image/jpg"/>
  <Override PartName="/ppt/media/image209.jpg" ContentType="image/jpg"/>
  <Override PartName="/ppt/media/image241.jpg" ContentType="image/jpg"/>
  <Override PartName="/ppt/media/image248.jpg" ContentType="image/jpg"/>
  <Override PartName="/ppt/media/image251.jpg" ContentType="image/jpg"/>
  <Override PartName="/ppt/media/image279.jpg" ContentType="image/jpg"/>
  <Override PartName="/ppt/media/image320.jpg" ContentType="image/jpg"/>
  <Override PartName="/ppt/media/image323.jpg" ContentType="image/jpg"/>
  <Override PartName="/ppt/media/image373.jpg" ContentType="image/jpg"/>
  <Override PartName="/ppt/media/image399.jpg" ContentType="image/jpg"/>
  <Override PartName="/ppt/notesSlides/notesSlide105.xml" ContentType="application/vnd.openxmlformats-officedocument.presentationml.notesSlide+xml"/>
  <Override PartName="/ppt/media/image404.jpg" ContentType="image/jpg"/>
  <Override PartName="/ppt/media/image405.jpg" ContentType="image/jpg"/>
  <Override PartName="/ppt/media/image413.jpg" ContentType="image/jpg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126"/>
  </p:notesMasterIdLst>
  <p:handoutMasterIdLst>
    <p:handoutMasterId r:id="rId127"/>
  </p:handoutMasterIdLst>
  <p:sldIdLst>
    <p:sldId id="460" r:id="rId2"/>
    <p:sldId id="461" r:id="rId3"/>
    <p:sldId id="319" r:id="rId4"/>
    <p:sldId id="456" r:id="rId5"/>
    <p:sldId id="321" r:id="rId6"/>
    <p:sldId id="477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6" r:id="rId30"/>
    <p:sldId id="345" r:id="rId31"/>
    <p:sldId id="347" r:id="rId32"/>
    <p:sldId id="348" r:id="rId33"/>
    <p:sldId id="349" r:id="rId34"/>
    <p:sldId id="47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8" r:id="rId72"/>
    <p:sldId id="457" r:id="rId73"/>
    <p:sldId id="389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8" r:id="rId91"/>
    <p:sldId id="409" r:id="rId92"/>
    <p:sldId id="410" r:id="rId93"/>
    <p:sldId id="411" r:id="rId94"/>
    <p:sldId id="480" r:id="rId95"/>
    <p:sldId id="481" r:id="rId96"/>
    <p:sldId id="482" r:id="rId97"/>
    <p:sldId id="412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  <p:sldId id="471" r:id="rId117"/>
    <p:sldId id="472" r:id="rId118"/>
    <p:sldId id="473" r:id="rId119"/>
    <p:sldId id="474" r:id="rId120"/>
    <p:sldId id="475" r:id="rId121"/>
    <p:sldId id="478" r:id="rId122"/>
    <p:sldId id="476" r:id="rId123"/>
    <p:sldId id="459" r:id="rId124"/>
    <p:sldId id="258" r:id="rId125"/>
  </p:sldIdLst>
  <p:sldSz cx="9144000" cy="6858000" type="screen4x3"/>
  <p:notesSz cx="7099300" cy="10234613"/>
  <p:custDataLst>
    <p:tags r:id="rId1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667" autoAdjust="0"/>
  </p:normalViewPr>
  <p:slideViewPr>
    <p:cSldViewPr snapToObjects="1" showGuides="1">
      <p:cViewPr varScale="1">
        <p:scale>
          <a:sx n="83" d="100"/>
          <a:sy n="83" d="100"/>
        </p:scale>
        <p:origin x="1435" y="48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3312" y="9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2018. All rights reserved.</a:t>
            </a:r>
          </a:p>
          <a:p>
            <a:pPr algn="ctr"/>
            <a:r>
              <a:rPr lang="en-US" sz="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2018-04-12</a:t>
            </a:r>
          </a:p>
          <a:p>
            <a:pPr algn="l"/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‹#›</a:t>
            </a:fld>
            <a:endParaRPr lang="en-US" sz="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/>
              <a:pPr/>
              <a:t>‹#›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9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326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97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85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85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109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86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94CEF-C636-47AA-BA7E-BFC87F1EA009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0432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123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75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2DAD8EC-108D-46A0-8A34-5F2BD2A61095}" type="slidenum">
              <a:rPr lang="en-US" smtClean="0"/>
              <a:t>124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4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E4169-A0E2-43FE-899E-FBB9FCE1509D}" type="slidenum">
              <a:rPr lang="de-DE" smtClean="0"/>
              <a:t>14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25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A7A41-DE3C-4D73-A00B-0EE0B9B013E2}" type="slidenum">
              <a:rPr lang="de-DE" smtClean="0"/>
              <a:t>15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84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D6168-D180-4E2D-9A60-0538564DCB1C}" type="slidenum">
              <a:rPr lang="de-DE" smtClean="0"/>
              <a:t>16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661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1C169-9972-41D1-BB0F-623FF5D8B972}" type="slidenum">
              <a:rPr lang="de-DE" smtClean="0"/>
              <a:t>17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06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46A8D-694A-46B1-A5B4-9365DE385108}" type="slidenum">
              <a:rPr lang="de-DE" smtClean="0"/>
              <a:t>18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22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8943-9298-4F43-85BC-E702073844C0}" type="slidenum">
              <a:rPr lang="de-DE" smtClean="0"/>
              <a:t>19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66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30048-E3B8-4CBE-AD6A-7E3DE1D6B4EC}" type="slidenum">
              <a:rPr lang="de-DE" smtClean="0"/>
              <a:t>20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3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29575-531A-4548-B507-24E349A4A920}" type="slidenum">
              <a:rPr lang="de-DE" smtClean="0"/>
              <a:t>21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65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3F781-F69C-4C74-B21B-A75054E76370}" type="slidenum">
              <a:rPr lang="de-DE" smtClean="0"/>
              <a:t>22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566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B14B7-1EBC-41F6-9CBB-EA709624457B}" type="slidenum">
              <a:rPr lang="de-DE" smtClean="0"/>
              <a:t>23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30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r>
              <a:rPr lang="en-US" dirty="0" smtClean="0"/>
              <a:t>dimension of a data point is numeric, the general form is called the </a:t>
            </a:r>
            <a:r>
              <a:rPr lang="en-US" b="1" dirty="0" err="1" smtClean="0"/>
              <a:t>Minkowski</a:t>
            </a:r>
            <a:r>
              <a:rPr lang="en-US" b="1" dirty="0" smtClean="0"/>
              <a:t> distance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5635B-8410-4F80-AAB6-18E49205EDD7}" type="slidenum">
              <a:rPr lang="de-DE" smtClean="0"/>
              <a:t>24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06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B1BAC-A074-48C4-A28E-7CD5CF75CBB3}" type="slidenum">
              <a:rPr lang="de-DE" smtClean="0"/>
              <a:t>25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045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15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8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6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4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37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7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8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2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35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6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CED83-D628-4A5F-9193-74EAA7CE0AB7}" type="slidenum">
              <a:rPr lang="de-DE" smtClean="0"/>
              <a:t>36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600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4F771-97EE-46C7-838E-3762AFC892DE}" type="slidenum">
              <a:rPr lang="de-DE" smtClean="0"/>
              <a:t>37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662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D35B7-A48F-4E79-8620-CCC18EE9F37B}" type="slidenum">
              <a:rPr lang="de-DE" smtClean="0"/>
              <a:t>38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55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5E8AC-ACE1-4CA2-9B85-6F2FA42982A2}" type="slidenum">
              <a:rPr lang="de-DE" smtClean="0"/>
              <a:t>39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410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73966-8A14-44B0-A506-1307CC214D62}" type="slidenum">
              <a:rPr lang="de-DE" smtClean="0"/>
              <a:t>40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45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80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F7CD-EFCE-47B4-9027-2F62884E81B5}" type="slidenum">
              <a:rPr lang="de-DE" smtClean="0"/>
              <a:t>41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747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2360-FDF5-4D8B-9859-56BA3CD41BBF}" type="slidenum">
              <a:rPr lang="de-DE" smtClean="0"/>
              <a:t>42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823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474BD-B76F-4211-9E6D-C47C00FF709F}" type="slidenum">
              <a:rPr lang="de-DE" smtClean="0"/>
              <a:t>43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099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2D2A6-49B0-4682-9117-B7D5A7A7445C}" type="slidenum">
              <a:rPr lang="de-DE" smtClean="0"/>
              <a:t>44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084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8D018-417D-4AFF-A239-FAA0040937E0}" type="slidenum">
              <a:rPr lang="de-DE" smtClean="0"/>
              <a:t>45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65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36702-03D1-4242-9B56-11FBCDCD469C}" type="slidenum">
              <a:rPr lang="de-DE" smtClean="0"/>
              <a:t>46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396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2400-61DF-4438-AB6B-67AE35EB3FAB}" type="slidenum">
              <a:rPr lang="de-DE" smtClean="0"/>
              <a:t>47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692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855C7-9A74-4B0A-BE82-068F557CF1FD}" type="slidenum">
              <a:rPr lang="de-DE" smtClean="0"/>
              <a:t>48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759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BFDED-AD22-477F-88A2-C00A74959BE4}" type="slidenum">
              <a:rPr lang="de-DE" smtClean="0"/>
              <a:t>49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251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8077D-F85F-4B5F-A7FA-FFEB25F05F95}" type="slidenum">
              <a:rPr lang="de-DE" smtClean="0"/>
              <a:t>50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33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554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72422-49F4-4CF0-8BEC-97546696C594}" type="slidenum">
              <a:rPr lang="de-DE" smtClean="0"/>
              <a:t>51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864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80220-F0F9-4871-A430-B73EE8166D26}" type="slidenum">
              <a:rPr lang="de-DE" smtClean="0"/>
              <a:t>52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13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B211-AB3B-4696-86A6-64B31FB81421}" type="slidenum">
              <a:rPr lang="de-DE" smtClean="0"/>
              <a:t>53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06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3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67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783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2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0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59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49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6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51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5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28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151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299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745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374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08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69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83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4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6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8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926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37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1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321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799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591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942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79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606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4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44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7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91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02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319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094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86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05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079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08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89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412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1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21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86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262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B1BAC-A074-48C4-A28E-7CD5CF75CBB3}" type="slidenum">
              <a:rPr lang="de-DE" smtClean="0"/>
              <a:t>94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768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2813" y="642938"/>
            <a:ext cx="7318375" cy="54895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6227097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B1BAC-A074-48C4-A28E-7CD5CF75CBB3}" type="slidenum">
              <a:rPr lang="de-DE" smtClean="0"/>
              <a:t>95</a:t>
            </a:fld>
            <a:endParaRPr lang="de-DE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8573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97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0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378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99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35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582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101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33" name="Freihandform 14"/>
          <p:cNvSpPr/>
          <p:nvPr userDrawn="1"/>
        </p:nvSpPr>
        <p:spPr bwMode="auto">
          <a:xfrm>
            <a:off x="-24632" y="-12192"/>
            <a:ext cx="9176381" cy="5169384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6179 w 9176381"/>
              <a:gd name="connsiteY0" fmla="*/ 5439038 h 5439038"/>
              <a:gd name="connsiteX1" fmla="*/ 9176381 w 9176381"/>
              <a:gd name="connsiteY1" fmla="*/ 5041310 h 5439038"/>
              <a:gd name="connsiteX2" fmla="*/ 9168632 w 9176381"/>
              <a:gd name="connsiteY2" fmla="*/ 6014 h 5439038"/>
              <a:gd name="connsiteX3" fmla="*/ 0 w 9176381"/>
              <a:gd name="connsiteY3" fmla="*/ 0 h 5439038"/>
              <a:gd name="connsiteX4" fmla="*/ 6179 w 9176381"/>
              <a:gd name="connsiteY4" fmla="*/ 5439038 h 54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6381" h="5439038">
                <a:moveTo>
                  <a:pt x="6179" y="5439038"/>
                </a:moveTo>
                <a:lnTo>
                  <a:pt x="9176381" y="5041310"/>
                </a:lnTo>
                <a:lnTo>
                  <a:pt x="9168632" y="6014"/>
                </a:lnTo>
                <a:lnTo>
                  <a:pt x="0" y="0"/>
                </a:lnTo>
                <a:cubicBezTo>
                  <a:pt x="2115" y="1353285"/>
                  <a:pt x="4064" y="4085753"/>
                  <a:pt x="6179" y="543903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7991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 userDrawn="1"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088000"/>
            <a:ext cx="6336000" cy="553998"/>
          </a:xfrm>
        </p:spPr>
        <p:txBody>
          <a:bodyPr bIns="0" anchor="b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  <p:extLst mod="1"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pos="29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5B75A2D-F4DE-4138-9835-B072A9F87D5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19B87D2-CE7B-4CC5-80C9-6B44CFBF79E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6F11B9F-C79A-443F-BC78-D8896468936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D9D9636-5AD7-438E-AF74-C3CAC73A87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759B54D-A931-45CB-A01D-8CC21B00281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EE2566C-BEF5-4E1D-9464-8E6CA370B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3EF27C1-2BBC-4AEB-AF34-FA6EDF37CA9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4F73D83-4A80-46CE-8DD9-D9D12873CF1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2656893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FEC1D1B-CF9B-445E-AB2B-A24DE1B567B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647664056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A23D25D-B2C3-41CC-AF0D-E8540265280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2412708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8002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 userDrawn="1"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4941" y="4168551"/>
            <a:ext cx="8244000" cy="540000"/>
          </a:xfrm>
        </p:spPr>
        <p:txBody>
          <a:bodyPr anchor="t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  <a:b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de-DE" sz="36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5" name="Freihandform 14"/>
          <p:cNvSpPr/>
          <p:nvPr userDrawn="1"/>
        </p:nvSpPr>
        <p:spPr bwMode="auto">
          <a:xfrm>
            <a:off x="-18742" y="-6178"/>
            <a:ext cx="9162742" cy="386722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2742" h="4053675">
                <a:moveTo>
                  <a:pt x="289" y="4053675"/>
                </a:moveTo>
                <a:lnTo>
                  <a:pt x="9162742" y="36636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6" y="2700390"/>
                  <a:pt x="289" y="405367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068" t="-5496" b="-7152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6" name="Gruppieren 16"/>
          <p:cNvGrpSpPr/>
          <p:nvPr userDrawn="1"/>
        </p:nvGrpSpPr>
        <p:grpSpPr>
          <a:xfrm>
            <a:off x="-38456" y="-6096"/>
            <a:ext cx="9206840" cy="3795136"/>
            <a:chOff x="-38456" y="-6096"/>
            <a:chExt cx="9206840" cy="3957440"/>
          </a:xfrm>
        </p:grpSpPr>
        <p:cxnSp>
          <p:nvCxnSpPr>
            <p:cNvPr id="27" name="Gerade Verbindung 20"/>
            <p:cNvCxnSpPr/>
            <p:nvPr/>
          </p:nvCxnSpPr>
          <p:spPr>
            <a:xfrm>
              <a:off x="2843808" y="2513104"/>
              <a:ext cx="648072" cy="143824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5"/>
            <p:cNvCxnSpPr/>
            <p:nvPr/>
          </p:nvCxnSpPr>
          <p:spPr>
            <a:xfrm>
              <a:off x="-38456" y="1923981"/>
              <a:ext cx="2882264" cy="58912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8"/>
            <p:cNvCxnSpPr/>
            <p:nvPr/>
          </p:nvCxnSpPr>
          <p:spPr>
            <a:xfrm flipH="1">
              <a:off x="2843808" y="0"/>
              <a:ext cx="1656184" cy="2513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29"/>
            <p:cNvCxnSpPr/>
            <p:nvPr/>
          </p:nvCxnSpPr>
          <p:spPr>
            <a:xfrm>
              <a:off x="6828632" y="-6096"/>
              <a:ext cx="2339752" cy="26058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 bwMode="auto">
            <a:xfrm>
              <a:off x="2783992" y="2434739"/>
              <a:ext cx="144016" cy="15015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  <p:extLst mod="1"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DF4D666-B44B-4039-8919-E1FB499E6CE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994806849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08B8AF5-7AA6-466C-9A39-4C94AF4CDF2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ctrTitle"/>
          </p:nvPr>
        </p:nvSpPr>
        <p:spPr>
          <a:xfrm>
            <a:off x="484475" y="625480"/>
            <a:ext cx="81750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97403055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8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FCD14CF-8F9D-43B8-8AD4-BAE9AE2003B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IFXSHAPE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107867118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8002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 userDrawn="1"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4941" y="4168551"/>
            <a:ext cx="8244000" cy="540000"/>
          </a:xfrm>
        </p:spPr>
        <p:txBody>
          <a:bodyPr anchor="t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  <a:b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de-DE" sz="36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17" name="Freihandform 19"/>
          <p:cNvSpPr/>
          <p:nvPr userDrawn="1"/>
        </p:nvSpPr>
        <p:spPr bwMode="auto">
          <a:xfrm>
            <a:off x="3948684" y="-15240"/>
            <a:ext cx="5202936" cy="3664987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2936" h="3832860">
                <a:moveTo>
                  <a:pt x="5202936" y="3649980"/>
                </a:moveTo>
                <a:lnTo>
                  <a:pt x="5202936" y="0"/>
                </a:lnTo>
                <a:lnTo>
                  <a:pt x="867156" y="0"/>
                </a:lnTo>
                <a:lnTo>
                  <a:pt x="0" y="1984083"/>
                </a:lnTo>
                <a:lnTo>
                  <a:pt x="1301496" y="3832860"/>
                </a:lnTo>
                <a:lnTo>
                  <a:pt x="5202936" y="364998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40" t="-32632" r="-33130" b="-14225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Freihandform 21"/>
          <p:cNvSpPr/>
          <p:nvPr userDrawn="1"/>
        </p:nvSpPr>
        <p:spPr bwMode="auto">
          <a:xfrm>
            <a:off x="-12440" y="-15240"/>
            <a:ext cx="4831575" cy="1894426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855" h="1981200">
                <a:moveTo>
                  <a:pt x="4864855" y="0"/>
                </a:moveTo>
                <a:lnTo>
                  <a:pt x="0" y="0"/>
                </a:lnTo>
                <a:lnTo>
                  <a:pt x="0" y="1615440"/>
                </a:lnTo>
                <a:lnTo>
                  <a:pt x="4000500" y="1981200"/>
                </a:lnTo>
                <a:lnTo>
                  <a:pt x="4864855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5378" b="-35378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Freihandform 22"/>
          <p:cNvSpPr/>
          <p:nvPr userDrawn="1"/>
        </p:nvSpPr>
        <p:spPr bwMode="auto">
          <a:xfrm>
            <a:off x="-12440" y="1529446"/>
            <a:ext cx="5267357" cy="2331602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017" h="2438400">
                <a:moveTo>
                  <a:pt x="5293017" y="2215978"/>
                </a:moveTo>
                <a:lnTo>
                  <a:pt x="3992880" y="365760"/>
                </a:lnTo>
                <a:lnTo>
                  <a:pt x="0" y="0"/>
                </a:lnTo>
                <a:lnTo>
                  <a:pt x="0" y="2438400"/>
                </a:lnTo>
                <a:lnTo>
                  <a:pt x="5293017" y="221597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331" b="-35109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0" name="Gruppieren 23"/>
          <p:cNvGrpSpPr/>
          <p:nvPr userDrawn="1"/>
        </p:nvGrpSpPr>
        <p:grpSpPr>
          <a:xfrm>
            <a:off x="-12440" y="-15240"/>
            <a:ext cx="5267357" cy="3663608"/>
            <a:chOff x="27112" y="-15240"/>
            <a:chExt cx="5267357" cy="3831418"/>
          </a:xfrm>
        </p:grpSpPr>
        <p:cxnSp>
          <p:nvCxnSpPr>
            <p:cNvPr id="21" name="Gerade Verbindung 24"/>
            <p:cNvCxnSpPr>
              <a:endCxn id="19" idx="0"/>
            </p:cNvCxnSpPr>
            <p:nvPr/>
          </p:nvCxnSpPr>
          <p:spPr>
            <a:xfrm>
              <a:off x="4000428" y="1968843"/>
              <a:ext cx="1294041" cy="184733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6"/>
            <p:cNvCxnSpPr>
              <a:stCxn id="18" idx="2"/>
              <a:endCxn id="19" idx="1"/>
            </p:cNvCxnSpPr>
            <p:nvPr/>
          </p:nvCxnSpPr>
          <p:spPr>
            <a:xfrm>
              <a:off x="27112" y="1600200"/>
              <a:ext cx="3973523" cy="3657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7"/>
            <p:cNvCxnSpPr>
              <a:stCxn id="17" idx="2"/>
              <a:endCxn id="19" idx="1"/>
            </p:cNvCxnSpPr>
            <p:nvPr/>
          </p:nvCxnSpPr>
          <p:spPr>
            <a:xfrm flipH="1">
              <a:off x="4000635" y="-15240"/>
              <a:ext cx="854757" cy="1981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30"/>
            <p:cNvSpPr/>
            <p:nvPr/>
          </p:nvSpPr>
          <p:spPr bwMode="auto">
            <a:xfrm>
              <a:off x="3934723" y="1893952"/>
              <a:ext cx="144016" cy="15059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5364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  <p:extLst mod="1"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1C8E739-02AC-4D4D-B18C-88B86FECD3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C17185B-18E7-4CE4-9719-500ABB0F8A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56CA1CD-2620-448E-9416-C28A7CB6B5B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0C469A9-8B39-4647-AA3A-11CF9199C9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A6E84E5-9F52-4640-89E1-0B8C433E83A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CEC354E-DF18-4F30-B86A-7F3451CD7E8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3F81B34-81C9-4D8B-BE62-2A70B43E1DD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1" r:id="rId2"/>
    <p:sldLayoutId id="2147483752" r:id="rId3"/>
    <p:sldLayoutId id="2147483729" r:id="rId4"/>
    <p:sldLayoutId id="2147483730" r:id="rId5"/>
    <p:sldLayoutId id="2147483741" r:id="rId6"/>
    <p:sldLayoutId id="2147483731" r:id="rId7"/>
    <p:sldLayoutId id="2147483742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53" r:id="rId18"/>
    <p:sldLayoutId id="2147483754" r:id="rId19"/>
    <p:sldLayoutId id="2147483755" r:id="rId20"/>
    <p:sldLayoutId id="2147483756" r:id="rId21"/>
    <p:sldLayoutId id="2147483757" r:id="rId2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3.jpg"/><Relationship Id="rId4" Type="http://schemas.openxmlformats.org/officeDocument/2006/relationships/image" Target="../media/image101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7" Type="http://schemas.openxmlformats.org/officeDocument/2006/relationships/image" Target="../media/image1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jpg"/><Relationship Id="rId5" Type="http://schemas.openxmlformats.org/officeDocument/2006/relationships/image" Target="../media/image141.jpg"/><Relationship Id="rId4" Type="http://schemas.openxmlformats.org/officeDocument/2006/relationships/image" Target="../media/image145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7" Type="http://schemas.openxmlformats.org/officeDocument/2006/relationships/image" Target="../media/image14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jpg"/><Relationship Id="rId5" Type="http://schemas.openxmlformats.org/officeDocument/2006/relationships/image" Target="../media/image141.jpg"/><Relationship Id="rId4" Type="http://schemas.openxmlformats.org/officeDocument/2006/relationships/image" Target="../media/image145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148.jpg"/><Relationship Id="rId16" Type="http://schemas.openxmlformats.org/officeDocument/2006/relationships/image" Target="../media/image162.jp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0.png"/><Relationship Id="rId11" Type="http://schemas.openxmlformats.org/officeDocument/2006/relationships/image" Target="../media/image195.jpg"/><Relationship Id="rId5" Type="http://schemas.openxmlformats.org/officeDocument/2006/relationships/image" Target="../media/image189.png"/><Relationship Id="rId10" Type="http://schemas.openxmlformats.org/officeDocument/2006/relationships/image" Target="../media/image194.jp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09.jp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8" Type="http://schemas.openxmlformats.org/officeDocument/2006/relationships/image" Target="../media/image21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jp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3" Type="http://schemas.openxmlformats.org/officeDocument/2006/relationships/image" Target="../media/image270.png"/><Relationship Id="rId21" Type="http://schemas.openxmlformats.org/officeDocument/2006/relationships/image" Target="../media/image288.png"/><Relationship Id="rId7" Type="http://schemas.openxmlformats.org/officeDocument/2006/relationships/image" Target="../media/image274.png"/><Relationship Id="rId12" Type="http://schemas.openxmlformats.org/officeDocument/2006/relationships/image" Target="../media/image279.jpg"/><Relationship Id="rId17" Type="http://schemas.openxmlformats.org/officeDocument/2006/relationships/image" Target="../media/image284.png"/><Relationship Id="rId2" Type="http://schemas.openxmlformats.org/officeDocument/2006/relationships/image" Target="../media/image269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2.png"/><Relationship Id="rId18" Type="http://schemas.openxmlformats.org/officeDocument/2006/relationships/image" Target="../media/image304.png"/><Relationship Id="rId26" Type="http://schemas.openxmlformats.org/officeDocument/2006/relationships/image" Target="../media/image312.png"/><Relationship Id="rId3" Type="http://schemas.openxmlformats.org/officeDocument/2006/relationships/image" Target="../media/image292.png"/><Relationship Id="rId21" Type="http://schemas.openxmlformats.org/officeDocument/2006/relationships/image" Target="../media/image307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196.png"/><Relationship Id="rId25" Type="http://schemas.openxmlformats.org/officeDocument/2006/relationships/image" Target="../media/image311.png"/><Relationship Id="rId33" Type="http://schemas.openxmlformats.org/officeDocument/2006/relationships/image" Target="../media/image319.png"/><Relationship Id="rId2" Type="http://schemas.openxmlformats.org/officeDocument/2006/relationships/image" Target="../media/image186.jpg"/><Relationship Id="rId16" Type="http://schemas.openxmlformats.org/officeDocument/2006/relationships/image" Target="../media/image195.jpg"/><Relationship Id="rId20" Type="http://schemas.openxmlformats.org/officeDocument/2006/relationships/image" Target="../media/image306.png"/><Relationship Id="rId29" Type="http://schemas.openxmlformats.org/officeDocument/2006/relationships/image" Target="../media/image3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24" Type="http://schemas.openxmlformats.org/officeDocument/2006/relationships/image" Target="../media/image310.png"/><Relationship Id="rId32" Type="http://schemas.openxmlformats.org/officeDocument/2006/relationships/image" Target="../media/image318.png"/><Relationship Id="rId5" Type="http://schemas.openxmlformats.org/officeDocument/2006/relationships/image" Target="../media/image294.png"/><Relationship Id="rId15" Type="http://schemas.openxmlformats.org/officeDocument/2006/relationships/image" Target="../media/image194.jpg"/><Relationship Id="rId23" Type="http://schemas.openxmlformats.org/officeDocument/2006/relationships/image" Target="../media/image309.png"/><Relationship Id="rId28" Type="http://schemas.openxmlformats.org/officeDocument/2006/relationships/image" Target="../media/image314.png"/><Relationship Id="rId10" Type="http://schemas.openxmlformats.org/officeDocument/2006/relationships/image" Target="../media/image299.png"/><Relationship Id="rId19" Type="http://schemas.openxmlformats.org/officeDocument/2006/relationships/image" Target="../media/image305.png"/><Relationship Id="rId31" Type="http://schemas.openxmlformats.org/officeDocument/2006/relationships/image" Target="../media/image317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Relationship Id="rId22" Type="http://schemas.openxmlformats.org/officeDocument/2006/relationships/image" Target="../media/image308.png"/><Relationship Id="rId27" Type="http://schemas.openxmlformats.org/officeDocument/2006/relationships/image" Target="../media/image313.png"/><Relationship Id="rId30" Type="http://schemas.openxmlformats.org/officeDocument/2006/relationships/image" Target="../media/image316.png"/><Relationship Id="rId8" Type="http://schemas.openxmlformats.org/officeDocument/2006/relationships/image" Target="../media/image2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4.png"/><Relationship Id="rId5" Type="http://schemas.openxmlformats.org/officeDocument/2006/relationships/image" Target="../media/image323.jpg"/><Relationship Id="rId4" Type="http://schemas.openxmlformats.org/officeDocument/2006/relationships/image" Target="../media/image322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26" Type="http://schemas.openxmlformats.org/officeDocument/2006/relationships/image" Target="../media/image350.png"/><Relationship Id="rId39" Type="http://schemas.openxmlformats.org/officeDocument/2006/relationships/image" Target="../media/image363.png"/><Relationship Id="rId21" Type="http://schemas.openxmlformats.org/officeDocument/2006/relationships/image" Target="../media/image345.png"/><Relationship Id="rId34" Type="http://schemas.openxmlformats.org/officeDocument/2006/relationships/image" Target="../media/image358.png"/><Relationship Id="rId42" Type="http://schemas.openxmlformats.org/officeDocument/2006/relationships/image" Target="../media/image366.png"/><Relationship Id="rId47" Type="http://schemas.openxmlformats.org/officeDocument/2006/relationships/image" Target="../media/image371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6" Type="http://schemas.openxmlformats.org/officeDocument/2006/relationships/image" Target="../media/image340.png"/><Relationship Id="rId29" Type="http://schemas.openxmlformats.org/officeDocument/2006/relationships/image" Target="../media/image35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24" Type="http://schemas.openxmlformats.org/officeDocument/2006/relationships/image" Target="../media/image348.png"/><Relationship Id="rId32" Type="http://schemas.openxmlformats.org/officeDocument/2006/relationships/image" Target="../media/image356.png"/><Relationship Id="rId37" Type="http://schemas.openxmlformats.org/officeDocument/2006/relationships/image" Target="../media/image361.png"/><Relationship Id="rId40" Type="http://schemas.openxmlformats.org/officeDocument/2006/relationships/image" Target="../media/image364.png"/><Relationship Id="rId45" Type="http://schemas.openxmlformats.org/officeDocument/2006/relationships/image" Target="../media/image369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23" Type="http://schemas.openxmlformats.org/officeDocument/2006/relationships/image" Target="../media/image347.png"/><Relationship Id="rId28" Type="http://schemas.openxmlformats.org/officeDocument/2006/relationships/image" Target="../media/image352.png"/><Relationship Id="rId36" Type="http://schemas.openxmlformats.org/officeDocument/2006/relationships/image" Target="../media/image360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31" Type="http://schemas.openxmlformats.org/officeDocument/2006/relationships/image" Target="../media/image355.png"/><Relationship Id="rId44" Type="http://schemas.openxmlformats.org/officeDocument/2006/relationships/image" Target="../media/image368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6.png"/><Relationship Id="rId27" Type="http://schemas.openxmlformats.org/officeDocument/2006/relationships/image" Target="../media/image351.png"/><Relationship Id="rId30" Type="http://schemas.openxmlformats.org/officeDocument/2006/relationships/image" Target="../media/image354.png"/><Relationship Id="rId35" Type="http://schemas.openxmlformats.org/officeDocument/2006/relationships/image" Target="../media/image359.png"/><Relationship Id="rId43" Type="http://schemas.openxmlformats.org/officeDocument/2006/relationships/image" Target="../media/image367.png"/><Relationship Id="rId48" Type="http://schemas.openxmlformats.org/officeDocument/2006/relationships/image" Target="../media/image372.png"/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5" Type="http://schemas.openxmlformats.org/officeDocument/2006/relationships/image" Target="../media/image349.png"/><Relationship Id="rId33" Type="http://schemas.openxmlformats.org/officeDocument/2006/relationships/image" Target="../media/image357.png"/><Relationship Id="rId38" Type="http://schemas.openxmlformats.org/officeDocument/2006/relationships/image" Target="../media/image362.png"/><Relationship Id="rId46" Type="http://schemas.openxmlformats.org/officeDocument/2006/relationships/image" Target="../media/image370.png"/><Relationship Id="rId20" Type="http://schemas.openxmlformats.org/officeDocument/2006/relationships/image" Target="../media/image344.png"/><Relationship Id="rId41" Type="http://schemas.openxmlformats.org/officeDocument/2006/relationships/image" Target="../media/image36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26" Type="http://schemas.openxmlformats.org/officeDocument/2006/relationships/image" Target="../media/image397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5" Type="http://schemas.openxmlformats.org/officeDocument/2006/relationships/image" Target="../media/image396.png"/><Relationship Id="rId2" Type="http://schemas.openxmlformats.org/officeDocument/2006/relationships/image" Target="../media/image373.jp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24" Type="http://schemas.openxmlformats.org/officeDocument/2006/relationships/image" Target="../media/image395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23" Type="http://schemas.openxmlformats.org/officeDocument/2006/relationships/image" Target="../media/image394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3" Type="http://schemas.openxmlformats.org/officeDocument/2006/relationships/image" Target="../media/image405.jpg"/><Relationship Id="rId21" Type="http://schemas.openxmlformats.org/officeDocument/2006/relationships/image" Target="../media/image423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" Type="http://schemas.openxmlformats.org/officeDocument/2006/relationships/image" Target="../media/image404.jp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8.png"/><Relationship Id="rId11" Type="http://schemas.openxmlformats.org/officeDocument/2006/relationships/image" Target="../media/image413.jp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yllabus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jonesgithub/book-1/blob/master/ML%20Machine%20Learning-A%20Probabilistic%20Perspective.pdf" TargetMode="External"/><Relationship Id="rId4" Type="http://schemas.openxmlformats.org/officeDocument/2006/relationships/hyperlink" Target="https://www.cs.ubc.ca/~nando/340-2012/lectures.php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jpg"/><Relationship Id="rId5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-demos/kn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image" Target="../media/image31.jpg"/><Relationship Id="rId7" Type="http://schemas.openxmlformats.org/officeDocument/2006/relationships/hyperlink" Target="https://www.pexels.com/photo/blonde-haired-woman-in-blue-shirt-y-27411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8.jpg"/><Relationship Id="rId7" Type="http://schemas.openxmlformats.org/officeDocument/2006/relationships/image" Target="../media/image81.jpg"/><Relationship Id="rId12" Type="http://schemas.openxmlformats.org/officeDocument/2006/relationships/hyperlink" Target="https://sandbox.open.wolframcloud.com/app/objects/26bc9cd9-50a8-42a9-8dbf-7a265d9e79c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jpg"/><Relationship Id="rId11" Type="http://schemas.openxmlformats.org/officeDocument/2006/relationships/hyperlink" Target="https://creativecommons.org/licenses/by/2.0/" TargetMode="External"/><Relationship Id="rId5" Type="http://schemas.openxmlformats.org/officeDocument/2006/relationships/image" Target="../media/image79.jpg"/><Relationship Id="rId10" Type="http://schemas.openxmlformats.org/officeDocument/2006/relationships/hyperlink" Target="https://www.flickr.com/photos/malfet/" TargetMode="External"/><Relationship Id="rId4" Type="http://schemas.openxmlformats.org/officeDocument/2006/relationships/image" Target="../media/image64.jpg"/><Relationship Id="rId9" Type="http://schemas.openxmlformats.org/officeDocument/2006/relationships/hyperlink" Target="https://www.flickr.com/photos/malfet/1428198050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" TargetMode="External"/><Relationship Id="rId3" Type="http://schemas.openxmlformats.org/officeDocument/2006/relationships/image" Target="../media/image85.jpg"/><Relationship Id="rId7" Type="http://schemas.openxmlformats.org/officeDocument/2006/relationships/hyperlink" Target="https://www.flickr.com/photos/malfet/1428198050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jpg"/><Relationship Id="rId11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86.jpg"/><Relationship Id="rId10" Type="http://schemas.openxmlformats.org/officeDocument/2006/relationships/hyperlink" Target="https://www.pexels.com/photo/audi-cabriolet-car-red-2568/" TargetMode="External"/><Relationship Id="rId4" Type="http://schemas.openxmlformats.org/officeDocument/2006/relationships/image" Target="../media/image64.jpg"/><Relationship Id="rId9" Type="http://schemas.openxmlformats.org/officeDocument/2006/relationships/hyperlink" Target="https://creativecommons.org/licenses/by/2.0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image" Target="../media/image88.jpg"/><Relationship Id="rId7" Type="http://schemas.openxmlformats.org/officeDocument/2006/relationships/hyperlink" Target="https://www.pexels.com/photo/audi-cabriolet-car-red-2568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www.flickr.com/photos/malfet/" TargetMode="External"/><Relationship Id="rId4" Type="http://schemas.openxmlformats.org/officeDocument/2006/relationships/hyperlink" Target="https://www.flickr.com/photos/malfet/142819805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g"/><Relationship Id="rId5" Type="http://schemas.openxmlformats.org/officeDocument/2006/relationships/image" Target="../media/image87.jpg"/><Relationship Id="rId10" Type="http://schemas.openxmlformats.org/officeDocument/2006/relationships/image" Target="../media/image93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g"/><Relationship Id="rId11" Type="http://schemas.openxmlformats.org/officeDocument/2006/relationships/image" Target="../media/image96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13" Type="http://schemas.openxmlformats.org/officeDocument/2006/relationships/image" Target="../media/image99.jpg"/><Relationship Id="rId3" Type="http://schemas.openxmlformats.org/officeDocument/2006/relationships/image" Target="../media/image64.jpg"/><Relationship Id="rId7" Type="http://schemas.openxmlformats.org/officeDocument/2006/relationships/image" Target="../media/image97.jpg"/><Relationship Id="rId12" Type="http://schemas.openxmlformats.org/officeDocument/2006/relationships/image" Target="../media/image9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g"/><Relationship Id="rId11" Type="http://schemas.openxmlformats.org/officeDocument/2006/relationships/image" Target="../media/image96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Relationship Id="rId14" Type="http://schemas.openxmlformats.org/officeDocument/2006/relationships/image" Target="../media/image100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12" Type="http://schemas.openxmlformats.org/officeDocument/2006/relationships/image" Target="../media/image10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64.jpg"/><Relationship Id="rId7" Type="http://schemas.openxmlformats.org/officeDocument/2006/relationships/image" Target="../media/image94.jpg"/><Relationship Id="rId12" Type="http://schemas.openxmlformats.org/officeDocument/2006/relationships/image" Target="../media/image10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jpg"/><Relationship Id="rId11" Type="http://schemas.openxmlformats.org/officeDocument/2006/relationships/image" Target="../media/image101.jpg"/><Relationship Id="rId5" Type="http://schemas.openxmlformats.org/officeDocument/2006/relationships/image" Target="../media/image87.jpg"/><Relationship Id="rId10" Type="http://schemas.openxmlformats.org/officeDocument/2006/relationships/image" Target="../media/image95.jpg"/><Relationship Id="rId4" Type="http://schemas.openxmlformats.org/officeDocument/2006/relationships/image" Target="../media/image86.jpg"/><Relationship Id="rId9" Type="http://schemas.openxmlformats.org/officeDocument/2006/relationships/image" Target="../media/image9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jpg"/><Relationship Id="rId5" Type="http://schemas.openxmlformats.org/officeDocument/2006/relationships/image" Target="../media/image64.jpg"/><Relationship Id="rId4" Type="http://schemas.openxmlformats.org/officeDocument/2006/relationships/image" Target="../media/image10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4.jp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64.jp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10" Type="http://schemas.openxmlformats.org/officeDocument/2006/relationships/image" Target="../media/image120.png"/><Relationship Id="rId4" Type="http://schemas.openxmlformats.org/officeDocument/2006/relationships/image" Target="../media/image116.jpg"/><Relationship Id="rId9" Type="http://schemas.openxmlformats.org/officeDocument/2006/relationships/image" Target="../media/image122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4.jp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10" Type="http://schemas.openxmlformats.org/officeDocument/2006/relationships/image" Target="../media/image124.jpg"/><Relationship Id="rId4" Type="http://schemas.openxmlformats.org/officeDocument/2006/relationships/image" Target="../media/image116.jpg"/><Relationship Id="rId9" Type="http://schemas.openxmlformats.org/officeDocument/2006/relationships/image" Target="../media/image123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4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8000" y="5507991"/>
            <a:ext cx="6336000" cy="615553"/>
          </a:xfrm>
        </p:spPr>
        <p:txBody>
          <a:bodyPr/>
          <a:lstStyle/>
          <a:p>
            <a:r>
              <a:rPr lang="de-DE" dirty="0" smtClean="0"/>
              <a:t>Elena Zennaro, Wolfgang Ecker,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534002"/>
            <a:ext cx="7560384" cy="1107996"/>
          </a:xfrm>
        </p:spPr>
        <p:txBody>
          <a:bodyPr/>
          <a:lstStyle/>
          <a:p>
            <a:r>
              <a:rPr lang="en-US" dirty="0" smtClean="0"/>
              <a:t>Machine Learning Methods and 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4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possible Approach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object 3"/>
          <p:cNvSpPr txBox="1"/>
          <p:nvPr/>
        </p:nvSpPr>
        <p:spPr>
          <a:xfrm>
            <a:off x="5787414" y="2137405"/>
            <a:ext cx="2496185" cy="265713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 marR="33020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Memorize </a:t>
            </a:r>
            <a:r>
              <a:rPr sz="2400" spc="-5" dirty="0">
                <a:latin typeface="Arial"/>
                <a:cs typeface="Arial"/>
              </a:rPr>
              <a:t>all  data 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lang="de-DE" sz="27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Predict the label  of the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  </a:t>
            </a:r>
            <a:r>
              <a:rPr sz="2400" spc="-5" dirty="0">
                <a:latin typeface="Arial"/>
                <a:cs typeface="Arial"/>
              </a:rPr>
              <a:t>training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292649" y="1881897"/>
            <a:ext cx="4162416" cy="28955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492896"/>
            <a:ext cx="1080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72000" y="4149080"/>
            <a:ext cx="1080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000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0069" y="3087158"/>
            <a:ext cx="3191908" cy="374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0037" y="3087170"/>
            <a:ext cx="2342190" cy="589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7923" y="2823367"/>
            <a:ext cx="2879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Maximize </a:t>
            </a:r>
            <a:r>
              <a:rPr sz="1400" spc="-5" dirty="0">
                <a:latin typeface="Arial"/>
                <a:cs typeface="Arial"/>
              </a:rPr>
              <a:t>probability of </a:t>
            </a:r>
            <a:r>
              <a:rPr sz="1400" dirty="0">
                <a:latin typeface="Arial"/>
                <a:cs typeface="Arial"/>
              </a:rPr>
              <a:t>correct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815" y="2823386"/>
            <a:ext cx="1691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Putting it all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together: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894" y="3720670"/>
            <a:ext cx="4960620" cy="75533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725" marR="150495">
              <a:lnSpc>
                <a:spcPts val="2620"/>
              </a:lnSpc>
              <a:spcBef>
                <a:spcPts val="690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Q2: At initialization all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will be  approximately equal; what is the</a:t>
            </a:r>
            <a:r>
              <a:rPr sz="22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loss?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5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0069" y="3087158"/>
            <a:ext cx="3191908" cy="374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0037" y="3087170"/>
            <a:ext cx="2342190" cy="589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7923" y="2823367"/>
            <a:ext cx="2879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Maximize </a:t>
            </a:r>
            <a:r>
              <a:rPr sz="1400" spc="-5" dirty="0">
                <a:latin typeface="Arial"/>
                <a:cs typeface="Arial"/>
              </a:rPr>
              <a:t>probability of </a:t>
            </a:r>
            <a:r>
              <a:rPr sz="1400" dirty="0">
                <a:latin typeface="Arial"/>
                <a:cs typeface="Arial"/>
              </a:rPr>
              <a:t>correct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815" y="2823386"/>
            <a:ext cx="1691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Putting it all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together: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894" y="3720669"/>
            <a:ext cx="4960620" cy="1088760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725" marR="150495">
              <a:lnSpc>
                <a:spcPts val="2620"/>
              </a:lnSpc>
              <a:spcBef>
                <a:spcPts val="690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Q2: At initialization all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will be  approximately equal; what is the loss?  A: log(C), eg log(10)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≈</a:t>
            </a:r>
            <a:r>
              <a:rPr sz="22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2.3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1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749" y="1183558"/>
            <a:ext cx="8648482" cy="4203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098" y="1095409"/>
            <a:ext cx="294005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250824" y="462145"/>
            <a:ext cx="8100392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spc="-10" dirty="0"/>
              <a:t>Softmax </a:t>
            </a:r>
            <a:r>
              <a:rPr lang="de-DE" sz="2800" dirty="0"/>
              <a:t>vs.</a:t>
            </a:r>
            <a:r>
              <a:rPr lang="de-DE" sz="2800" spc="-90" dirty="0"/>
              <a:t> </a:t>
            </a:r>
            <a:r>
              <a:rPr lang="de-DE" sz="2800" spc="-5" dirty="0"/>
              <a:t>SVM</a:t>
            </a:r>
            <a:endParaRPr lang="de-DE" sz="2800" kern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4D666-B44B-4039-8919-E1FB499E6CE4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4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5075" y="1916023"/>
            <a:ext cx="2614019" cy="65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2042" y="2005747"/>
            <a:ext cx="4459815" cy="478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250824" y="462145"/>
            <a:ext cx="8100392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spc="-10" dirty="0"/>
              <a:t>Softmax </a:t>
            </a:r>
            <a:r>
              <a:rPr lang="de-DE" sz="2800" dirty="0"/>
              <a:t>vs.</a:t>
            </a:r>
            <a:r>
              <a:rPr lang="de-DE" sz="2800" spc="-90" dirty="0"/>
              <a:t> </a:t>
            </a:r>
            <a:r>
              <a:rPr lang="de-DE" sz="2800" spc="-5" dirty="0"/>
              <a:t>SVM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4D666-B44B-4039-8919-E1FB499E6CE4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981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5075" y="1916023"/>
            <a:ext cx="2614019" cy="65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2042" y="2005747"/>
            <a:ext cx="4459815" cy="478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9774" y="2994881"/>
            <a:ext cx="26924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assume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scores:  </a:t>
            </a:r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</a:t>
            </a:r>
            <a:r>
              <a:rPr sz="3000" dirty="0">
                <a:latin typeface="Arial"/>
                <a:cs typeface="Arial"/>
              </a:rPr>
              <a:t>-2,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3]</a:t>
            </a:r>
            <a:endParaRPr sz="300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9,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9]</a:t>
            </a:r>
            <a:endParaRPr sz="300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[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10</a:t>
            </a:r>
            <a:r>
              <a:rPr sz="3000" spc="-5" dirty="0">
                <a:latin typeface="Arial"/>
                <a:cs typeface="Arial"/>
              </a:rPr>
              <a:t>, </a:t>
            </a:r>
            <a:r>
              <a:rPr sz="3000" dirty="0">
                <a:latin typeface="Arial"/>
                <a:cs typeface="Arial"/>
              </a:rPr>
              <a:t>-100,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-100]</a:t>
            </a:r>
            <a:endParaRPr sz="300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and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3249" y="4894191"/>
            <a:ext cx="1000122" cy="428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8487" y="4889417"/>
            <a:ext cx="1009650" cy="438150"/>
          </a:xfrm>
          <a:custGeom>
            <a:avLst/>
            <a:gdLst/>
            <a:ahLst/>
            <a:cxnLst/>
            <a:rect l="l" t="t" r="r" b="b"/>
            <a:pathLst>
              <a:path w="1009650" h="438150">
                <a:moveTo>
                  <a:pt x="0" y="0"/>
                </a:moveTo>
                <a:lnTo>
                  <a:pt x="1009647" y="0"/>
                </a:lnTo>
                <a:lnTo>
                  <a:pt x="1009647" y="438149"/>
                </a:lnTo>
                <a:lnTo>
                  <a:pt x="0" y="438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8642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8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47018" y="2980575"/>
            <a:ext cx="4358005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Suppose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take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datapoint  and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jiggle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bit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(changing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its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score slightly).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What happens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to  the loss in both</a:t>
            </a:r>
            <a:r>
              <a:rPr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cases?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250824" y="462145"/>
            <a:ext cx="8100392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spc="-10" dirty="0"/>
              <a:t>Softmax </a:t>
            </a:r>
            <a:r>
              <a:rPr lang="de-DE" sz="2800" dirty="0"/>
              <a:t>vs.</a:t>
            </a:r>
            <a:r>
              <a:rPr lang="de-DE" sz="2800" spc="-90" dirty="0"/>
              <a:t> </a:t>
            </a:r>
            <a:r>
              <a:rPr lang="de-DE" sz="2800" spc="-5" dirty="0"/>
              <a:t>SVM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4CF-8F9D-43B8-8AD4-BAE9AE2003BB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60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348" y="1085284"/>
            <a:ext cx="112649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663998" y="1796412"/>
            <a:ext cx="37801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indent="-313055">
              <a:spcBef>
                <a:spcPts val="100"/>
              </a:spcBef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some </a:t>
            </a:r>
            <a:r>
              <a:rPr sz="2000" spc="-5" dirty="0">
                <a:latin typeface="Arial"/>
                <a:cs typeface="Arial"/>
              </a:rPr>
              <a:t>dataset 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(x,y)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score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function: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loss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function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7790" y="2095773"/>
            <a:ext cx="2382020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6055" y="1953593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e.g.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9015" y="3648370"/>
            <a:ext cx="3680517" cy="15366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325" y="3164521"/>
            <a:ext cx="2614019" cy="6575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674" y="3900144"/>
            <a:ext cx="4459816" cy="4781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675" y="4539917"/>
            <a:ext cx="2839419" cy="509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50399" y="2973326"/>
            <a:ext cx="215963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Softmax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R="5080" algn="r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SVM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7403" y="4681402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250824" y="462145"/>
            <a:ext cx="8100392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spc="-10" dirty="0" smtClean="0"/>
              <a:t>Recap</a:t>
            </a:r>
            <a:endParaRPr lang="de-DE" sz="2800" kern="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1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63998" y="1796412"/>
            <a:ext cx="37801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indent="-313055">
              <a:spcBef>
                <a:spcPts val="100"/>
              </a:spcBef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some </a:t>
            </a:r>
            <a:r>
              <a:rPr sz="2000" spc="-5" dirty="0">
                <a:latin typeface="Arial"/>
                <a:cs typeface="Arial"/>
              </a:rPr>
              <a:t>dataset of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(x,y)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score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function: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We have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loss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function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7790" y="2095773"/>
            <a:ext cx="2382020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6055" y="1953593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e.g.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9015" y="3648370"/>
            <a:ext cx="3680517" cy="15366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325" y="3164521"/>
            <a:ext cx="2614019" cy="6575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674" y="3900144"/>
            <a:ext cx="4459816" cy="4781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675" y="4539917"/>
            <a:ext cx="2839419" cy="509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50399" y="2973326"/>
            <a:ext cx="215963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Softmax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R="5080" algn="r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SVM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7403" y="4681402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07167" y="1045732"/>
            <a:ext cx="381381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</a:rPr>
              <a:t>How do we find the best</a:t>
            </a:r>
            <a:r>
              <a:rPr spc="-8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W?</a:t>
            </a: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250824" y="462145"/>
            <a:ext cx="8100392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spc="-10" dirty="0" smtClean="0"/>
              <a:t>Recap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2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28" y="450087"/>
            <a:ext cx="5952004" cy="380647"/>
          </a:xfrm>
          <a:prstGeom prst="rect">
            <a:avLst/>
          </a:prstGeom>
        </p:spPr>
        <p:txBody>
          <a:bodyPr vert="horz" wrap="square" lIns="0" tIns="11206" rIns="0" bIns="0" rtlCol="0" anchor="b" anchorCtr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Motivation </a:t>
            </a:r>
            <a:r>
              <a:rPr dirty="0" smtClean="0"/>
              <a:t>example:</a:t>
            </a:r>
            <a:r>
              <a:rPr spc="-132" dirty="0" smtClean="0"/>
              <a:t> </a:t>
            </a:r>
            <a:r>
              <a:rPr dirty="0"/>
              <a:t>Kinect</a:t>
            </a:r>
          </a:p>
        </p:txBody>
      </p:sp>
      <p:sp>
        <p:nvSpPr>
          <p:cNvPr id="3" name="object 3"/>
          <p:cNvSpPr/>
          <p:nvPr/>
        </p:nvSpPr>
        <p:spPr>
          <a:xfrm>
            <a:off x="887505" y="1523551"/>
            <a:ext cx="7455049" cy="4194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7697467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5341" y="-90914"/>
            <a:ext cx="5251076" cy="1097201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4" dirty="0"/>
              <a:t>Image </a:t>
            </a:r>
            <a:r>
              <a:rPr sz="3530" dirty="0"/>
              <a:t>classification</a:t>
            </a:r>
            <a:r>
              <a:rPr sz="3530" spc="-53" dirty="0"/>
              <a:t> </a:t>
            </a:r>
            <a:r>
              <a:rPr sz="3530" spc="-4" dirty="0"/>
              <a:t>example</a:t>
            </a:r>
            <a:endParaRPr sz="3530"/>
          </a:p>
        </p:txBody>
      </p:sp>
      <p:sp>
        <p:nvSpPr>
          <p:cNvPr id="3" name="object 3"/>
          <p:cNvSpPr/>
          <p:nvPr/>
        </p:nvSpPr>
        <p:spPr>
          <a:xfrm>
            <a:off x="537883" y="1079799"/>
            <a:ext cx="8021170" cy="234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2205318" y="1549102"/>
            <a:ext cx="1965848" cy="1879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1875865" y="3273015"/>
            <a:ext cx="197672" cy="155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2224144" y="2788920"/>
            <a:ext cx="110154" cy="122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1870485" y="2698825"/>
            <a:ext cx="252693" cy="259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8146228" y="2193215"/>
            <a:ext cx="235099" cy="209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872714" y="969533"/>
            <a:ext cx="483646" cy="259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747657" y="1410596"/>
            <a:ext cx="169321" cy="225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716729" y="1740048"/>
            <a:ext cx="161253" cy="1842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722108" y="2018403"/>
            <a:ext cx="227143" cy="508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2174389" y="1360842"/>
            <a:ext cx="146573" cy="2003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2405679" y="1411941"/>
            <a:ext cx="64546" cy="1035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2606040" y="1379668"/>
            <a:ext cx="111499" cy="1290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2813125" y="1386392"/>
            <a:ext cx="477259" cy="1438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 txBox="1"/>
          <p:nvPr/>
        </p:nvSpPr>
        <p:spPr>
          <a:xfrm>
            <a:off x="2099982" y="6204022"/>
            <a:ext cx="5309347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" dirty="0">
                <a:latin typeface="Times New Roman"/>
                <a:cs typeface="Times New Roman"/>
              </a:rPr>
              <a:t>[MSR </a:t>
            </a:r>
            <a:r>
              <a:rPr sz="1765" spc="-9" dirty="0">
                <a:latin typeface="Times New Roman"/>
                <a:cs typeface="Times New Roman"/>
              </a:rPr>
              <a:t>Tutorial </a:t>
            </a:r>
            <a:r>
              <a:rPr sz="1765" dirty="0">
                <a:latin typeface="Times New Roman"/>
                <a:cs typeface="Times New Roman"/>
              </a:rPr>
              <a:t>on </a:t>
            </a:r>
            <a:r>
              <a:rPr sz="1765" spc="-4" dirty="0">
                <a:latin typeface="Times New Roman"/>
                <a:cs typeface="Times New Roman"/>
              </a:rPr>
              <a:t>decision </a:t>
            </a:r>
            <a:r>
              <a:rPr sz="1765" dirty="0">
                <a:latin typeface="Times New Roman"/>
                <a:cs typeface="Times New Roman"/>
              </a:rPr>
              <a:t>forests by </a:t>
            </a:r>
            <a:r>
              <a:rPr sz="1765" spc="-4" dirty="0">
                <a:latin typeface="Times New Roman"/>
                <a:cs typeface="Times New Roman"/>
              </a:rPr>
              <a:t>Criminisi et al,</a:t>
            </a:r>
            <a:r>
              <a:rPr sz="1765" spc="-180" dirty="0">
                <a:latin typeface="Times New Roman"/>
                <a:cs typeface="Times New Roman"/>
              </a:rPr>
              <a:t> </a:t>
            </a:r>
            <a:r>
              <a:rPr sz="1765" spc="-9" dirty="0">
                <a:latin typeface="Times New Roman"/>
                <a:cs typeface="Times New Roman"/>
              </a:rPr>
              <a:t>2011]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883" y="3429000"/>
            <a:ext cx="8021170" cy="26692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2991970" y="3817620"/>
            <a:ext cx="807272" cy="7207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2887084" y="3433034"/>
            <a:ext cx="202939" cy="289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1754841" y="3428999"/>
            <a:ext cx="220420" cy="2178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3328147" y="4399878"/>
            <a:ext cx="225686" cy="1277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1216959" y="4409291"/>
            <a:ext cx="99396" cy="1183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/>
          <p:nvPr/>
        </p:nvSpPr>
        <p:spPr>
          <a:xfrm>
            <a:off x="3684494" y="5073575"/>
            <a:ext cx="216386" cy="1358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5" name="object 35"/>
          <p:cNvSpPr/>
          <p:nvPr/>
        </p:nvSpPr>
        <p:spPr>
          <a:xfrm>
            <a:off x="2120601" y="3431689"/>
            <a:ext cx="701040" cy="4612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6" name="object 36"/>
          <p:cNvSpPr/>
          <p:nvPr/>
        </p:nvSpPr>
        <p:spPr>
          <a:xfrm>
            <a:off x="2745890" y="4225066"/>
            <a:ext cx="180079" cy="2998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7" name="object 37"/>
          <p:cNvSpPr/>
          <p:nvPr/>
        </p:nvSpPr>
        <p:spPr>
          <a:xfrm>
            <a:off x="2927425" y="5181152"/>
            <a:ext cx="137048" cy="806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8" name="object 38"/>
          <p:cNvSpPr/>
          <p:nvPr/>
        </p:nvSpPr>
        <p:spPr>
          <a:xfrm>
            <a:off x="839096" y="5132742"/>
            <a:ext cx="131109" cy="1143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9" name="object 39"/>
          <p:cNvSpPr/>
          <p:nvPr/>
        </p:nvSpPr>
        <p:spPr>
          <a:xfrm>
            <a:off x="3177539" y="3428999"/>
            <a:ext cx="747432" cy="1075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0" name="object 40"/>
          <p:cNvSpPr/>
          <p:nvPr/>
        </p:nvSpPr>
        <p:spPr>
          <a:xfrm>
            <a:off x="3180230" y="5108538"/>
            <a:ext cx="276785" cy="4585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1" name="object 41"/>
          <p:cNvSpPr/>
          <p:nvPr/>
        </p:nvSpPr>
        <p:spPr>
          <a:xfrm>
            <a:off x="2092362" y="5113917"/>
            <a:ext cx="515919" cy="5419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2" name="object 42"/>
          <p:cNvSpPr/>
          <p:nvPr/>
        </p:nvSpPr>
        <p:spPr>
          <a:xfrm>
            <a:off x="1614992" y="5234940"/>
            <a:ext cx="293594" cy="41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3" name="object 43"/>
          <p:cNvSpPr/>
          <p:nvPr/>
        </p:nvSpPr>
        <p:spPr>
          <a:xfrm>
            <a:off x="1258644" y="5134087"/>
            <a:ext cx="308162" cy="5123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4" name="object 44"/>
          <p:cNvSpPr/>
          <p:nvPr/>
        </p:nvSpPr>
        <p:spPr>
          <a:xfrm>
            <a:off x="3638774" y="5632973"/>
            <a:ext cx="156882" cy="25414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5" name="object 45"/>
          <p:cNvSpPr/>
          <p:nvPr/>
        </p:nvSpPr>
        <p:spPr>
          <a:xfrm>
            <a:off x="3896958" y="5272592"/>
            <a:ext cx="270174" cy="27700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6" name="object 46"/>
          <p:cNvSpPr/>
          <p:nvPr/>
        </p:nvSpPr>
        <p:spPr>
          <a:xfrm>
            <a:off x="4233135" y="4998272"/>
            <a:ext cx="235211" cy="27835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7" name="object 47"/>
          <p:cNvSpPr/>
          <p:nvPr/>
        </p:nvSpPr>
        <p:spPr>
          <a:xfrm>
            <a:off x="7430844" y="3527164"/>
            <a:ext cx="91328" cy="1183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8" name="object 48"/>
          <p:cNvSpPr/>
          <p:nvPr/>
        </p:nvSpPr>
        <p:spPr>
          <a:xfrm>
            <a:off x="7262756" y="4784464"/>
            <a:ext cx="52331" cy="456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9" name="object 49"/>
          <p:cNvSpPr/>
          <p:nvPr/>
        </p:nvSpPr>
        <p:spPr>
          <a:xfrm>
            <a:off x="7498079" y="5485055"/>
            <a:ext cx="83260" cy="833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0" name="object 50"/>
          <p:cNvSpPr/>
          <p:nvPr/>
        </p:nvSpPr>
        <p:spPr>
          <a:xfrm>
            <a:off x="3879477" y="3445137"/>
            <a:ext cx="609040" cy="5190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1" name="object 51"/>
          <p:cNvSpPr/>
          <p:nvPr/>
        </p:nvSpPr>
        <p:spPr>
          <a:xfrm>
            <a:off x="3805518" y="4255994"/>
            <a:ext cx="838200" cy="67100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899705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043" y="-90914"/>
            <a:ext cx="3272118" cy="1097201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dirty="0"/>
              <a:t>Classification</a:t>
            </a:r>
            <a:r>
              <a:rPr sz="3530" spc="-79" dirty="0"/>
              <a:t> </a:t>
            </a:r>
            <a:r>
              <a:rPr sz="3530" spc="-4" dirty="0"/>
              <a:t>tree</a:t>
            </a:r>
            <a:endParaRPr sz="3530"/>
          </a:p>
        </p:txBody>
      </p:sp>
      <p:sp>
        <p:nvSpPr>
          <p:cNvPr id="3" name="object 3"/>
          <p:cNvSpPr/>
          <p:nvPr/>
        </p:nvSpPr>
        <p:spPr>
          <a:xfrm>
            <a:off x="652182" y="1475485"/>
            <a:ext cx="7909855" cy="1953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732865" y="1589443"/>
            <a:ext cx="3160059" cy="1840005"/>
          </a:xfrm>
          <a:custGeom>
            <a:avLst/>
            <a:gdLst/>
            <a:ahLst/>
            <a:cxnLst/>
            <a:rect l="l" t="t" r="r" b="b"/>
            <a:pathLst>
              <a:path w="3581400" h="2085339">
                <a:moveTo>
                  <a:pt x="22086" y="115558"/>
                </a:moveTo>
                <a:lnTo>
                  <a:pt x="12700" y="97536"/>
                </a:lnTo>
                <a:lnTo>
                  <a:pt x="0" y="102108"/>
                </a:lnTo>
                <a:lnTo>
                  <a:pt x="0" y="103632"/>
                </a:lnTo>
                <a:lnTo>
                  <a:pt x="22086" y="115558"/>
                </a:lnTo>
                <a:close/>
              </a:path>
              <a:path w="3581400" h="2085339">
                <a:moveTo>
                  <a:pt x="22225" y="115824"/>
                </a:moveTo>
                <a:lnTo>
                  <a:pt x="22086" y="115558"/>
                </a:lnTo>
                <a:lnTo>
                  <a:pt x="0" y="103632"/>
                </a:lnTo>
                <a:lnTo>
                  <a:pt x="0" y="114300"/>
                </a:lnTo>
                <a:lnTo>
                  <a:pt x="12700" y="114300"/>
                </a:lnTo>
                <a:lnTo>
                  <a:pt x="12700" y="111252"/>
                </a:lnTo>
                <a:lnTo>
                  <a:pt x="22225" y="115824"/>
                </a:lnTo>
                <a:close/>
              </a:path>
              <a:path w="3581400" h="2085339">
                <a:moveTo>
                  <a:pt x="23706" y="119583"/>
                </a:moveTo>
                <a:lnTo>
                  <a:pt x="12700" y="114300"/>
                </a:lnTo>
                <a:lnTo>
                  <a:pt x="0" y="114300"/>
                </a:lnTo>
                <a:lnTo>
                  <a:pt x="0" y="117348"/>
                </a:lnTo>
                <a:lnTo>
                  <a:pt x="12700" y="123444"/>
                </a:lnTo>
                <a:lnTo>
                  <a:pt x="20781" y="123444"/>
                </a:lnTo>
                <a:lnTo>
                  <a:pt x="23706" y="119583"/>
                </a:lnTo>
                <a:close/>
              </a:path>
              <a:path w="3581400" h="2085339">
                <a:moveTo>
                  <a:pt x="20781" y="123444"/>
                </a:moveTo>
                <a:lnTo>
                  <a:pt x="12700" y="123444"/>
                </a:lnTo>
                <a:lnTo>
                  <a:pt x="0" y="117348"/>
                </a:lnTo>
                <a:lnTo>
                  <a:pt x="0" y="120396"/>
                </a:lnTo>
                <a:lnTo>
                  <a:pt x="12700" y="134112"/>
                </a:lnTo>
                <a:lnTo>
                  <a:pt x="20781" y="123444"/>
                </a:lnTo>
                <a:close/>
              </a:path>
              <a:path w="3581400" h="2085339">
                <a:moveTo>
                  <a:pt x="25400" y="135636"/>
                </a:moveTo>
                <a:lnTo>
                  <a:pt x="25400" y="123444"/>
                </a:lnTo>
                <a:lnTo>
                  <a:pt x="20781" y="123444"/>
                </a:lnTo>
                <a:lnTo>
                  <a:pt x="12700" y="134112"/>
                </a:lnTo>
                <a:lnTo>
                  <a:pt x="0" y="120396"/>
                </a:lnTo>
                <a:lnTo>
                  <a:pt x="0" y="140208"/>
                </a:lnTo>
                <a:lnTo>
                  <a:pt x="12700" y="140208"/>
                </a:lnTo>
                <a:lnTo>
                  <a:pt x="25400" y="135636"/>
                </a:lnTo>
                <a:close/>
              </a:path>
              <a:path w="3581400" h="2085339">
                <a:moveTo>
                  <a:pt x="28575" y="89916"/>
                </a:moveTo>
                <a:lnTo>
                  <a:pt x="25400" y="89916"/>
                </a:lnTo>
                <a:lnTo>
                  <a:pt x="12700" y="96012"/>
                </a:lnTo>
                <a:lnTo>
                  <a:pt x="12700" y="97536"/>
                </a:lnTo>
                <a:lnTo>
                  <a:pt x="28575" y="89916"/>
                </a:lnTo>
                <a:close/>
              </a:path>
              <a:path w="3581400" h="2085339">
                <a:moveTo>
                  <a:pt x="38100" y="115824"/>
                </a:moveTo>
                <a:lnTo>
                  <a:pt x="25400" y="91440"/>
                </a:lnTo>
                <a:lnTo>
                  <a:pt x="12700" y="97536"/>
                </a:lnTo>
                <a:lnTo>
                  <a:pt x="25400" y="97536"/>
                </a:lnTo>
                <a:lnTo>
                  <a:pt x="25400" y="117348"/>
                </a:lnTo>
                <a:lnTo>
                  <a:pt x="34925" y="117348"/>
                </a:lnTo>
                <a:lnTo>
                  <a:pt x="38100" y="115824"/>
                </a:lnTo>
                <a:close/>
              </a:path>
              <a:path w="3581400" h="2085339">
                <a:moveTo>
                  <a:pt x="25400" y="117348"/>
                </a:moveTo>
                <a:lnTo>
                  <a:pt x="25400" y="97536"/>
                </a:lnTo>
                <a:lnTo>
                  <a:pt x="12700" y="97536"/>
                </a:lnTo>
                <a:lnTo>
                  <a:pt x="22086" y="115558"/>
                </a:lnTo>
                <a:lnTo>
                  <a:pt x="25400" y="117348"/>
                </a:lnTo>
                <a:close/>
              </a:path>
              <a:path w="3581400" h="2085339">
                <a:moveTo>
                  <a:pt x="23988" y="119210"/>
                </a:moveTo>
                <a:lnTo>
                  <a:pt x="22225" y="115824"/>
                </a:lnTo>
                <a:lnTo>
                  <a:pt x="12700" y="111252"/>
                </a:lnTo>
                <a:lnTo>
                  <a:pt x="12700" y="114300"/>
                </a:lnTo>
                <a:lnTo>
                  <a:pt x="23706" y="119583"/>
                </a:lnTo>
                <a:lnTo>
                  <a:pt x="23988" y="119210"/>
                </a:lnTo>
                <a:close/>
              </a:path>
              <a:path w="3581400" h="2085339">
                <a:moveTo>
                  <a:pt x="25400" y="123444"/>
                </a:moveTo>
                <a:lnTo>
                  <a:pt x="25400" y="121920"/>
                </a:lnTo>
                <a:lnTo>
                  <a:pt x="24341" y="119888"/>
                </a:lnTo>
                <a:lnTo>
                  <a:pt x="23706" y="119583"/>
                </a:lnTo>
                <a:lnTo>
                  <a:pt x="20781" y="123444"/>
                </a:lnTo>
                <a:lnTo>
                  <a:pt x="25400" y="123444"/>
                </a:lnTo>
                <a:close/>
              </a:path>
              <a:path w="3581400" h="2085339">
                <a:moveTo>
                  <a:pt x="25400" y="117348"/>
                </a:moveTo>
                <a:lnTo>
                  <a:pt x="22086" y="115558"/>
                </a:lnTo>
                <a:lnTo>
                  <a:pt x="22225" y="115824"/>
                </a:lnTo>
                <a:lnTo>
                  <a:pt x="25400" y="117348"/>
                </a:lnTo>
                <a:close/>
              </a:path>
              <a:path w="3581400" h="2085339">
                <a:moveTo>
                  <a:pt x="25400" y="117348"/>
                </a:moveTo>
                <a:lnTo>
                  <a:pt x="22225" y="115824"/>
                </a:lnTo>
                <a:lnTo>
                  <a:pt x="23988" y="119210"/>
                </a:lnTo>
                <a:lnTo>
                  <a:pt x="25400" y="117348"/>
                </a:lnTo>
                <a:close/>
              </a:path>
              <a:path w="3581400" h="2085339">
                <a:moveTo>
                  <a:pt x="24341" y="119888"/>
                </a:moveTo>
                <a:lnTo>
                  <a:pt x="23988" y="119210"/>
                </a:lnTo>
                <a:lnTo>
                  <a:pt x="23706" y="119583"/>
                </a:lnTo>
                <a:lnTo>
                  <a:pt x="24341" y="119888"/>
                </a:lnTo>
                <a:close/>
              </a:path>
              <a:path w="3581400" h="2085339">
                <a:moveTo>
                  <a:pt x="34925" y="117348"/>
                </a:moveTo>
                <a:lnTo>
                  <a:pt x="25400" y="117348"/>
                </a:lnTo>
                <a:lnTo>
                  <a:pt x="23988" y="119210"/>
                </a:lnTo>
                <a:lnTo>
                  <a:pt x="24341" y="119888"/>
                </a:lnTo>
                <a:lnTo>
                  <a:pt x="25400" y="120396"/>
                </a:lnTo>
                <a:lnTo>
                  <a:pt x="25400" y="121920"/>
                </a:lnTo>
                <a:lnTo>
                  <a:pt x="34925" y="117348"/>
                </a:lnTo>
                <a:close/>
              </a:path>
              <a:path w="3581400" h="2085339">
                <a:moveTo>
                  <a:pt x="25400" y="121920"/>
                </a:moveTo>
                <a:lnTo>
                  <a:pt x="25400" y="120396"/>
                </a:lnTo>
                <a:lnTo>
                  <a:pt x="24341" y="119888"/>
                </a:lnTo>
                <a:lnTo>
                  <a:pt x="25400" y="121920"/>
                </a:lnTo>
                <a:close/>
              </a:path>
              <a:path w="3581400" h="2085339">
                <a:moveTo>
                  <a:pt x="47625" y="111252"/>
                </a:moveTo>
                <a:lnTo>
                  <a:pt x="38100" y="111252"/>
                </a:lnTo>
                <a:lnTo>
                  <a:pt x="38100" y="89916"/>
                </a:lnTo>
                <a:lnTo>
                  <a:pt x="28575" y="89916"/>
                </a:lnTo>
                <a:lnTo>
                  <a:pt x="25400" y="91440"/>
                </a:lnTo>
                <a:lnTo>
                  <a:pt x="38100" y="115824"/>
                </a:lnTo>
                <a:lnTo>
                  <a:pt x="47625" y="111252"/>
                </a:lnTo>
                <a:close/>
              </a:path>
              <a:path w="3581400" h="2085339">
                <a:moveTo>
                  <a:pt x="50800" y="109728"/>
                </a:moveTo>
                <a:lnTo>
                  <a:pt x="38100" y="85344"/>
                </a:lnTo>
                <a:lnTo>
                  <a:pt x="28575" y="89916"/>
                </a:lnTo>
                <a:lnTo>
                  <a:pt x="38100" y="89916"/>
                </a:lnTo>
                <a:lnTo>
                  <a:pt x="38100" y="111252"/>
                </a:lnTo>
                <a:lnTo>
                  <a:pt x="47625" y="111252"/>
                </a:lnTo>
                <a:lnTo>
                  <a:pt x="50800" y="109728"/>
                </a:lnTo>
                <a:close/>
              </a:path>
              <a:path w="3581400" h="2085339">
                <a:moveTo>
                  <a:pt x="38100" y="117348"/>
                </a:moveTo>
                <a:lnTo>
                  <a:pt x="38100" y="115824"/>
                </a:lnTo>
                <a:lnTo>
                  <a:pt x="34925" y="117348"/>
                </a:lnTo>
                <a:lnTo>
                  <a:pt x="38100" y="117348"/>
                </a:lnTo>
                <a:close/>
              </a:path>
              <a:path w="3581400" h="2085339">
                <a:moveTo>
                  <a:pt x="41275" y="83820"/>
                </a:moveTo>
                <a:lnTo>
                  <a:pt x="38100" y="83820"/>
                </a:lnTo>
                <a:lnTo>
                  <a:pt x="38100" y="85344"/>
                </a:lnTo>
                <a:lnTo>
                  <a:pt x="41275" y="83820"/>
                </a:lnTo>
                <a:close/>
              </a:path>
              <a:path w="3581400" h="2085339">
                <a:moveTo>
                  <a:pt x="62922" y="103978"/>
                </a:moveTo>
                <a:lnTo>
                  <a:pt x="53730" y="85226"/>
                </a:lnTo>
                <a:lnTo>
                  <a:pt x="50800" y="83820"/>
                </a:lnTo>
                <a:lnTo>
                  <a:pt x="41275" y="83820"/>
                </a:lnTo>
                <a:lnTo>
                  <a:pt x="38100" y="85344"/>
                </a:lnTo>
                <a:lnTo>
                  <a:pt x="50800" y="109728"/>
                </a:lnTo>
                <a:lnTo>
                  <a:pt x="50800" y="106680"/>
                </a:lnTo>
                <a:lnTo>
                  <a:pt x="58420" y="106680"/>
                </a:lnTo>
                <a:lnTo>
                  <a:pt x="62922" y="103978"/>
                </a:lnTo>
                <a:close/>
              </a:path>
              <a:path w="3581400" h="2085339">
                <a:moveTo>
                  <a:pt x="53730" y="85226"/>
                </a:moveTo>
                <a:lnTo>
                  <a:pt x="50800" y="79248"/>
                </a:lnTo>
                <a:lnTo>
                  <a:pt x="41275" y="83820"/>
                </a:lnTo>
                <a:lnTo>
                  <a:pt x="50800" y="83820"/>
                </a:lnTo>
                <a:lnTo>
                  <a:pt x="53730" y="85226"/>
                </a:lnTo>
                <a:close/>
              </a:path>
              <a:path w="3581400" h="2085339">
                <a:moveTo>
                  <a:pt x="57150" y="107442"/>
                </a:moveTo>
                <a:lnTo>
                  <a:pt x="50800" y="109728"/>
                </a:lnTo>
                <a:lnTo>
                  <a:pt x="47625" y="111252"/>
                </a:lnTo>
                <a:lnTo>
                  <a:pt x="50800" y="111252"/>
                </a:lnTo>
                <a:lnTo>
                  <a:pt x="57150" y="107442"/>
                </a:lnTo>
                <a:close/>
              </a:path>
              <a:path w="3581400" h="2085339">
                <a:moveTo>
                  <a:pt x="76200" y="100584"/>
                </a:moveTo>
                <a:lnTo>
                  <a:pt x="76200" y="85344"/>
                </a:lnTo>
                <a:lnTo>
                  <a:pt x="63500" y="79248"/>
                </a:lnTo>
                <a:lnTo>
                  <a:pt x="50800" y="79248"/>
                </a:lnTo>
                <a:lnTo>
                  <a:pt x="53730" y="85226"/>
                </a:lnTo>
                <a:lnTo>
                  <a:pt x="63500" y="89916"/>
                </a:lnTo>
                <a:lnTo>
                  <a:pt x="63500" y="102108"/>
                </a:lnTo>
                <a:lnTo>
                  <a:pt x="73025" y="102108"/>
                </a:lnTo>
                <a:lnTo>
                  <a:pt x="76200" y="100584"/>
                </a:lnTo>
                <a:close/>
              </a:path>
              <a:path w="3581400" h="2085339">
                <a:moveTo>
                  <a:pt x="58420" y="106680"/>
                </a:moveTo>
                <a:lnTo>
                  <a:pt x="50800" y="106680"/>
                </a:lnTo>
                <a:lnTo>
                  <a:pt x="50800" y="109728"/>
                </a:lnTo>
                <a:lnTo>
                  <a:pt x="57150" y="107442"/>
                </a:lnTo>
                <a:lnTo>
                  <a:pt x="58420" y="106680"/>
                </a:lnTo>
                <a:close/>
              </a:path>
              <a:path w="3581400" h="2085339">
                <a:moveTo>
                  <a:pt x="63500" y="103632"/>
                </a:moveTo>
                <a:lnTo>
                  <a:pt x="63500" y="89916"/>
                </a:lnTo>
                <a:lnTo>
                  <a:pt x="53730" y="85226"/>
                </a:lnTo>
                <a:lnTo>
                  <a:pt x="62922" y="103978"/>
                </a:lnTo>
                <a:lnTo>
                  <a:pt x="63500" y="103632"/>
                </a:lnTo>
                <a:close/>
              </a:path>
              <a:path w="3581400" h="2085339">
                <a:moveTo>
                  <a:pt x="59266" y="106680"/>
                </a:moveTo>
                <a:lnTo>
                  <a:pt x="58420" y="106680"/>
                </a:lnTo>
                <a:lnTo>
                  <a:pt x="57150" y="107442"/>
                </a:lnTo>
                <a:lnTo>
                  <a:pt x="59266" y="106680"/>
                </a:lnTo>
                <a:close/>
              </a:path>
              <a:path w="3581400" h="2085339">
                <a:moveTo>
                  <a:pt x="63500" y="105156"/>
                </a:moveTo>
                <a:lnTo>
                  <a:pt x="62922" y="103978"/>
                </a:lnTo>
                <a:lnTo>
                  <a:pt x="58420" y="106680"/>
                </a:lnTo>
                <a:lnTo>
                  <a:pt x="59266" y="106680"/>
                </a:lnTo>
                <a:lnTo>
                  <a:pt x="63500" y="105156"/>
                </a:lnTo>
                <a:close/>
              </a:path>
              <a:path w="3581400" h="2085339">
                <a:moveTo>
                  <a:pt x="69850" y="103632"/>
                </a:moveTo>
                <a:lnTo>
                  <a:pt x="63500" y="105156"/>
                </a:lnTo>
                <a:lnTo>
                  <a:pt x="59266" y="106680"/>
                </a:lnTo>
                <a:lnTo>
                  <a:pt x="63500" y="106680"/>
                </a:lnTo>
                <a:lnTo>
                  <a:pt x="69850" y="103632"/>
                </a:lnTo>
                <a:close/>
              </a:path>
              <a:path w="3581400" h="2085339">
                <a:moveTo>
                  <a:pt x="73025" y="102108"/>
                </a:moveTo>
                <a:lnTo>
                  <a:pt x="63500" y="102108"/>
                </a:lnTo>
                <a:lnTo>
                  <a:pt x="63500" y="103632"/>
                </a:lnTo>
                <a:lnTo>
                  <a:pt x="62922" y="103978"/>
                </a:lnTo>
                <a:lnTo>
                  <a:pt x="63500" y="105156"/>
                </a:lnTo>
                <a:lnTo>
                  <a:pt x="69850" y="103632"/>
                </a:lnTo>
                <a:lnTo>
                  <a:pt x="73025" y="102108"/>
                </a:lnTo>
                <a:close/>
              </a:path>
              <a:path w="3581400" h="2085339">
                <a:moveTo>
                  <a:pt x="84666" y="74676"/>
                </a:moveTo>
                <a:lnTo>
                  <a:pt x="63500" y="74676"/>
                </a:lnTo>
                <a:lnTo>
                  <a:pt x="63500" y="79248"/>
                </a:lnTo>
                <a:lnTo>
                  <a:pt x="76200" y="76200"/>
                </a:lnTo>
                <a:lnTo>
                  <a:pt x="84666" y="74676"/>
                </a:lnTo>
                <a:close/>
              </a:path>
              <a:path w="3581400" h="2085339">
                <a:moveTo>
                  <a:pt x="101600" y="99060"/>
                </a:moveTo>
                <a:lnTo>
                  <a:pt x="88900" y="99060"/>
                </a:lnTo>
                <a:lnTo>
                  <a:pt x="88900" y="74676"/>
                </a:lnTo>
                <a:lnTo>
                  <a:pt x="84666" y="74676"/>
                </a:lnTo>
                <a:lnTo>
                  <a:pt x="76200" y="76200"/>
                </a:lnTo>
                <a:lnTo>
                  <a:pt x="63500" y="79248"/>
                </a:lnTo>
                <a:lnTo>
                  <a:pt x="76200" y="85344"/>
                </a:lnTo>
                <a:lnTo>
                  <a:pt x="76200" y="102108"/>
                </a:lnTo>
                <a:lnTo>
                  <a:pt x="101600" y="99060"/>
                </a:lnTo>
                <a:close/>
              </a:path>
              <a:path w="3581400" h="2085339">
                <a:moveTo>
                  <a:pt x="76200" y="102108"/>
                </a:moveTo>
                <a:lnTo>
                  <a:pt x="73025" y="102108"/>
                </a:lnTo>
                <a:lnTo>
                  <a:pt x="69850" y="103632"/>
                </a:lnTo>
                <a:lnTo>
                  <a:pt x="76200" y="102108"/>
                </a:lnTo>
                <a:close/>
              </a:path>
              <a:path w="3581400" h="2085339">
                <a:moveTo>
                  <a:pt x="76200" y="102108"/>
                </a:moveTo>
                <a:lnTo>
                  <a:pt x="76200" y="100584"/>
                </a:lnTo>
                <a:lnTo>
                  <a:pt x="73025" y="102108"/>
                </a:lnTo>
                <a:lnTo>
                  <a:pt x="76200" y="102108"/>
                </a:lnTo>
                <a:close/>
              </a:path>
              <a:path w="3581400" h="2085339">
                <a:moveTo>
                  <a:pt x="88900" y="102108"/>
                </a:moveTo>
                <a:lnTo>
                  <a:pt x="88900" y="100584"/>
                </a:lnTo>
                <a:lnTo>
                  <a:pt x="76200" y="102108"/>
                </a:lnTo>
                <a:lnTo>
                  <a:pt x="88900" y="102108"/>
                </a:lnTo>
                <a:close/>
              </a:path>
              <a:path w="3581400" h="2085339">
                <a:moveTo>
                  <a:pt x="114300" y="92964"/>
                </a:moveTo>
                <a:lnTo>
                  <a:pt x="114300" y="77724"/>
                </a:lnTo>
                <a:lnTo>
                  <a:pt x="101600" y="71628"/>
                </a:lnTo>
                <a:lnTo>
                  <a:pt x="84666" y="74676"/>
                </a:lnTo>
                <a:lnTo>
                  <a:pt x="88900" y="74676"/>
                </a:lnTo>
                <a:lnTo>
                  <a:pt x="88900" y="99060"/>
                </a:lnTo>
                <a:lnTo>
                  <a:pt x="101600" y="99060"/>
                </a:lnTo>
                <a:lnTo>
                  <a:pt x="101600" y="96012"/>
                </a:lnTo>
                <a:lnTo>
                  <a:pt x="107950" y="96012"/>
                </a:lnTo>
                <a:lnTo>
                  <a:pt x="114300" y="92964"/>
                </a:lnTo>
                <a:close/>
              </a:path>
              <a:path w="3581400" h="2085339">
                <a:moveTo>
                  <a:pt x="101600" y="71628"/>
                </a:moveTo>
                <a:lnTo>
                  <a:pt x="88900" y="71628"/>
                </a:lnTo>
                <a:lnTo>
                  <a:pt x="88900" y="73914"/>
                </a:lnTo>
                <a:lnTo>
                  <a:pt x="101600" y="71628"/>
                </a:lnTo>
                <a:close/>
              </a:path>
              <a:path w="3581400" h="2085339">
                <a:moveTo>
                  <a:pt x="114300" y="68580"/>
                </a:moveTo>
                <a:lnTo>
                  <a:pt x="101600" y="68580"/>
                </a:lnTo>
                <a:lnTo>
                  <a:pt x="101600" y="71628"/>
                </a:lnTo>
                <a:lnTo>
                  <a:pt x="114300" y="68580"/>
                </a:lnTo>
                <a:close/>
              </a:path>
              <a:path w="3581400" h="2085339">
                <a:moveTo>
                  <a:pt x="127000" y="89916"/>
                </a:moveTo>
                <a:lnTo>
                  <a:pt x="127000" y="74676"/>
                </a:lnTo>
                <a:lnTo>
                  <a:pt x="114300" y="68580"/>
                </a:lnTo>
                <a:lnTo>
                  <a:pt x="101600" y="71628"/>
                </a:lnTo>
                <a:lnTo>
                  <a:pt x="114300" y="77724"/>
                </a:lnTo>
                <a:lnTo>
                  <a:pt x="114300" y="94488"/>
                </a:lnTo>
                <a:lnTo>
                  <a:pt x="117475" y="94488"/>
                </a:lnTo>
                <a:lnTo>
                  <a:pt x="127000" y="89916"/>
                </a:lnTo>
                <a:close/>
              </a:path>
              <a:path w="3581400" h="2085339">
                <a:moveTo>
                  <a:pt x="107950" y="96012"/>
                </a:moveTo>
                <a:lnTo>
                  <a:pt x="101600" y="96012"/>
                </a:lnTo>
                <a:lnTo>
                  <a:pt x="101600" y="97536"/>
                </a:lnTo>
                <a:lnTo>
                  <a:pt x="105833" y="97028"/>
                </a:lnTo>
                <a:lnTo>
                  <a:pt x="107950" y="96012"/>
                </a:lnTo>
                <a:close/>
              </a:path>
              <a:path w="3581400" h="2085339">
                <a:moveTo>
                  <a:pt x="105833" y="97028"/>
                </a:moveTo>
                <a:lnTo>
                  <a:pt x="101600" y="97536"/>
                </a:lnTo>
                <a:lnTo>
                  <a:pt x="101600" y="99060"/>
                </a:lnTo>
                <a:lnTo>
                  <a:pt x="105833" y="97028"/>
                </a:lnTo>
                <a:close/>
              </a:path>
              <a:path w="3581400" h="2085339">
                <a:moveTo>
                  <a:pt x="114300" y="96012"/>
                </a:moveTo>
                <a:lnTo>
                  <a:pt x="107950" y="96012"/>
                </a:lnTo>
                <a:lnTo>
                  <a:pt x="105833" y="97028"/>
                </a:lnTo>
                <a:lnTo>
                  <a:pt x="114300" y="96012"/>
                </a:lnTo>
                <a:close/>
              </a:path>
              <a:path w="3581400" h="2085339">
                <a:moveTo>
                  <a:pt x="117475" y="94488"/>
                </a:moveTo>
                <a:lnTo>
                  <a:pt x="114300" y="94488"/>
                </a:lnTo>
                <a:lnTo>
                  <a:pt x="114300" y="92964"/>
                </a:lnTo>
                <a:lnTo>
                  <a:pt x="107950" y="96012"/>
                </a:lnTo>
                <a:lnTo>
                  <a:pt x="114300" y="96012"/>
                </a:lnTo>
                <a:lnTo>
                  <a:pt x="117475" y="94488"/>
                </a:lnTo>
                <a:close/>
              </a:path>
              <a:path w="3581400" h="2085339">
                <a:moveTo>
                  <a:pt x="127000" y="67056"/>
                </a:moveTo>
                <a:lnTo>
                  <a:pt x="114300" y="67056"/>
                </a:lnTo>
                <a:lnTo>
                  <a:pt x="114300" y="68580"/>
                </a:lnTo>
                <a:lnTo>
                  <a:pt x="127000" y="67056"/>
                </a:lnTo>
                <a:close/>
              </a:path>
              <a:path w="3581400" h="2085339">
                <a:moveTo>
                  <a:pt x="133350" y="67056"/>
                </a:moveTo>
                <a:lnTo>
                  <a:pt x="127000" y="67056"/>
                </a:lnTo>
                <a:lnTo>
                  <a:pt x="114300" y="68580"/>
                </a:lnTo>
                <a:lnTo>
                  <a:pt x="127000" y="74676"/>
                </a:lnTo>
                <a:lnTo>
                  <a:pt x="127000" y="70104"/>
                </a:lnTo>
                <a:lnTo>
                  <a:pt x="133350" y="67056"/>
                </a:lnTo>
                <a:close/>
              </a:path>
              <a:path w="3581400" h="2085339">
                <a:moveTo>
                  <a:pt x="120650" y="94488"/>
                </a:moveTo>
                <a:lnTo>
                  <a:pt x="117475" y="94488"/>
                </a:lnTo>
                <a:lnTo>
                  <a:pt x="114300" y="96012"/>
                </a:lnTo>
                <a:lnTo>
                  <a:pt x="120650" y="94488"/>
                </a:lnTo>
                <a:close/>
              </a:path>
              <a:path w="3581400" h="2085339">
                <a:moveTo>
                  <a:pt x="139700" y="91440"/>
                </a:moveTo>
                <a:lnTo>
                  <a:pt x="127000" y="85344"/>
                </a:lnTo>
                <a:lnTo>
                  <a:pt x="127000" y="89916"/>
                </a:lnTo>
                <a:lnTo>
                  <a:pt x="117475" y="94488"/>
                </a:lnTo>
                <a:lnTo>
                  <a:pt x="120650" y="94488"/>
                </a:lnTo>
                <a:lnTo>
                  <a:pt x="127000" y="92964"/>
                </a:lnTo>
                <a:lnTo>
                  <a:pt x="139700" y="91440"/>
                </a:lnTo>
                <a:close/>
              </a:path>
              <a:path w="3581400" h="2085339">
                <a:moveTo>
                  <a:pt x="139700" y="94488"/>
                </a:moveTo>
                <a:lnTo>
                  <a:pt x="139700" y="91440"/>
                </a:lnTo>
                <a:lnTo>
                  <a:pt x="127000" y="92964"/>
                </a:lnTo>
                <a:lnTo>
                  <a:pt x="120650" y="94488"/>
                </a:lnTo>
                <a:lnTo>
                  <a:pt x="139700" y="94488"/>
                </a:lnTo>
                <a:close/>
              </a:path>
              <a:path w="3581400" h="2085339">
                <a:moveTo>
                  <a:pt x="135466" y="66040"/>
                </a:moveTo>
                <a:lnTo>
                  <a:pt x="127000" y="67056"/>
                </a:lnTo>
                <a:lnTo>
                  <a:pt x="133350" y="67056"/>
                </a:lnTo>
                <a:lnTo>
                  <a:pt x="135466" y="66040"/>
                </a:lnTo>
                <a:close/>
              </a:path>
              <a:path w="3581400" h="2085339">
                <a:moveTo>
                  <a:pt x="165100" y="89916"/>
                </a:moveTo>
                <a:lnTo>
                  <a:pt x="152400" y="89916"/>
                </a:lnTo>
                <a:lnTo>
                  <a:pt x="139700" y="83820"/>
                </a:lnTo>
                <a:lnTo>
                  <a:pt x="139700" y="67056"/>
                </a:lnTo>
                <a:lnTo>
                  <a:pt x="133350" y="67056"/>
                </a:lnTo>
                <a:lnTo>
                  <a:pt x="127000" y="70104"/>
                </a:lnTo>
                <a:lnTo>
                  <a:pt x="127000" y="85344"/>
                </a:lnTo>
                <a:lnTo>
                  <a:pt x="139700" y="91440"/>
                </a:lnTo>
                <a:lnTo>
                  <a:pt x="165100" y="89916"/>
                </a:lnTo>
                <a:close/>
              </a:path>
              <a:path w="3581400" h="2085339">
                <a:moveTo>
                  <a:pt x="139700" y="67056"/>
                </a:moveTo>
                <a:lnTo>
                  <a:pt x="139700" y="65532"/>
                </a:lnTo>
                <a:lnTo>
                  <a:pt x="135466" y="66040"/>
                </a:lnTo>
                <a:lnTo>
                  <a:pt x="133350" y="67056"/>
                </a:lnTo>
                <a:lnTo>
                  <a:pt x="139700" y="67056"/>
                </a:lnTo>
                <a:close/>
              </a:path>
              <a:path w="3581400" h="2085339">
                <a:moveTo>
                  <a:pt x="152400" y="64008"/>
                </a:moveTo>
                <a:lnTo>
                  <a:pt x="139700" y="64008"/>
                </a:lnTo>
                <a:lnTo>
                  <a:pt x="135466" y="66040"/>
                </a:lnTo>
                <a:lnTo>
                  <a:pt x="139700" y="65532"/>
                </a:lnTo>
                <a:lnTo>
                  <a:pt x="139700" y="68580"/>
                </a:lnTo>
                <a:lnTo>
                  <a:pt x="152400" y="64008"/>
                </a:lnTo>
                <a:close/>
              </a:path>
              <a:path w="3581400" h="2085339">
                <a:moveTo>
                  <a:pt x="165100" y="89916"/>
                </a:moveTo>
                <a:lnTo>
                  <a:pt x="152400" y="64008"/>
                </a:lnTo>
                <a:lnTo>
                  <a:pt x="139700" y="68580"/>
                </a:lnTo>
                <a:lnTo>
                  <a:pt x="139700" y="83820"/>
                </a:lnTo>
                <a:lnTo>
                  <a:pt x="152400" y="89916"/>
                </a:lnTo>
                <a:lnTo>
                  <a:pt x="165100" y="89916"/>
                </a:lnTo>
                <a:close/>
              </a:path>
              <a:path w="3581400" h="2085339">
                <a:moveTo>
                  <a:pt x="152400" y="91440"/>
                </a:moveTo>
                <a:lnTo>
                  <a:pt x="152400" y="90678"/>
                </a:lnTo>
                <a:lnTo>
                  <a:pt x="139700" y="91440"/>
                </a:lnTo>
                <a:lnTo>
                  <a:pt x="152400" y="91440"/>
                </a:lnTo>
                <a:close/>
              </a:path>
              <a:path w="3581400" h="2085339">
                <a:moveTo>
                  <a:pt x="190500" y="82296"/>
                </a:moveTo>
                <a:lnTo>
                  <a:pt x="190500" y="67056"/>
                </a:lnTo>
                <a:lnTo>
                  <a:pt x="177800" y="62484"/>
                </a:lnTo>
                <a:lnTo>
                  <a:pt x="152400" y="64008"/>
                </a:lnTo>
                <a:lnTo>
                  <a:pt x="165100" y="64008"/>
                </a:lnTo>
                <a:lnTo>
                  <a:pt x="177800" y="68580"/>
                </a:lnTo>
                <a:lnTo>
                  <a:pt x="177800" y="86868"/>
                </a:lnTo>
                <a:lnTo>
                  <a:pt x="180975" y="86868"/>
                </a:lnTo>
                <a:lnTo>
                  <a:pt x="190500" y="82296"/>
                </a:lnTo>
                <a:close/>
              </a:path>
              <a:path w="3581400" h="2085339">
                <a:moveTo>
                  <a:pt x="177800" y="83820"/>
                </a:moveTo>
                <a:lnTo>
                  <a:pt x="177800" y="68580"/>
                </a:lnTo>
                <a:lnTo>
                  <a:pt x="165100" y="64008"/>
                </a:lnTo>
                <a:lnTo>
                  <a:pt x="152400" y="64008"/>
                </a:lnTo>
                <a:lnTo>
                  <a:pt x="165100" y="89916"/>
                </a:lnTo>
                <a:lnTo>
                  <a:pt x="165100" y="88392"/>
                </a:lnTo>
                <a:lnTo>
                  <a:pt x="168275" y="88392"/>
                </a:lnTo>
                <a:lnTo>
                  <a:pt x="177800" y="83820"/>
                </a:lnTo>
                <a:close/>
              </a:path>
              <a:path w="3581400" h="2085339">
                <a:moveTo>
                  <a:pt x="177800" y="62484"/>
                </a:moveTo>
                <a:lnTo>
                  <a:pt x="165100" y="62484"/>
                </a:lnTo>
                <a:lnTo>
                  <a:pt x="165100" y="63246"/>
                </a:lnTo>
                <a:lnTo>
                  <a:pt x="177800" y="62484"/>
                </a:lnTo>
                <a:close/>
              </a:path>
              <a:path w="3581400" h="2085339">
                <a:moveTo>
                  <a:pt x="168275" y="88392"/>
                </a:moveTo>
                <a:lnTo>
                  <a:pt x="165100" y="88392"/>
                </a:lnTo>
                <a:lnTo>
                  <a:pt x="165100" y="89916"/>
                </a:lnTo>
                <a:lnTo>
                  <a:pt x="168275" y="88392"/>
                </a:lnTo>
                <a:close/>
              </a:path>
              <a:path w="3581400" h="2085339">
                <a:moveTo>
                  <a:pt x="177800" y="88392"/>
                </a:moveTo>
                <a:lnTo>
                  <a:pt x="168275" y="88392"/>
                </a:lnTo>
                <a:lnTo>
                  <a:pt x="165100" y="89916"/>
                </a:lnTo>
                <a:lnTo>
                  <a:pt x="177800" y="88392"/>
                </a:lnTo>
                <a:close/>
              </a:path>
              <a:path w="3581400" h="2085339">
                <a:moveTo>
                  <a:pt x="180975" y="86868"/>
                </a:moveTo>
                <a:lnTo>
                  <a:pt x="177800" y="86868"/>
                </a:lnTo>
                <a:lnTo>
                  <a:pt x="177800" y="83820"/>
                </a:lnTo>
                <a:lnTo>
                  <a:pt x="168275" y="88392"/>
                </a:lnTo>
                <a:lnTo>
                  <a:pt x="177800" y="88392"/>
                </a:lnTo>
                <a:lnTo>
                  <a:pt x="180975" y="86868"/>
                </a:lnTo>
                <a:close/>
              </a:path>
              <a:path w="3581400" h="2085339">
                <a:moveTo>
                  <a:pt x="190500" y="60960"/>
                </a:moveTo>
                <a:lnTo>
                  <a:pt x="177800" y="60960"/>
                </a:lnTo>
                <a:lnTo>
                  <a:pt x="177800" y="62484"/>
                </a:lnTo>
                <a:lnTo>
                  <a:pt x="190500" y="60960"/>
                </a:lnTo>
                <a:close/>
              </a:path>
              <a:path w="3581400" h="2085339">
                <a:moveTo>
                  <a:pt x="200025" y="60960"/>
                </a:moveTo>
                <a:lnTo>
                  <a:pt x="190500" y="60960"/>
                </a:lnTo>
                <a:lnTo>
                  <a:pt x="177800" y="62484"/>
                </a:lnTo>
                <a:lnTo>
                  <a:pt x="190500" y="67056"/>
                </a:lnTo>
                <a:lnTo>
                  <a:pt x="190500" y="65532"/>
                </a:lnTo>
                <a:lnTo>
                  <a:pt x="200025" y="60960"/>
                </a:lnTo>
                <a:close/>
              </a:path>
              <a:path w="3581400" h="2085339">
                <a:moveTo>
                  <a:pt x="190500" y="86868"/>
                </a:moveTo>
                <a:lnTo>
                  <a:pt x="180975" y="86868"/>
                </a:lnTo>
                <a:lnTo>
                  <a:pt x="177800" y="88392"/>
                </a:lnTo>
                <a:lnTo>
                  <a:pt x="190500" y="86868"/>
                </a:lnTo>
                <a:close/>
              </a:path>
              <a:path w="3581400" h="2085339">
                <a:moveTo>
                  <a:pt x="203200" y="85344"/>
                </a:moveTo>
                <a:lnTo>
                  <a:pt x="190500" y="79248"/>
                </a:lnTo>
                <a:lnTo>
                  <a:pt x="190500" y="82296"/>
                </a:lnTo>
                <a:lnTo>
                  <a:pt x="180975" y="86868"/>
                </a:lnTo>
                <a:lnTo>
                  <a:pt x="190500" y="86868"/>
                </a:lnTo>
                <a:lnTo>
                  <a:pt x="203200" y="85344"/>
                </a:lnTo>
                <a:close/>
              </a:path>
              <a:path w="3581400" h="2085339">
                <a:moveTo>
                  <a:pt x="203200" y="59436"/>
                </a:moveTo>
                <a:lnTo>
                  <a:pt x="190500" y="60960"/>
                </a:lnTo>
                <a:lnTo>
                  <a:pt x="200025" y="60960"/>
                </a:lnTo>
                <a:lnTo>
                  <a:pt x="203200" y="59436"/>
                </a:lnTo>
                <a:close/>
              </a:path>
              <a:path w="3581400" h="2085339">
                <a:moveTo>
                  <a:pt x="228600" y="83820"/>
                </a:moveTo>
                <a:lnTo>
                  <a:pt x="215900" y="83820"/>
                </a:lnTo>
                <a:lnTo>
                  <a:pt x="203200" y="77724"/>
                </a:lnTo>
                <a:lnTo>
                  <a:pt x="203200" y="60960"/>
                </a:lnTo>
                <a:lnTo>
                  <a:pt x="200025" y="60960"/>
                </a:lnTo>
                <a:lnTo>
                  <a:pt x="190500" y="65532"/>
                </a:lnTo>
                <a:lnTo>
                  <a:pt x="190500" y="79248"/>
                </a:lnTo>
                <a:lnTo>
                  <a:pt x="203200" y="85344"/>
                </a:lnTo>
                <a:lnTo>
                  <a:pt x="228600" y="83820"/>
                </a:lnTo>
                <a:close/>
              </a:path>
              <a:path w="3581400" h="2085339">
                <a:moveTo>
                  <a:pt x="203200" y="86868"/>
                </a:moveTo>
                <a:lnTo>
                  <a:pt x="203200" y="85344"/>
                </a:lnTo>
                <a:lnTo>
                  <a:pt x="190500" y="86868"/>
                </a:lnTo>
                <a:lnTo>
                  <a:pt x="203200" y="86868"/>
                </a:lnTo>
                <a:close/>
              </a:path>
              <a:path w="3581400" h="2085339">
                <a:moveTo>
                  <a:pt x="212725" y="59436"/>
                </a:moveTo>
                <a:lnTo>
                  <a:pt x="203200" y="59436"/>
                </a:lnTo>
                <a:lnTo>
                  <a:pt x="200025" y="60960"/>
                </a:lnTo>
                <a:lnTo>
                  <a:pt x="203200" y="60960"/>
                </a:lnTo>
                <a:lnTo>
                  <a:pt x="203200" y="64008"/>
                </a:lnTo>
                <a:lnTo>
                  <a:pt x="212725" y="59436"/>
                </a:lnTo>
                <a:close/>
              </a:path>
              <a:path w="3581400" h="2085339">
                <a:moveTo>
                  <a:pt x="215900" y="57912"/>
                </a:moveTo>
                <a:lnTo>
                  <a:pt x="203200" y="59436"/>
                </a:lnTo>
                <a:lnTo>
                  <a:pt x="212725" y="59436"/>
                </a:lnTo>
                <a:lnTo>
                  <a:pt x="215900" y="57912"/>
                </a:lnTo>
                <a:close/>
              </a:path>
              <a:path w="3581400" h="2085339">
                <a:moveTo>
                  <a:pt x="215900" y="83820"/>
                </a:moveTo>
                <a:lnTo>
                  <a:pt x="215900" y="59436"/>
                </a:lnTo>
                <a:lnTo>
                  <a:pt x="212725" y="59436"/>
                </a:lnTo>
                <a:lnTo>
                  <a:pt x="203200" y="64008"/>
                </a:lnTo>
                <a:lnTo>
                  <a:pt x="203200" y="77724"/>
                </a:lnTo>
                <a:lnTo>
                  <a:pt x="215900" y="83820"/>
                </a:lnTo>
                <a:close/>
              </a:path>
              <a:path w="3581400" h="2085339">
                <a:moveTo>
                  <a:pt x="215900" y="85344"/>
                </a:moveTo>
                <a:lnTo>
                  <a:pt x="215900" y="84582"/>
                </a:lnTo>
                <a:lnTo>
                  <a:pt x="203200" y="85344"/>
                </a:lnTo>
                <a:lnTo>
                  <a:pt x="215900" y="85344"/>
                </a:lnTo>
                <a:close/>
              </a:path>
              <a:path w="3581400" h="2085339">
                <a:moveTo>
                  <a:pt x="228600" y="83820"/>
                </a:moveTo>
                <a:lnTo>
                  <a:pt x="215900" y="57912"/>
                </a:lnTo>
                <a:lnTo>
                  <a:pt x="212725" y="59436"/>
                </a:lnTo>
                <a:lnTo>
                  <a:pt x="215900" y="59436"/>
                </a:lnTo>
                <a:lnTo>
                  <a:pt x="215900" y="83820"/>
                </a:lnTo>
                <a:lnTo>
                  <a:pt x="228600" y="83820"/>
                </a:lnTo>
                <a:close/>
              </a:path>
              <a:path w="3581400" h="2085339">
                <a:moveTo>
                  <a:pt x="241300" y="77724"/>
                </a:moveTo>
                <a:lnTo>
                  <a:pt x="241300" y="64008"/>
                </a:lnTo>
                <a:lnTo>
                  <a:pt x="228600" y="57912"/>
                </a:lnTo>
                <a:lnTo>
                  <a:pt x="215900" y="57912"/>
                </a:lnTo>
                <a:lnTo>
                  <a:pt x="228600" y="83820"/>
                </a:lnTo>
                <a:lnTo>
                  <a:pt x="241300" y="77724"/>
                </a:lnTo>
                <a:close/>
              </a:path>
              <a:path w="3581400" h="2085339">
                <a:moveTo>
                  <a:pt x="254000" y="77724"/>
                </a:moveTo>
                <a:lnTo>
                  <a:pt x="254000" y="64008"/>
                </a:lnTo>
                <a:lnTo>
                  <a:pt x="241300" y="57912"/>
                </a:lnTo>
                <a:lnTo>
                  <a:pt x="228600" y="57912"/>
                </a:lnTo>
                <a:lnTo>
                  <a:pt x="241300" y="64008"/>
                </a:lnTo>
                <a:lnTo>
                  <a:pt x="241300" y="83820"/>
                </a:lnTo>
                <a:lnTo>
                  <a:pt x="254000" y="77724"/>
                </a:lnTo>
                <a:close/>
              </a:path>
              <a:path w="3581400" h="2085339">
                <a:moveTo>
                  <a:pt x="241300" y="83820"/>
                </a:moveTo>
                <a:lnTo>
                  <a:pt x="241300" y="77724"/>
                </a:lnTo>
                <a:lnTo>
                  <a:pt x="228600" y="83820"/>
                </a:lnTo>
                <a:lnTo>
                  <a:pt x="241300" y="83820"/>
                </a:lnTo>
                <a:close/>
              </a:path>
              <a:path w="3581400" h="2085339">
                <a:moveTo>
                  <a:pt x="292100" y="83820"/>
                </a:moveTo>
                <a:lnTo>
                  <a:pt x="279400" y="77724"/>
                </a:lnTo>
                <a:lnTo>
                  <a:pt x="279400" y="57912"/>
                </a:lnTo>
                <a:lnTo>
                  <a:pt x="266700" y="62484"/>
                </a:lnTo>
                <a:lnTo>
                  <a:pt x="266700" y="64008"/>
                </a:lnTo>
                <a:lnTo>
                  <a:pt x="254000" y="57912"/>
                </a:lnTo>
                <a:lnTo>
                  <a:pt x="241300" y="57912"/>
                </a:lnTo>
                <a:lnTo>
                  <a:pt x="254000" y="64008"/>
                </a:lnTo>
                <a:lnTo>
                  <a:pt x="254000" y="83820"/>
                </a:lnTo>
                <a:lnTo>
                  <a:pt x="266700" y="77724"/>
                </a:lnTo>
                <a:lnTo>
                  <a:pt x="279400" y="83820"/>
                </a:lnTo>
                <a:lnTo>
                  <a:pt x="279400" y="62484"/>
                </a:lnTo>
                <a:lnTo>
                  <a:pt x="292100" y="57912"/>
                </a:lnTo>
                <a:lnTo>
                  <a:pt x="292100" y="83820"/>
                </a:lnTo>
                <a:close/>
              </a:path>
              <a:path w="3581400" h="2085339">
                <a:moveTo>
                  <a:pt x="254000" y="83820"/>
                </a:moveTo>
                <a:lnTo>
                  <a:pt x="254000" y="77724"/>
                </a:lnTo>
                <a:lnTo>
                  <a:pt x="241300" y="83820"/>
                </a:lnTo>
                <a:lnTo>
                  <a:pt x="254000" y="83820"/>
                </a:lnTo>
                <a:close/>
              </a:path>
              <a:path w="3581400" h="2085339">
                <a:moveTo>
                  <a:pt x="279400" y="57912"/>
                </a:moveTo>
                <a:lnTo>
                  <a:pt x="254000" y="57912"/>
                </a:lnTo>
                <a:lnTo>
                  <a:pt x="266700" y="64008"/>
                </a:lnTo>
                <a:lnTo>
                  <a:pt x="266700" y="62484"/>
                </a:lnTo>
                <a:lnTo>
                  <a:pt x="279400" y="57912"/>
                </a:lnTo>
                <a:close/>
              </a:path>
              <a:path w="3581400" h="2085339">
                <a:moveTo>
                  <a:pt x="279400" y="83820"/>
                </a:moveTo>
                <a:lnTo>
                  <a:pt x="266700" y="77724"/>
                </a:lnTo>
                <a:lnTo>
                  <a:pt x="254000" y="83820"/>
                </a:lnTo>
                <a:lnTo>
                  <a:pt x="279400" y="83820"/>
                </a:lnTo>
                <a:close/>
              </a:path>
              <a:path w="3581400" h="2085339">
                <a:moveTo>
                  <a:pt x="304800" y="83820"/>
                </a:moveTo>
                <a:lnTo>
                  <a:pt x="292100" y="77724"/>
                </a:lnTo>
                <a:lnTo>
                  <a:pt x="292100" y="57912"/>
                </a:lnTo>
                <a:lnTo>
                  <a:pt x="279400" y="62484"/>
                </a:lnTo>
                <a:lnTo>
                  <a:pt x="279400" y="77724"/>
                </a:lnTo>
                <a:lnTo>
                  <a:pt x="292100" y="83820"/>
                </a:lnTo>
                <a:lnTo>
                  <a:pt x="292100" y="64008"/>
                </a:lnTo>
                <a:lnTo>
                  <a:pt x="304800" y="57912"/>
                </a:lnTo>
                <a:lnTo>
                  <a:pt x="304800" y="83820"/>
                </a:lnTo>
                <a:close/>
              </a:path>
              <a:path w="3581400" h="2085339">
                <a:moveTo>
                  <a:pt x="317500" y="57912"/>
                </a:moveTo>
                <a:lnTo>
                  <a:pt x="304800" y="57912"/>
                </a:lnTo>
                <a:lnTo>
                  <a:pt x="292100" y="64008"/>
                </a:lnTo>
                <a:lnTo>
                  <a:pt x="292100" y="77724"/>
                </a:lnTo>
                <a:lnTo>
                  <a:pt x="304800" y="83820"/>
                </a:lnTo>
                <a:lnTo>
                  <a:pt x="317500" y="57912"/>
                </a:lnTo>
                <a:close/>
              </a:path>
              <a:path w="3581400" h="2085339">
                <a:moveTo>
                  <a:pt x="330200" y="77724"/>
                </a:moveTo>
                <a:lnTo>
                  <a:pt x="330200" y="64008"/>
                </a:lnTo>
                <a:lnTo>
                  <a:pt x="317500" y="57912"/>
                </a:lnTo>
                <a:lnTo>
                  <a:pt x="304800" y="83820"/>
                </a:lnTo>
                <a:lnTo>
                  <a:pt x="317500" y="83820"/>
                </a:lnTo>
                <a:lnTo>
                  <a:pt x="330200" y="77724"/>
                </a:lnTo>
                <a:close/>
              </a:path>
              <a:path w="3581400" h="2085339">
                <a:moveTo>
                  <a:pt x="342900" y="79248"/>
                </a:moveTo>
                <a:lnTo>
                  <a:pt x="342900" y="64008"/>
                </a:lnTo>
                <a:lnTo>
                  <a:pt x="333375" y="59436"/>
                </a:lnTo>
                <a:lnTo>
                  <a:pt x="330200" y="59436"/>
                </a:lnTo>
                <a:lnTo>
                  <a:pt x="330200" y="77724"/>
                </a:lnTo>
                <a:lnTo>
                  <a:pt x="317500" y="83820"/>
                </a:lnTo>
                <a:lnTo>
                  <a:pt x="304800" y="83820"/>
                </a:lnTo>
                <a:lnTo>
                  <a:pt x="330200" y="85344"/>
                </a:lnTo>
                <a:lnTo>
                  <a:pt x="342900" y="79248"/>
                </a:lnTo>
                <a:close/>
              </a:path>
              <a:path w="3581400" h="2085339">
                <a:moveTo>
                  <a:pt x="333375" y="59436"/>
                </a:moveTo>
                <a:lnTo>
                  <a:pt x="330200" y="57912"/>
                </a:lnTo>
                <a:lnTo>
                  <a:pt x="317500" y="57912"/>
                </a:lnTo>
                <a:lnTo>
                  <a:pt x="330200" y="64008"/>
                </a:lnTo>
                <a:lnTo>
                  <a:pt x="330200" y="59436"/>
                </a:lnTo>
                <a:lnTo>
                  <a:pt x="333375" y="59436"/>
                </a:lnTo>
                <a:close/>
              </a:path>
              <a:path w="3581400" h="2085339">
                <a:moveTo>
                  <a:pt x="330200" y="85344"/>
                </a:moveTo>
                <a:lnTo>
                  <a:pt x="317500" y="84582"/>
                </a:lnTo>
                <a:lnTo>
                  <a:pt x="317500" y="85344"/>
                </a:lnTo>
                <a:lnTo>
                  <a:pt x="330200" y="85344"/>
                </a:lnTo>
                <a:close/>
              </a:path>
              <a:path w="3581400" h="2085339">
                <a:moveTo>
                  <a:pt x="342900" y="59436"/>
                </a:moveTo>
                <a:lnTo>
                  <a:pt x="330200" y="57912"/>
                </a:lnTo>
                <a:lnTo>
                  <a:pt x="333375" y="59436"/>
                </a:lnTo>
                <a:lnTo>
                  <a:pt x="342900" y="59436"/>
                </a:lnTo>
                <a:close/>
              </a:path>
              <a:path w="3581400" h="2085339">
                <a:moveTo>
                  <a:pt x="342900" y="85344"/>
                </a:moveTo>
                <a:lnTo>
                  <a:pt x="342900" y="79248"/>
                </a:lnTo>
                <a:lnTo>
                  <a:pt x="330200" y="85344"/>
                </a:lnTo>
                <a:lnTo>
                  <a:pt x="342900" y="85344"/>
                </a:lnTo>
                <a:close/>
              </a:path>
              <a:path w="3581400" h="2085339">
                <a:moveTo>
                  <a:pt x="345016" y="85598"/>
                </a:moveTo>
                <a:lnTo>
                  <a:pt x="342900" y="85344"/>
                </a:lnTo>
                <a:lnTo>
                  <a:pt x="330200" y="85344"/>
                </a:lnTo>
                <a:lnTo>
                  <a:pt x="330200" y="86868"/>
                </a:lnTo>
                <a:lnTo>
                  <a:pt x="342900" y="86868"/>
                </a:lnTo>
                <a:lnTo>
                  <a:pt x="345016" y="85598"/>
                </a:lnTo>
                <a:close/>
              </a:path>
              <a:path w="3581400" h="2085339">
                <a:moveTo>
                  <a:pt x="355600" y="79248"/>
                </a:moveTo>
                <a:lnTo>
                  <a:pt x="355600" y="65532"/>
                </a:lnTo>
                <a:lnTo>
                  <a:pt x="342900" y="59436"/>
                </a:lnTo>
                <a:lnTo>
                  <a:pt x="333375" y="59436"/>
                </a:lnTo>
                <a:lnTo>
                  <a:pt x="342900" y="64008"/>
                </a:lnTo>
                <a:lnTo>
                  <a:pt x="342900" y="85344"/>
                </a:lnTo>
                <a:lnTo>
                  <a:pt x="345016" y="85598"/>
                </a:lnTo>
                <a:lnTo>
                  <a:pt x="355600" y="79248"/>
                </a:lnTo>
                <a:close/>
              </a:path>
              <a:path w="3581400" h="2085339">
                <a:moveTo>
                  <a:pt x="368300" y="60960"/>
                </a:moveTo>
                <a:lnTo>
                  <a:pt x="355600" y="59436"/>
                </a:lnTo>
                <a:lnTo>
                  <a:pt x="342900" y="59436"/>
                </a:lnTo>
                <a:lnTo>
                  <a:pt x="355600" y="65532"/>
                </a:lnTo>
                <a:lnTo>
                  <a:pt x="355600" y="67056"/>
                </a:lnTo>
                <a:lnTo>
                  <a:pt x="368300" y="60960"/>
                </a:lnTo>
                <a:close/>
              </a:path>
              <a:path w="3581400" h="2085339">
                <a:moveTo>
                  <a:pt x="355600" y="86868"/>
                </a:moveTo>
                <a:lnTo>
                  <a:pt x="345016" y="85598"/>
                </a:lnTo>
                <a:lnTo>
                  <a:pt x="342900" y="86868"/>
                </a:lnTo>
                <a:lnTo>
                  <a:pt x="355600" y="86868"/>
                </a:lnTo>
                <a:close/>
              </a:path>
              <a:path w="3581400" h="2085339">
                <a:moveTo>
                  <a:pt x="365125" y="86868"/>
                </a:moveTo>
                <a:lnTo>
                  <a:pt x="355600" y="82296"/>
                </a:lnTo>
                <a:lnTo>
                  <a:pt x="355600" y="79248"/>
                </a:lnTo>
                <a:lnTo>
                  <a:pt x="345016" y="85598"/>
                </a:lnTo>
                <a:lnTo>
                  <a:pt x="355600" y="86868"/>
                </a:lnTo>
                <a:lnTo>
                  <a:pt x="365125" y="86868"/>
                </a:lnTo>
                <a:close/>
              </a:path>
              <a:path w="3581400" h="2085339">
                <a:moveTo>
                  <a:pt x="368300" y="60960"/>
                </a:moveTo>
                <a:lnTo>
                  <a:pt x="368300" y="59436"/>
                </a:lnTo>
                <a:lnTo>
                  <a:pt x="355600" y="59436"/>
                </a:lnTo>
                <a:lnTo>
                  <a:pt x="368300" y="60960"/>
                </a:lnTo>
                <a:close/>
              </a:path>
              <a:path w="3581400" h="2085339">
                <a:moveTo>
                  <a:pt x="381000" y="62484"/>
                </a:moveTo>
                <a:lnTo>
                  <a:pt x="368300" y="60960"/>
                </a:lnTo>
                <a:lnTo>
                  <a:pt x="355600" y="67056"/>
                </a:lnTo>
                <a:lnTo>
                  <a:pt x="355600" y="82296"/>
                </a:lnTo>
                <a:lnTo>
                  <a:pt x="365125" y="86868"/>
                </a:lnTo>
                <a:lnTo>
                  <a:pt x="368300" y="86868"/>
                </a:lnTo>
                <a:lnTo>
                  <a:pt x="368300" y="68580"/>
                </a:lnTo>
                <a:lnTo>
                  <a:pt x="381000" y="62484"/>
                </a:lnTo>
                <a:close/>
              </a:path>
              <a:path w="3581400" h="2085339">
                <a:moveTo>
                  <a:pt x="368300" y="88392"/>
                </a:moveTo>
                <a:lnTo>
                  <a:pt x="365125" y="86868"/>
                </a:lnTo>
                <a:lnTo>
                  <a:pt x="355600" y="86868"/>
                </a:lnTo>
                <a:lnTo>
                  <a:pt x="368300" y="88392"/>
                </a:lnTo>
                <a:close/>
              </a:path>
              <a:path w="3581400" h="2085339">
                <a:moveTo>
                  <a:pt x="377825" y="88392"/>
                </a:moveTo>
                <a:lnTo>
                  <a:pt x="368300" y="83820"/>
                </a:lnTo>
                <a:lnTo>
                  <a:pt x="368300" y="86868"/>
                </a:lnTo>
                <a:lnTo>
                  <a:pt x="365125" y="86868"/>
                </a:lnTo>
                <a:lnTo>
                  <a:pt x="368300" y="88392"/>
                </a:lnTo>
                <a:lnTo>
                  <a:pt x="377825" y="88392"/>
                </a:lnTo>
                <a:close/>
              </a:path>
              <a:path w="3581400" h="2085339">
                <a:moveTo>
                  <a:pt x="381000" y="62484"/>
                </a:moveTo>
                <a:lnTo>
                  <a:pt x="381000" y="60960"/>
                </a:lnTo>
                <a:lnTo>
                  <a:pt x="368300" y="60960"/>
                </a:lnTo>
                <a:lnTo>
                  <a:pt x="381000" y="62484"/>
                </a:lnTo>
                <a:close/>
              </a:path>
              <a:path w="3581400" h="2085339">
                <a:moveTo>
                  <a:pt x="406400" y="64008"/>
                </a:moveTo>
                <a:lnTo>
                  <a:pt x="381000" y="62484"/>
                </a:lnTo>
                <a:lnTo>
                  <a:pt x="368300" y="68580"/>
                </a:lnTo>
                <a:lnTo>
                  <a:pt x="368300" y="83820"/>
                </a:lnTo>
                <a:lnTo>
                  <a:pt x="377825" y="88392"/>
                </a:lnTo>
                <a:lnTo>
                  <a:pt x="381000" y="88392"/>
                </a:lnTo>
                <a:lnTo>
                  <a:pt x="381000" y="70104"/>
                </a:lnTo>
                <a:lnTo>
                  <a:pt x="393700" y="64008"/>
                </a:lnTo>
                <a:lnTo>
                  <a:pt x="406400" y="64008"/>
                </a:lnTo>
                <a:close/>
              </a:path>
              <a:path w="3581400" h="2085339">
                <a:moveTo>
                  <a:pt x="381000" y="89916"/>
                </a:moveTo>
                <a:lnTo>
                  <a:pt x="377825" y="88392"/>
                </a:lnTo>
                <a:lnTo>
                  <a:pt x="368300" y="88392"/>
                </a:lnTo>
                <a:lnTo>
                  <a:pt x="381000" y="89916"/>
                </a:lnTo>
                <a:close/>
              </a:path>
              <a:path w="3581400" h="2085339">
                <a:moveTo>
                  <a:pt x="390525" y="89916"/>
                </a:moveTo>
                <a:lnTo>
                  <a:pt x="381000" y="85344"/>
                </a:lnTo>
                <a:lnTo>
                  <a:pt x="381000" y="88392"/>
                </a:lnTo>
                <a:lnTo>
                  <a:pt x="377825" y="88392"/>
                </a:lnTo>
                <a:lnTo>
                  <a:pt x="381000" y="89916"/>
                </a:lnTo>
                <a:lnTo>
                  <a:pt x="390525" y="89916"/>
                </a:lnTo>
                <a:close/>
              </a:path>
              <a:path w="3581400" h="2085339">
                <a:moveTo>
                  <a:pt x="393700" y="63246"/>
                </a:moveTo>
                <a:lnTo>
                  <a:pt x="393700" y="62484"/>
                </a:lnTo>
                <a:lnTo>
                  <a:pt x="381000" y="62484"/>
                </a:lnTo>
                <a:lnTo>
                  <a:pt x="393700" y="63246"/>
                </a:lnTo>
                <a:close/>
              </a:path>
              <a:path w="3581400" h="2085339">
                <a:moveTo>
                  <a:pt x="406400" y="64008"/>
                </a:moveTo>
                <a:lnTo>
                  <a:pt x="393700" y="64008"/>
                </a:lnTo>
                <a:lnTo>
                  <a:pt x="381000" y="70104"/>
                </a:lnTo>
                <a:lnTo>
                  <a:pt x="381000" y="85344"/>
                </a:lnTo>
                <a:lnTo>
                  <a:pt x="390525" y="89916"/>
                </a:lnTo>
                <a:lnTo>
                  <a:pt x="393700" y="89916"/>
                </a:lnTo>
                <a:lnTo>
                  <a:pt x="393700" y="71628"/>
                </a:lnTo>
                <a:lnTo>
                  <a:pt x="405492" y="65967"/>
                </a:lnTo>
                <a:lnTo>
                  <a:pt x="406400" y="64008"/>
                </a:lnTo>
                <a:close/>
              </a:path>
              <a:path w="3581400" h="2085339">
                <a:moveTo>
                  <a:pt x="393700" y="91440"/>
                </a:moveTo>
                <a:lnTo>
                  <a:pt x="390525" y="89916"/>
                </a:lnTo>
                <a:lnTo>
                  <a:pt x="381000" y="89916"/>
                </a:lnTo>
                <a:lnTo>
                  <a:pt x="393700" y="91440"/>
                </a:lnTo>
                <a:close/>
              </a:path>
              <a:path w="3581400" h="2085339">
                <a:moveTo>
                  <a:pt x="395431" y="87699"/>
                </a:moveTo>
                <a:lnTo>
                  <a:pt x="393700" y="86868"/>
                </a:lnTo>
                <a:lnTo>
                  <a:pt x="393700" y="89916"/>
                </a:lnTo>
                <a:lnTo>
                  <a:pt x="390525" y="89916"/>
                </a:lnTo>
                <a:lnTo>
                  <a:pt x="393700" y="91440"/>
                </a:lnTo>
                <a:lnTo>
                  <a:pt x="395431" y="87699"/>
                </a:lnTo>
                <a:close/>
              </a:path>
              <a:path w="3581400" h="2085339">
                <a:moveTo>
                  <a:pt x="405492" y="65967"/>
                </a:moveTo>
                <a:lnTo>
                  <a:pt x="393700" y="71628"/>
                </a:lnTo>
                <a:lnTo>
                  <a:pt x="393700" y="86868"/>
                </a:lnTo>
                <a:lnTo>
                  <a:pt x="395431" y="87699"/>
                </a:lnTo>
                <a:lnTo>
                  <a:pt x="405492" y="65967"/>
                </a:lnTo>
                <a:close/>
              </a:path>
              <a:path w="3581400" h="2085339">
                <a:moveTo>
                  <a:pt x="403225" y="91440"/>
                </a:moveTo>
                <a:lnTo>
                  <a:pt x="395431" y="87699"/>
                </a:lnTo>
                <a:lnTo>
                  <a:pt x="393700" y="91440"/>
                </a:lnTo>
                <a:lnTo>
                  <a:pt x="403225" y="91440"/>
                </a:lnTo>
                <a:close/>
              </a:path>
              <a:path w="3581400" h="2085339">
                <a:moveTo>
                  <a:pt x="406400" y="92964"/>
                </a:moveTo>
                <a:lnTo>
                  <a:pt x="403225" y="91440"/>
                </a:lnTo>
                <a:lnTo>
                  <a:pt x="393700" y="91440"/>
                </a:lnTo>
                <a:lnTo>
                  <a:pt x="406400" y="92964"/>
                </a:lnTo>
                <a:close/>
              </a:path>
              <a:path w="3581400" h="2085339">
                <a:moveTo>
                  <a:pt x="419100" y="65532"/>
                </a:moveTo>
                <a:lnTo>
                  <a:pt x="406400" y="65532"/>
                </a:lnTo>
                <a:lnTo>
                  <a:pt x="405492" y="65967"/>
                </a:lnTo>
                <a:lnTo>
                  <a:pt x="395431" y="87699"/>
                </a:lnTo>
                <a:lnTo>
                  <a:pt x="403225" y="91440"/>
                </a:lnTo>
                <a:lnTo>
                  <a:pt x="406400" y="91440"/>
                </a:lnTo>
                <a:lnTo>
                  <a:pt x="406400" y="92964"/>
                </a:lnTo>
                <a:lnTo>
                  <a:pt x="419100" y="65532"/>
                </a:lnTo>
                <a:close/>
              </a:path>
              <a:path w="3581400" h="2085339">
                <a:moveTo>
                  <a:pt x="406400" y="92964"/>
                </a:moveTo>
                <a:lnTo>
                  <a:pt x="406400" y="91440"/>
                </a:lnTo>
                <a:lnTo>
                  <a:pt x="403225" y="91440"/>
                </a:lnTo>
                <a:lnTo>
                  <a:pt x="406400" y="92964"/>
                </a:lnTo>
                <a:close/>
              </a:path>
              <a:path w="3581400" h="2085339">
                <a:moveTo>
                  <a:pt x="419100" y="65532"/>
                </a:moveTo>
                <a:lnTo>
                  <a:pt x="406400" y="64008"/>
                </a:lnTo>
                <a:lnTo>
                  <a:pt x="405492" y="65967"/>
                </a:lnTo>
                <a:lnTo>
                  <a:pt x="406400" y="65532"/>
                </a:lnTo>
                <a:lnTo>
                  <a:pt x="419100" y="65532"/>
                </a:lnTo>
                <a:close/>
              </a:path>
              <a:path w="3581400" h="2085339">
                <a:moveTo>
                  <a:pt x="425450" y="68580"/>
                </a:moveTo>
                <a:lnTo>
                  <a:pt x="419100" y="65532"/>
                </a:lnTo>
                <a:lnTo>
                  <a:pt x="406400" y="92964"/>
                </a:lnTo>
                <a:lnTo>
                  <a:pt x="419100" y="92964"/>
                </a:lnTo>
                <a:lnTo>
                  <a:pt x="419100" y="68580"/>
                </a:lnTo>
                <a:lnTo>
                  <a:pt x="425450" y="68580"/>
                </a:lnTo>
                <a:close/>
              </a:path>
              <a:path w="3581400" h="2085339">
                <a:moveTo>
                  <a:pt x="420076" y="92495"/>
                </a:moveTo>
                <a:lnTo>
                  <a:pt x="419100" y="92964"/>
                </a:lnTo>
                <a:lnTo>
                  <a:pt x="406400" y="92964"/>
                </a:lnTo>
                <a:lnTo>
                  <a:pt x="419100" y="94488"/>
                </a:lnTo>
                <a:lnTo>
                  <a:pt x="420076" y="92495"/>
                </a:lnTo>
                <a:close/>
              </a:path>
              <a:path w="3581400" h="2085339">
                <a:moveTo>
                  <a:pt x="431800" y="68580"/>
                </a:moveTo>
                <a:lnTo>
                  <a:pt x="419100" y="65532"/>
                </a:lnTo>
                <a:lnTo>
                  <a:pt x="425450" y="68580"/>
                </a:lnTo>
                <a:lnTo>
                  <a:pt x="431800" y="68580"/>
                </a:lnTo>
                <a:close/>
              </a:path>
              <a:path w="3581400" h="2085339">
                <a:moveTo>
                  <a:pt x="430590" y="71047"/>
                </a:moveTo>
                <a:lnTo>
                  <a:pt x="425450" y="68580"/>
                </a:lnTo>
                <a:lnTo>
                  <a:pt x="419100" y="68580"/>
                </a:lnTo>
                <a:lnTo>
                  <a:pt x="419100" y="92964"/>
                </a:lnTo>
                <a:lnTo>
                  <a:pt x="420076" y="92495"/>
                </a:lnTo>
                <a:lnTo>
                  <a:pt x="430590" y="71047"/>
                </a:lnTo>
                <a:close/>
              </a:path>
              <a:path w="3581400" h="2085339">
                <a:moveTo>
                  <a:pt x="431800" y="94488"/>
                </a:moveTo>
                <a:lnTo>
                  <a:pt x="431800" y="86868"/>
                </a:lnTo>
                <a:lnTo>
                  <a:pt x="420076" y="92495"/>
                </a:lnTo>
                <a:lnTo>
                  <a:pt x="419100" y="94488"/>
                </a:lnTo>
                <a:lnTo>
                  <a:pt x="431800" y="94488"/>
                </a:lnTo>
                <a:close/>
              </a:path>
              <a:path w="3581400" h="2085339">
                <a:moveTo>
                  <a:pt x="457200" y="91440"/>
                </a:moveTo>
                <a:lnTo>
                  <a:pt x="457200" y="76200"/>
                </a:lnTo>
                <a:lnTo>
                  <a:pt x="448733" y="73152"/>
                </a:lnTo>
                <a:lnTo>
                  <a:pt x="444500" y="73152"/>
                </a:lnTo>
                <a:lnTo>
                  <a:pt x="444500" y="89916"/>
                </a:lnTo>
                <a:lnTo>
                  <a:pt x="431800" y="94488"/>
                </a:lnTo>
                <a:lnTo>
                  <a:pt x="419100" y="94488"/>
                </a:lnTo>
                <a:lnTo>
                  <a:pt x="444500" y="97536"/>
                </a:lnTo>
                <a:lnTo>
                  <a:pt x="457200" y="91440"/>
                </a:lnTo>
                <a:close/>
              </a:path>
              <a:path w="3581400" h="2085339">
                <a:moveTo>
                  <a:pt x="444500" y="89916"/>
                </a:moveTo>
                <a:lnTo>
                  <a:pt x="444500" y="74676"/>
                </a:lnTo>
                <a:lnTo>
                  <a:pt x="438150" y="71628"/>
                </a:lnTo>
                <a:lnTo>
                  <a:pt x="431800" y="71628"/>
                </a:lnTo>
                <a:lnTo>
                  <a:pt x="430590" y="71047"/>
                </a:lnTo>
                <a:lnTo>
                  <a:pt x="420076" y="92495"/>
                </a:lnTo>
                <a:lnTo>
                  <a:pt x="431800" y="86868"/>
                </a:lnTo>
                <a:lnTo>
                  <a:pt x="431800" y="94488"/>
                </a:lnTo>
                <a:lnTo>
                  <a:pt x="444500" y="89916"/>
                </a:lnTo>
                <a:close/>
              </a:path>
              <a:path w="3581400" h="2085339">
                <a:moveTo>
                  <a:pt x="431800" y="68580"/>
                </a:moveTo>
                <a:lnTo>
                  <a:pt x="425450" y="68580"/>
                </a:lnTo>
                <a:lnTo>
                  <a:pt x="430590" y="71047"/>
                </a:lnTo>
                <a:lnTo>
                  <a:pt x="431800" y="68580"/>
                </a:lnTo>
                <a:close/>
              </a:path>
              <a:path w="3581400" h="2085339">
                <a:moveTo>
                  <a:pt x="438150" y="71628"/>
                </a:moveTo>
                <a:lnTo>
                  <a:pt x="431800" y="68580"/>
                </a:lnTo>
                <a:lnTo>
                  <a:pt x="430590" y="71047"/>
                </a:lnTo>
                <a:lnTo>
                  <a:pt x="431800" y="71628"/>
                </a:lnTo>
                <a:lnTo>
                  <a:pt x="438150" y="71628"/>
                </a:lnTo>
                <a:close/>
              </a:path>
              <a:path w="3581400" h="2085339">
                <a:moveTo>
                  <a:pt x="444500" y="71628"/>
                </a:moveTo>
                <a:lnTo>
                  <a:pt x="431800" y="68580"/>
                </a:lnTo>
                <a:lnTo>
                  <a:pt x="438150" y="71628"/>
                </a:lnTo>
                <a:lnTo>
                  <a:pt x="444500" y="71628"/>
                </a:lnTo>
                <a:close/>
              </a:path>
              <a:path w="3581400" h="2085339">
                <a:moveTo>
                  <a:pt x="444500" y="97536"/>
                </a:moveTo>
                <a:lnTo>
                  <a:pt x="431800" y="96012"/>
                </a:lnTo>
                <a:lnTo>
                  <a:pt x="431800" y="97536"/>
                </a:lnTo>
                <a:lnTo>
                  <a:pt x="444500" y="97536"/>
                </a:lnTo>
                <a:close/>
              </a:path>
              <a:path w="3581400" h="2085339">
                <a:moveTo>
                  <a:pt x="448733" y="73152"/>
                </a:moveTo>
                <a:lnTo>
                  <a:pt x="444500" y="71628"/>
                </a:lnTo>
                <a:lnTo>
                  <a:pt x="438150" y="71628"/>
                </a:lnTo>
                <a:lnTo>
                  <a:pt x="444500" y="74676"/>
                </a:lnTo>
                <a:lnTo>
                  <a:pt x="444500" y="73152"/>
                </a:lnTo>
                <a:lnTo>
                  <a:pt x="448733" y="73152"/>
                </a:lnTo>
                <a:close/>
              </a:path>
              <a:path w="3581400" h="2085339">
                <a:moveTo>
                  <a:pt x="457200" y="73152"/>
                </a:moveTo>
                <a:lnTo>
                  <a:pt x="444500" y="71628"/>
                </a:lnTo>
                <a:lnTo>
                  <a:pt x="448733" y="73152"/>
                </a:lnTo>
                <a:lnTo>
                  <a:pt x="457200" y="73152"/>
                </a:lnTo>
                <a:close/>
              </a:path>
              <a:path w="3581400" h="2085339">
                <a:moveTo>
                  <a:pt x="465666" y="100584"/>
                </a:moveTo>
                <a:lnTo>
                  <a:pt x="457200" y="97536"/>
                </a:lnTo>
                <a:lnTo>
                  <a:pt x="457200" y="91440"/>
                </a:lnTo>
                <a:lnTo>
                  <a:pt x="444500" y="97536"/>
                </a:lnTo>
                <a:lnTo>
                  <a:pt x="457200" y="99060"/>
                </a:lnTo>
                <a:lnTo>
                  <a:pt x="463550" y="100584"/>
                </a:lnTo>
                <a:lnTo>
                  <a:pt x="465666" y="100584"/>
                </a:lnTo>
                <a:close/>
              </a:path>
              <a:path w="3581400" h="2085339">
                <a:moveTo>
                  <a:pt x="463550" y="100584"/>
                </a:moveTo>
                <a:lnTo>
                  <a:pt x="457200" y="99060"/>
                </a:lnTo>
                <a:lnTo>
                  <a:pt x="444500" y="97536"/>
                </a:lnTo>
                <a:lnTo>
                  <a:pt x="444500" y="100584"/>
                </a:lnTo>
                <a:lnTo>
                  <a:pt x="463550" y="100584"/>
                </a:lnTo>
                <a:close/>
              </a:path>
              <a:path w="3581400" h="2085339">
                <a:moveTo>
                  <a:pt x="469900" y="76200"/>
                </a:moveTo>
                <a:lnTo>
                  <a:pt x="457200" y="73152"/>
                </a:lnTo>
                <a:lnTo>
                  <a:pt x="448733" y="73152"/>
                </a:lnTo>
                <a:lnTo>
                  <a:pt x="457200" y="76200"/>
                </a:lnTo>
                <a:lnTo>
                  <a:pt x="457200" y="82296"/>
                </a:lnTo>
                <a:lnTo>
                  <a:pt x="469900" y="76200"/>
                </a:lnTo>
                <a:close/>
              </a:path>
              <a:path w="3581400" h="2085339">
                <a:moveTo>
                  <a:pt x="469900" y="76200"/>
                </a:moveTo>
                <a:lnTo>
                  <a:pt x="469900" y="73152"/>
                </a:lnTo>
                <a:lnTo>
                  <a:pt x="457200" y="73152"/>
                </a:lnTo>
                <a:lnTo>
                  <a:pt x="469900" y="76200"/>
                </a:lnTo>
                <a:close/>
              </a:path>
              <a:path w="3581400" h="2085339">
                <a:moveTo>
                  <a:pt x="495300" y="79248"/>
                </a:moveTo>
                <a:lnTo>
                  <a:pt x="469900" y="76200"/>
                </a:lnTo>
                <a:lnTo>
                  <a:pt x="457200" y="82296"/>
                </a:lnTo>
                <a:lnTo>
                  <a:pt x="457200" y="97536"/>
                </a:lnTo>
                <a:lnTo>
                  <a:pt x="465666" y="100584"/>
                </a:lnTo>
                <a:lnTo>
                  <a:pt x="469900" y="100584"/>
                </a:lnTo>
                <a:lnTo>
                  <a:pt x="469900" y="102108"/>
                </a:lnTo>
                <a:lnTo>
                  <a:pt x="482600" y="102108"/>
                </a:lnTo>
                <a:lnTo>
                  <a:pt x="482600" y="79248"/>
                </a:lnTo>
                <a:lnTo>
                  <a:pt x="495300" y="79248"/>
                </a:lnTo>
                <a:close/>
              </a:path>
              <a:path w="3581400" h="2085339">
                <a:moveTo>
                  <a:pt x="469900" y="102108"/>
                </a:moveTo>
                <a:lnTo>
                  <a:pt x="465666" y="100584"/>
                </a:lnTo>
                <a:lnTo>
                  <a:pt x="463550" y="100584"/>
                </a:lnTo>
                <a:lnTo>
                  <a:pt x="469900" y="102108"/>
                </a:lnTo>
                <a:close/>
              </a:path>
              <a:path w="3581400" h="2085339">
                <a:moveTo>
                  <a:pt x="469900" y="102108"/>
                </a:moveTo>
                <a:lnTo>
                  <a:pt x="469900" y="100584"/>
                </a:lnTo>
                <a:lnTo>
                  <a:pt x="465666" y="100584"/>
                </a:lnTo>
                <a:lnTo>
                  <a:pt x="469900" y="102108"/>
                </a:lnTo>
                <a:close/>
              </a:path>
              <a:path w="3581400" h="2085339">
                <a:moveTo>
                  <a:pt x="482600" y="77724"/>
                </a:moveTo>
                <a:lnTo>
                  <a:pt x="482600" y="76200"/>
                </a:lnTo>
                <a:lnTo>
                  <a:pt x="469900" y="76200"/>
                </a:lnTo>
                <a:lnTo>
                  <a:pt x="482600" y="77724"/>
                </a:lnTo>
                <a:close/>
              </a:path>
              <a:path w="3581400" h="2085339">
                <a:moveTo>
                  <a:pt x="495300" y="79248"/>
                </a:moveTo>
                <a:lnTo>
                  <a:pt x="482600" y="79248"/>
                </a:lnTo>
                <a:lnTo>
                  <a:pt x="482600" y="102108"/>
                </a:lnTo>
                <a:lnTo>
                  <a:pt x="469900" y="102108"/>
                </a:lnTo>
                <a:lnTo>
                  <a:pt x="482600" y="105156"/>
                </a:lnTo>
                <a:lnTo>
                  <a:pt x="495300" y="79248"/>
                </a:lnTo>
                <a:close/>
              </a:path>
              <a:path w="3581400" h="2085339">
                <a:moveTo>
                  <a:pt x="508000" y="99060"/>
                </a:moveTo>
                <a:lnTo>
                  <a:pt x="508000" y="85344"/>
                </a:lnTo>
                <a:lnTo>
                  <a:pt x="501650" y="82296"/>
                </a:lnTo>
                <a:lnTo>
                  <a:pt x="495300" y="82296"/>
                </a:lnTo>
                <a:lnTo>
                  <a:pt x="495300" y="79248"/>
                </a:lnTo>
                <a:lnTo>
                  <a:pt x="482600" y="105156"/>
                </a:lnTo>
                <a:lnTo>
                  <a:pt x="495300" y="105156"/>
                </a:lnTo>
                <a:lnTo>
                  <a:pt x="495300" y="82296"/>
                </a:lnTo>
                <a:lnTo>
                  <a:pt x="501650" y="82296"/>
                </a:lnTo>
                <a:lnTo>
                  <a:pt x="501650" y="102108"/>
                </a:lnTo>
                <a:lnTo>
                  <a:pt x="508000" y="99060"/>
                </a:lnTo>
                <a:close/>
              </a:path>
              <a:path w="3581400" h="2085339">
                <a:moveTo>
                  <a:pt x="512233" y="106172"/>
                </a:moveTo>
                <a:lnTo>
                  <a:pt x="508000" y="103632"/>
                </a:lnTo>
                <a:lnTo>
                  <a:pt x="508000" y="99060"/>
                </a:lnTo>
                <a:lnTo>
                  <a:pt x="495300" y="105156"/>
                </a:lnTo>
                <a:lnTo>
                  <a:pt x="482600" y="105156"/>
                </a:lnTo>
                <a:lnTo>
                  <a:pt x="508000" y="108204"/>
                </a:lnTo>
                <a:lnTo>
                  <a:pt x="512233" y="106172"/>
                </a:lnTo>
                <a:close/>
              </a:path>
              <a:path w="3581400" h="2085339">
                <a:moveTo>
                  <a:pt x="508000" y="82296"/>
                </a:moveTo>
                <a:lnTo>
                  <a:pt x="495300" y="79248"/>
                </a:lnTo>
                <a:lnTo>
                  <a:pt x="501650" y="82296"/>
                </a:lnTo>
                <a:lnTo>
                  <a:pt x="508000" y="82296"/>
                </a:lnTo>
                <a:close/>
              </a:path>
              <a:path w="3581400" h="2085339">
                <a:moveTo>
                  <a:pt x="508000" y="108204"/>
                </a:moveTo>
                <a:lnTo>
                  <a:pt x="495300" y="106680"/>
                </a:lnTo>
                <a:lnTo>
                  <a:pt x="495300" y="108204"/>
                </a:lnTo>
                <a:lnTo>
                  <a:pt x="508000" y="108204"/>
                </a:lnTo>
                <a:close/>
              </a:path>
              <a:path w="3581400" h="2085339">
                <a:moveTo>
                  <a:pt x="515937" y="86106"/>
                </a:moveTo>
                <a:lnTo>
                  <a:pt x="508000" y="82296"/>
                </a:lnTo>
                <a:lnTo>
                  <a:pt x="501650" y="82296"/>
                </a:lnTo>
                <a:lnTo>
                  <a:pt x="508000" y="85344"/>
                </a:lnTo>
                <a:lnTo>
                  <a:pt x="508000" y="89916"/>
                </a:lnTo>
                <a:lnTo>
                  <a:pt x="515937" y="86106"/>
                </a:lnTo>
                <a:close/>
              </a:path>
              <a:path w="3581400" h="2085339">
                <a:moveTo>
                  <a:pt x="520700" y="83820"/>
                </a:moveTo>
                <a:lnTo>
                  <a:pt x="508000" y="82296"/>
                </a:lnTo>
                <a:lnTo>
                  <a:pt x="515937" y="86106"/>
                </a:lnTo>
                <a:lnTo>
                  <a:pt x="520700" y="83820"/>
                </a:lnTo>
                <a:close/>
              </a:path>
              <a:path w="3581400" h="2085339">
                <a:moveTo>
                  <a:pt x="520700" y="102108"/>
                </a:moveTo>
                <a:lnTo>
                  <a:pt x="520700" y="88392"/>
                </a:lnTo>
                <a:lnTo>
                  <a:pt x="515937" y="86106"/>
                </a:lnTo>
                <a:lnTo>
                  <a:pt x="508000" y="89916"/>
                </a:lnTo>
                <a:lnTo>
                  <a:pt x="508000" y="103632"/>
                </a:lnTo>
                <a:lnTo>
                  <a:pt x="512233" y="106172"/>
                </a:lnTo>
                <a:lnTo>
                  <a:pt x="520700" y="102108"/>
                </a:lnTo>
                <a:close/>
              </a:path>
              <a:path w="3581400" h="2085339">
                <a:moveTo>
                  <a:pt x="520700" y="111252"/>
                </a:moveTo>
                <a:lnTo>
                  <a:pt x="512233" y="106172"/>
                </a:lnTo>
                <a:lnTo>
                  <a:pt x="508000" y="108204"/>
                </a:lnTo>
                <a:lnTo>
                  <a:pt x="520700" y="111252"/>
                </a:lnTo>
                <a:close/>
              </a:path>
              <a:path w="3581400" h="2085339">
                <a:moveTo>
                  <a:pt x="520700" y="111252"/>
                </a:moveTo>
                <a:lnTo>
                  <a:pt x="520700" y="102108"/>
                </a:lnTo>
                <a:lnTo>
                  <a:pt x="512233" y="106172"/>
                </a:lnTo>
                <a:lnTo>
                  <a:pt x="520700" y="111252"/>
                </a:lnTo>
                <a:close/>
              </a:path>
              <a:path w="3581400" h="2085339">
                <a:moveTo>
                  <a:pt x="546100" y="86868"/>
                </a:moveTo>
                <a:lnTo>
                  <a:pt x="520700" y="83820"/>
                </a:lnTo>
                <a:lnTo>
                  <a:pt x="515937" y="86106"/>
                </a:lnTo>
                <a:lnTo>
                  <a:pt x="520700" y="88392"/>
                </a:lnTo>
                <a:lnTo>
                  <a:pt x="520700" y="111252"/>
                </a:lnTo>
                <a:lnTo>
                  <a:pt x="533400" y="111252"/>
                </a:lnTo>
                <a:lnTo>
                  <a:pt x="533400" y="86868"/>
                </a:lnTo>
                <a:lnTo>
                  <a:pt x="546100" y="86868"/>
                </a:lnTo>
                <a:close/>
              </a:path>
              <a:path w="3581400" h="2085339">
                <a:moveTo>
                  <a:pt x="533400" y="85344"/>
                </a:moveTo>
                <a:lnTo>
                  <a:pt x="533400" y="83820"/>
                </a:lnTo>
                <a:lnTo>
                  <a:pt x="520700" y="83820"/>
                </a:lnTo>
                <a:lnTo>
                  <a:pt x="533400" y="85344"/>
                </a:lnTo>
                <a:close/>
              </a:path>
              <a:path w="3581400" h="2085339">
                <a:moveTo>
                  <a:pt x="554566" y="89916"/>
                </a:moveTo>
                <a:lnTo>
                  <a:pt x="546100" y="86868"/>
                </a:lnTo>
                <a:lnTo>
                  <a:pt x="533400" y="86868"/>
                </a:lnTo>
                <a:lnTo>
                  <a:pt x="533400" y="111252"/>
                </a:lnTo>
                <a:lnTo>
                  <a:pt x="520700" y="111252"/>
                </a:lnTo>
                <a:lnTo>
                  <a:pt x="546100" y="112776"/>
                </a:lnTo>
                <a:lnTo>
                  <a:pt x="546100" y="92964"/>
                </a:lnTo>
                <a:lnTo>
                  <a:pt x="554566" y="89916"/>
                </a:lnTo>
                <a:close/>
              </a:path>
              <a:path w="3581400" h="2085339">
                <a:moveTo>
                  <a:pt x="546100" y="112776"/>
                </a:moveTo>
                <a:lnTo>
                  <a:pt x="533400" y="112014"/>
                </a:lnTo>
                <a:lnTo>
                  <a:pt x="533400" y="112776"/>
                </a:lnTo>
                <a:lnTo>
                  <a:pt x="546100" y="112776"/>
                </a:lnTo>
                <a:close/>
              </a:path>
              <a:path w="3581400" h="2085339">
                <a:moveTo>
                  <a:pt x="558800" y="88392"/>
                </a:moveTo>
                <a:lnTo>
                  <a:pt x="546100" y="86868"/>
                </a:lnTo>
                <a:lnTo>
                  <a:pt x="554566" y="89916"/>
                </a:lnTo>
                <a:lnTo>
                  <a:pt x="558800" y="88392"/>
                </a:lnTo>
                <a:close/>
              </a:path>
              <a:path w="3581400" h="2085339">
                <a:moveTo>
                  <a:pt x="558800" y="106680"/>
                </a:moveTo>
                <a:lnTo>
                  <a:pt x="558800" y="91440"/>
                </a:lnTo>
                <a:lnTo>
                  <a:pt x="554566" y="89916"/>
                </a:lnTo>
                <a:lnTo>
                  <a:pt x="546100" y="92964"/>
                </a:lnTo>
                <a:lnTo>
                  <a:pt x="546100" y="108204"/>
                </a:lnTo>
                <a:lnTo>
                  <a:pt x="550862" y="110490"/>
                </a:lnTo>
                <a:lnTo>
                  <a:pt x="558800" y="106680"/>
                </a:lnTo>
                <a:close/>
              </a:path>
              <a:path w="3581400" h="2085339">
                <a:moveTo>
                  <a:pt x="550862" y="110490"/>
                </a:moveTo>
                <a:lnTo>
                  <a:pt x="546100" y="108204"/>
                </a:lnTo>
                <a:lnTo>
                  <a:pt x="546100" y="112776"/>
                </a:lnTo>
                <a:lnTo>
                  <a:pt x="550862" y="110490"/>
                </a:lnTo>
                <a:close/>
              </a:path>
              <a:path w="3581400" h="2085339">
                <a:moveTo>
                  <a:pt x="558800" y="114300"/>
                </a:moveTo>
                <a:lnTo>
                  <a:pt x="550862" y="110490"/>
                </a:lnTo>
                <a:lnTo>
                  <a:pt x="546100" y="112776"/>
                </a:lnTo>
                <a:lnTo>
                  <a:pt x="558800" y="114300"/>
                </a:lnTo>
                <a:close/>
              </a:path>
              <a:path w="3581400" h="2085339">
                <a:moveTo>
                  <a:pt x="558800" y="114300"/>
                </a:moveTo>
                <a:lnTo>
                  <a:pt x="558800" y="106680"/>
                </a:lnTo>
                <a:lnTo>
                  <a:pt x="550862" y="110490"/>
                </a:lnTo>
                <a:lnTo>
                  <a:pt x="558800" y="114300"/>
                </a:lnTo>
                <a:close/>
              </a:path>
              <a:path w="3581400" h="2085339">
                <a:moveTo>
                  <a:pt x="591457" y="91875"/>
                </a:moveTo>
                <a:lnTo>
                  <a:pt x="584200" y="88392"/>
                </a:lnTo>
                <a:lnTo>
                  <a:pt x="558800" y="88392"/>
                </a:lnTo>
                <a:lnTo>
                  <a:pt x="554566" y="89916"/>
                </a:lnTo>
                <a:lnTo>
                  <a:pt x="558800" y="91440"/>
                </a:lnTo>
                <a:lnTo>
                  <a:pt x="558800" y="114300"/>
                </a:lnTo>
                <a:lnTo>
                  <a:pt x="584200" y="114300"/>
                </a:lnTo>
                <a:lnTo>
                  <a:pt x="584200" y="94488"/>
                </a:lnTo>
                <a:lnTo>
                  <a:pt x="591457" y="91875"/>
                </a:lnTo>
                <a:close/>
              </a:path>
              <a:path w="3581400" h="2085339">
                <a:moveTo>
                  <a:pt x="596900" y="89916"/>
                </a:moveTo>
                <a:lnTo>
                  <a:pt x="584200" y="88392"/>
                </a:lnTo>
                <a:lnTo>
                  <a:pt x="591457" y="91875"/>
                </a:lnTo>
                <a:lnTo>
                  <a:pt x="596900" y="89916"/>
                </a:lnTo>
                <a:close/>
              </a:path>
              <a:path w="3581400" h="2085339">
                <a:moveTo>
                  <a:pt x="596900" y="109728"/>
                </a:moveTo>
                <a:lnTo>
                  <a:pt x="596900" y="94488"/>
                </a:lnTo>
                <a:lnTo>
                  <a:pt x="591457" y="91875"/>
                </a:lnTo>
                <a:lnTo>
                  <a:pt x="584200" y="94488"/>
                </a:lnTo>
                <a:lnTo>
                  <a:pt x="584200" y="109728"/>
                </a:lnTo>
                <a:lnTo>
                  <a:pt x="589642" y="112340"/>
                </a:lnTo>
                <a:lnTo>
                  <a:pt x="596900" y="109728"/>
                </a:lnTo>
                <a:close/>
              </a:path>
              <a:path w="3581400" h="2085339">
                <a:moveTo>
                  <a:pt x="589642" y="112340"/>
                </a:moveTo>
                <a:lnTo>
                  <a:pt x="584200" y="109728"/>
                </a:lnTo>
                <a:lnTo>
                  <a:pt x="584200" y="114300"/>
                </a:lnTo>
                <a:lnTo>
                  <a:pt x="589642" y="112340"/>
                </a:lnTo>
                <a:close/>
              </a:path>
              <a:path w="3581400" h="2085339">
                <a:moveTo>
                  <a:pt x="596900" y="115824"/>
                </a:moveTo>
                <a:lnTo>
                  <a:pt x="589642" y="112340"/>
                </a:lnTo>
                <a:lnTo>
                  <a:pt x="584200" y="114300"/>
                </a:lnTo>
                <a:lnTo>
                  <a:pt x="596900" y="115824"/>
                </a:lnTo>
                <a:close/>
              </a:path>
              <a:path w="3581400" h="2085339">
                <a:moveTo>
                  <a:pt x="596900" y="115824"/>
                </a:moveTo>
                <a:lnTo>
                  <a:pt x="596900" y="109728"/>
                </a:lnTo>
                <a:lnTo>
                  <a:pt x="589642" y="112340"/>
                </a:lnTo>
                <a:lnTo>
                  <a:pt x="596900" y="115824"/>
                </a:lnTo>
                <a:close/>
              </a:path>
              <a:path w="3581400" h="2085339">
                <a:moveTo>
                  <a:pt x="654050" y="113538"/>
                </a:moveTo>
                <a:lnTo>
                  <a:pt x="647700" y="111252"/>
                </a:lnTo>
                <a:lnTo>
                  <a:pt x="647700" y="89916"/>
                </a:lnTo>
                <a:lnTo>
                  <a:pt x="596900" y="89916"/>
                </a:lnTo>
                <a:lnTo>
                  <a:pt x="591457" y="91875"/>
                </a:lnTo>
                <a:lnTo>
                  <a:pt x="596900" y="94488"/>
                </a:lnTo>
                <a:lnTo>
                  <a:pt x="596900" y="115824"/>
                </a:lnTo>
                <a:lnTo>
                  <a:pt x="647700" y="115824"/>
                </a:lnTo>
                <a:lnTo>
                  <a:pt x="647700" y="96012"/>
                </a:lnTo>
                <a:lnTo>
                  <a:pt x="654050" y="92964"/>
                </a:lnTo>
                <a:lnTo>
                  <a:pt x="654050" y="113538"/>
                </a:lnTo>
                <a:close/>
              </a:path>
              <a:path w="3581400" h="2085339">
                <a:moveTo>
                  <a:pt x="660400" y="89916"/>
                </a:moveTo>
                <a:lnTo>
                  <a:pt x="647700" y="89916"/>
                </a:lnTo>
                <a:lnTo>
                  <a:pt x="654050" y="92964"/>
                </a:lnTo>
                <a:lnTo>
                  <a:pt x="660400" y="89916"/>
                </a:lnTo>
                <a:close/>
              </a:path>
              <a:path w="3581400" h="2085339">
                <a:moveTo>
                  <a:pt x="660400" y="111252"/>
                </a:moveTo>
                <a:lnTo>
                  <a:pt x="660400" y="96012"/>
                </a:lnTo>
                <a:lnTo>
                  <a:pt x="654050" y="92964"/>
                </a:lnTo>
                <a:lnTo>
                  <a:pt x="647700" y="96012"/>
                </a:lnTo>
                <a:lnTo>
                  <a:pt x="647700" y="111252"/>
                </a:lnTo>
                <a:lnTo>
                  <a:pt x="654050" y="113538"/>
                </a:lnTo>
                <a:lnTo>
                  <a:pt x="660400" y="111252"/>
                </a:lnTo>
                <a:close/>
              </a:path>
              <a:path w="3581400" h="2085339">
                <a:moveTo>
                  <a:pt x="660400" y="115824"/>
                </a:moveTo>
                <a:lnTo>
                  <a:pt x="654050" y="113538"/>
                </a:lnTo>
                <a:lnTo>
                  <a:pt x="647700" y="115824"/>
                </a:lnTo>
                <a:lnTo>
                  <a:pt x="660400" y="115824"/>
                </a:lnTo>
                <a:close/>
              </a:path>
              <a:path w="3581400" h="2085339">
                <a:moveTo>
                  <a:pt x="685800" y="89916"/>
                </a:moveTo>
                <a:lnTo>
                  <a:pt x="660400" y="89916"/>
                </a:lnTo>
                <a:lnTo>
                  <a:pt x="654050" y="92964"/>
                </a:lnTo>
                <a:lnTo>
                  <a:pt x="660400" y="96012"/>
                </a:lnTo>
                <a:lnTo>
                  <a:pt x="660400" y="115824"/>
                </a:lnTo>
                <a:lnTo>
                  <a:pt x="673100" y="115824"/>
                </a:lnTo>
                <a:lnTo>
                  <a:pt x="673100" y="96012"/>
                </a:lnTo>
                <a:lnTo>
                  <a:pt x="685800" y="89916"/>
                </a:lnTo>
                <a:close/>
              </a:path>
              <a:path w="3581400" h="2085339">
                <a:moveTo>
                  <a:pt x="660400" y="115824"/>
                </a:moveTo>
                <a:lnTo>
                  <a:pt x="660400" y="111252"/>
                </a:lnTo>
                <a:lnTo>
                  <a:pt x="654050" y="113538"/>
                </a:lnTo>
                <a:lnTo>
                  <a:pt x="660400" y="115824"/>
                </a:lnTo>
                <a:close/>
              </a:path>
              <a:path w="3581400" h="2085339">
                <a:moveTo>
                  <a:pt x="723900" y="111252"/>
                </a:moveTo>
                <a:lnTo>
                  <a:pt x="723900" y="96012"/>
                </a:lnTo>
                <a:lnTo>
                  <a:pt x="711200" y="89916"/>
                </a:lnTo>
                <a:lnTo>
                  <a:pt x="685800" y="89916"/>
                </a:lnTo>
                <a:lnTo>
                  <a:pt x="673100" y="96012"/>
                </a:lnTo>
                <a:lnTo>
                  <a:pt x="673100" y="111252"/>
                </a:lnTo>
                <a:lnTo>
                  <a:pt x="685800" y="115824"/>
                </a:lnTo>
                <a:lnTo>
                  <a:pt x="711200" y="115824"/>
                </a:lnTo>
                <a:lnTo>
                  <a:pt x="723900" y="111252"/>
                </a:lnTo>
                <a:close/>
              </a:path>
              <a:path w="3581400" h="2085339">
                <a:moveTo>
                  <a:pt x="685800" y="115824"/>
                </a:moveTo>
                <a:lnTo>
                  <a:pt x="673100" y="111252"/>
                </a:lnTo>
                <a:lnTo>
                  <a:pt x="673100" y="115824"/>
                </a:lnTo>
                <a:lnTo>
                  <a:pt x="685800" y="115824"/>
                </a:lnTo>
                <a:close/>
              </a:path>
              <a:path w="3581400" h="2085339">
                <a:moveTo>
                  <a:pt x="749300" y="111252"/>
                </a:moveTo>
                <a:lnTo>
                  <a:pt x="749300" y="96012"/>
                </a:lnTo>
                <a:lnTo>
                  <a:pt x="736600" y="89916"/>
                </a:lnTo>
                <a:lnTo>
                  <a:pt x="711200" y="89916"/>
                </a:lnTo>
                <a:lnTo>
                  <a:pt x="723900" y="96012"/>
                </a:lnTo>
                <a:lnTo>
                  <a:pt x="723900" y="115824"/>
                </a:lnTo>
                <a:lnTo>
                  <a:pt x="736600" y="115824"/>
                </a:lnTo>
                <a:lnTo>
                  <a:pt x="749300" y="111252"/>
                </a:lnTo>
                <a:close/>
              </a:path>
              <a:path w="3581400" h="2085339">
                <a:moveTo>
                  <a:pt x="723900" y="115824"/>
                </a:moveTo>
                <a:lnTo>
                  <a:pt x="723900" y="111252"/>
                </a:lnTo>
                <a:lnTo>
                  <a:pt x="711200" y="115824"/>
                </a:lnTo>
                <a:lnTo>
                  <a:pt x="723900" y="115824"/>
                </a:lnTo>
                <a:close/>
              </a:path>
              <a:path w="3581400" h="2085339">
                <a:moveTo>
                  <a:pt x="768350" y="113538"/>
                </a:moveTo>
                <a:lnTo>
                  <a:pt x="762000" y="111252"/>
                </a:lnTo>
                <a:lnTo>
                  <a:pt x="762000" y="89916"/>
                </a:lnTo>
                <a:lnTo>
                  <a:pt x="736600" y="89916"/>
                </a:lnTo>
                <a:lnTo>
                  <a:pt x="749300" y="96012"/>
                </a:lnTo>
                <a:lnTo>
                  <a:pt x="749300" y="115824"/>
                </a:lnTo>
                <a:lnTo>
                  <a:pt x="762000" y="115824"/>
                </a:lnTo>
                <a:lnTo>
                  <a:pt x="762000" y="96012"/>
                </a:lnTo>
                <a:lnTo>
                  <a:pt x="768350" y="92964"/>
                </a:lnTo>
                <a:lnTo>
                  <a:pt x="768350" y="113538"/>
                </a:lnTo>
                <a:close/>
              </a:path>
              <a:path w="3581400" h="2085339">
                <a:moveTo>
                  <a:pt x="749300" y="115824"/>
                </a:moveTo>
                <a:lnTo>
                  <a:pt x="749300" y="111252"/>
                </a:lnTo>
                <a:lnTo>
                  <a:pt x="736600" y="115824"/>
                </a:lnTo>
                <a:lnTo>
                  <a:pt x="749300" y="115824"/>
                </a:lnTo>
                <a:close/>
              </a:path>
              <a:path w="3581400" h="2085339">
                <a:moveTo>
                  <a:pt x="774700" y="89916"/>
                </a:moveTo>
                <a:lnTo>
                  <a:pt x="762000" y="89916"/>
                </a:lnTo>
                <a:lnTo>
                  <a:pt x="768350" y="92964"/>
                </a:lnTo>
                <a:lnTo>
                  <a:pt x="774700" y="89916"/>
                </a:lnTo>
                <a:close/>
              </a:path>
              <a:path w="3581400" h="2085339">
                <a:moveTo>
                  <a:pt x="774700" y="111252"/>
                </a:moveTo>
                <a:lnTo>
                  <a:pt x="774700" y="96012"/>
                </a:lnTo>
                <a:lnTo>
                  <a:pt x="768350" y="92964"/>
                </a:lnTo>
                <a:lnTo>
                  <a:pt x="762000" y="96012"/>
                </a:lnTo>
                <a:lnTo>
                  <a:pt x="762000" y="111252"/>
                </a:lnTo>
                <a:lnTo>
                  <a:pt x="768350" y="113538"/>
                </a:lnTo>
                <a:lnTo>
                  <a:pt x="774700" y="111252"/>
                </a:lnTo>
                <a:close/>
              </a:path>
              <a:path w="3581400" h="2085339">
                <a:moveTo>
                  <a:pt x="774700" y="115824"/>
                </a:moveTo>
                <a:lnTo>
                  <a:pt x="768350" y="113538"/>
                </a:lnTo>
                <a:lnTo>
                  <a:pt x="762000" y="115824"/>
                </a:lnTo>
                <a:lnTo>
                  <a:pt x="774700" y="115824"/>
                </a:lnTo>
                <a:close/>
              </a:path>
              <a:path w="3581400" h="2085339">
                <a:moveTo>
                  <a:pt x="787400" y="115824"/>
                </a:moveTo>
                <a:lnTo>
                  <a:pt x="774700" y="89916"/>
                </a:lnTo>
                <a:lnTo>
                  <a:pt x="768350" y="92964"/>
                </a:lnTo>
                <a:lnTo>
                  <a:pt x="774700" y="96012"/>
                </a:lnTo>
                <a:lnTo>
                  <a:pt x="774700" y="115824"/>
                </a:lnTo>
                <a:lnTo>
                  <a:pt x="787400" y="115824"/>
                </a:lnTo>
                <a:close/>
              </a:path>
              <a:path w="3581400" h="2085339">
                <a:moveTo>
                  <a:pt x="774700" y="115824"/>
                </a:moveTo>
                <a:lnTo>
                  <a:pt x="774700" y="111252"/>
                </a:lnTo>
                <a:lnTo>
                  <a:pt x="768350" y="113538"/>
                </a:lnTo>
                <a:lnTo>
                  <a:pt x="774700" y="115824"/>
                </a:lnTo>
                <a:close/>
              </a:path>
              <a:path w="3581400" h="2085339">
                <a:moveTo>
                  <a:pt x="800100" y="88392"/>
                </a:moveTo>
                <a:lnTo>
                  <a:pt x="774700" y="89916"/>
                </a:lnTo>
                <a:lnTo>
                  <a:pt x="787400" y="89916"/>
                </a:lnTo>
                <a:lnTo>
                  <a:pt x="787400" y="94488"/>
                </a:lnTo>
                <a:lnTo>
                  <a:pt x="800100" y="88392"/>
                </a:lnTo>
                <a:close/>
              </a:path>
              <a:path w="3581400" h="2085339">
                <a:moveTo>
                  <a:pt x="800100" y="114300"/>
                </a:moveTo>
                <a:lnTo>
                  <a:pt x="787400" y="109728"/>
                </a:lnTo>
                <a:lnTo>
                  <a:pt x="787400" y="89916"/>
                </a:lnTo>
                <a:lnTo>
                  <a:pt x="774700" y="89916"/>
                </a:lnTo>
                <a:lnTo>
                  <a:pt x="787400" y="115824"/>
                </a:lnTo>
                <a:lnTo>
                  <a:pt x="800100" y="114300"/>
                </a:lnTo>
                <a:close/>
              </a:path>
              <a:path w="3581400" h="2085339">
                <a:moveTo>
                  <a:pt x="825500" y="88392"/>
                </a:moveTo>
                <a:lnTo>
                  <a:pt x="800100" y="88392"/>
                </a:lnTo>
                <a:lnTo>
                  <a:pt x="787400" y="94488"/>
                </a:lnTo>
                <a:lnTo>
                  <a:pt x="787400" y="109728"/>
                </a:lnTo>
                <a:lnTo>
                  <a:pt x="800100" y="114300"/>
                </a:lnTo>
                <a:lnTo>
                  <a:pt x="812800" y="114300"/>
                </a:lnTo>
                <a:lnTo>
                  <a:pt x="812800" y="94488"/>
                </a:lnTo>
                <a:lnTo>
                  <a:pt x="825500" y="88392"/>
                </a:lnTo>
                <a:close/>
              </a:path>
              <a:path w="3581400" h="2085339">
                <a:moveTo>
                  <a:pt x="850900" y="88392"/>
                </a:moveTo>
                <a:lnTo>
                  <a:pt x="825500" y="88392"/>
                </a:lnTo>
                <a:lnTo>
                  <a:pt x="812800" y="94488"/>
                </a:lnTo>
                <a:lnTo>
                  <a:pt x="812800" y="108204"/>
                </a:lnTo>
                <a:lnTo>
                  <a:pt x="825500" y="114300"/>
                </a:lnTo>
                <a:lnTo>
                  <a:pt x="838200" y="114300"/>
                </a:lnTo>
                <a:lnTo>
                  <a:pt x="838200" y="92964"/>
                </a:lnTo>
                <a:lnTo>
                  <a:pt x="850900" y="88392"/>
                </a:lnTo>
                <a:close/>
              </a:path>
              <a:path w="3581400" h="2085339">
                <a:moveTo>
                  <a:pt x="825500" y="114300"/>
                </a:moveTo>
                <a:lnTo>
                  <a:pt x="812800" y="108204"/>
                </a:lnTo>
                <a:lnTo>
                  <a:pt x="812800" y="114300"/>
                </a:lnTo>
                <a:lnTo>
                  <a:pt x="825500" y="114300"/>
                </a:lnTo>
                <a:close/>
              </a:path>
              <a:path w="3581400" h="2085339">
                <a:moveTo>
                  <a:pt x="876300" y="112776"/>
                </a:moveTo>
                <a:lnTo>
                  <a:pt x="863600" y="106680"/>
                </a:lnTo>
                <a:lnTo>
                  <a:pt x="863600" y="88392"/>
                </a:lnTo>
                <a:lnTo>
                  <a:pt x="850900" y="88392"/>
                </a:lnTo>
                <a:lnTo>
                  <a:pt x="838200" y="92964"/>
                </a:lnTo>
                <a:lnTo>
                  <a:pt x="838200" y="108204"/>
                </a:lnTo>
                <a:lnTo>
                  <a:pt x="850900" y="114300"/>
                </a:lnTo>
                <a:lnTo>
                  <a:pt x="876300" y="112776"/>
                </a:lnTo>
                <a:close/>
              </a:path>
              <a:path w="3581400" h="2085339">
                <a:moveTo>
                  <a:pt x="850900" y="114300"/>
                </a:moveTo>
                <a:lnTo>
                  <a:pt x="838200" y="108204"/>
                </a:lnTo>
                <a:lnTo>
                  <a:pt x="838200" y="114300"/>
                </a:lnTo>
                <a:lnTo>
                  <a:pt x="850900" y="114300"/>
                </a:lnTo>
                <a:close/>
              </a:path>
              <a:path w="3581400" h="2085339">
                <a:moveTo>
                  <a:pt x="876300" y="86868"/>
                </a:moveTo>
                <a:lnTo>
                  <a:pt x="850900" y="88392"/>
                </a:lnTo>
                <a:lnTo>
                  <a:pt x="863600" y="88392"/>
                </a:lnTo>
                <a:lnTo>
                  <a:pt x="863600" y="92964"/>
                </a:lnTo>
                <a:lnTo>
                  <a:pt x="876300" y="86868"/>
                </a:lnTo>
                <a:close/>
              </a:path>
              <a:path w="3581400" h="2085339">
                <a:moveTo>
                  <a:pt x="863600" y="114300"/>
                </a:moveTo>
                <a:lnTo>
                  <a:pt x="863600" y="113538"/>
                </a:lnTo>
                <a:lnTo>
                  <a:pt x="850900" y="114300"/>
                </a:lnTo>
                <a:lnTo>
                  <a:pt x="863600" y="114300"/>
                </a:lnTo>
                <a:close/>
              </a:path>
              <a:path w="3581400" h="2085339">
                <a:moveTo>
                  <a:pt x="901700" y="111252"/>
                </a:moveTo>
                <a:lnTo>
                  <a:pt x="889000" y="105156"/>
                </a:lnTo>
                <a:lnTo>
                  <a:pt x="889000" y="86868"/>
                </a:lnTo>
                <a:lnTo>
                  <a:pt x="876300" y="86868"/>
                </a:lnTo>
                <a:lnTo>
                  <a:pt x="863600" y="92964"/>
                </a:lnTo>
                <a:lnTo>
                  <a:pt x="863600" y="106680"/>
                </a:lnTo>
                <a:lnTo>
                  <a:pt x="876300" y="112776"/>
                </a:lnTo>
                <a:lnTo>
                  <a:pt x="901700" y="111252"/>
                </a:lnTo>
                <a:close/>
              </a:path>
              <a:path w="3581400" h="2085339">
                <a:moveTo>
                  <a:pt x="901700" y="85344"/>
                </a:moveTo>
                <a:lnTo>
                  <a:pt x="876300" y="86868"/>
                </a:lnTo>
                <a:lnTo>
                  <a:pt x="889000" y="86868"/>
                </a:lnTo>
                <a:lnTo>
                  <a:pt x="889000" y="91440"/>
                </a:lnTo>
                <a:lnTo>
                  <a:pt x="901700" y="85344"/>
                </a:lnTo>
                <a:close/>
              </a:path>
              <a:path w="3581400" h="2085339">
                <a:moveTo>
                  <a:pt x="889000" y="112776"/>
                </a:moveTo>
                <a:lnTo>
                  <a:pt x="889000" y="112014"/>
                </a:lnTo>
                <a:lnTo>
                  <a:pt x="876300" y="112776"/>
                </a:lnTo>
                <a:lnTo>
                  <a:pt x="889000" y="112776"/>
                </a:lnTo>
                <a:close/>
              </a:path>
              <a:path w="3581400" h="2085339">
                <a:moveTo>
                  <a:pt x="924790" y="109866"/>
                </a:moveTo>
                <a:lnTo>
                  <a:pt x="914400" y="103632"/>
                </a:lnTo>
                <a:lnTo>
                  <a:pt x="914400" y="85344"/>
                </a:lnTo>
                <a:lnTo>
                  <a:pt x="901700" y="85344"/>
                </a:lnTo>
                <a:lnTo>
                  <a:pt x="889000" y="91440"/>
                </a:lnTo>
                <a:lnTo>
                  <a:pt x="889000" y="105156"/>
                </a:lnTo>
                <a:lnTo>
                  <a:pt x="901700" y="111252"/>
                </a:lnTo>
                <a:lnTo>
                  <a:pt x="924790" y="109866"/>
                </a:lnTo>
                <a:close/>
              </a:path>
              <a:path w="3581400" h="2085339">
                <a:moveTo>
                  <a:pt x="927100" y="83820"/>
                </a:moveTo>
                <a:lnTo>
                  <a:pt x="901700" y="85344"/>
                </a:lnTo>
                <a:lnTo>
                  <a:pt x="914400" y="85344"/>
                </a:lnTo>
                <a:lnTo>
                  <a:pt x="914400" y="89916"/>
                </a:lnTo>
                <a:lnTo>
                  <a:pt x="927100" y="83820"/>
                </a:lnTo>
                <a:close/>
              </a:path>
              <a:path w="3581400" h="2085339">
                <a:moveTo>
                  <a:pt x="914400" y="111252"/>
                </a:moveTo>
                <a:lnTo>
                  <a:pt x="914400" y="110490"/>
                </a:lnTo>
                <a:lnTo>
                  <a:pt x="901700" y="111252"/>
                </a:lnTo>
                <a:lnTo>
                  <a:pt x="914400" y="111252"/>
                </a:lnTo>
                <a:close/>
              </a:path>
              <a:path w="3581400" h="2085339">
                <a:moveTo>
                  <a:pt x="939800" y="109728"/>
                </a:moveTo>
                <a:lnTo>
                  <a:pt x="939800" y="83820"/>
                </a:lnTo>
                <a:lnTo>
                  <a:pt x="927100" y="83820"/>
                </a:lnTo>
                <a:lnTo>
                  <a:pt x="914400" y="89916"/>
                </a:lnTo>
                <a:lnTo>
                  <a:pt x="914400" y="103632"/>
                </a:lnTo>
                <a:lnTo>
                  <a:pt x="924790" y="109866"/>
                </a:lnTo>
                <a:lnTo>
                  <a:pt x="927100" y="109728"/>
                </a:lnTo>
                <a:lnTo>
                  <a:pt x="939800" y="109728"/>
                </a:lnTo>
                <a:close/>
              </a:path>
              <a:path w="3581400" h="2085339">
                <a:moveTo>
                  <a:pt x="939800" y="111252"/>
                </a:moveTo>
                <a:lnTo>
                  <a:pt x="939800" y="109728"/>
                </a:lnTo>
                <a:lnTo>
                  <a:pt x="927100" y="109728"/>
                </a:lnTo>
                <a:lnTo>
                  <a:pt x="924790" y="109866"/>
                </a:lnTo>
                <a:lnTo>
                  <a:pt x="927100" y="111252"/>
                </a:lnTo>
                <a:lnTo>
                  <a:pt x="939800" y="111252"/>
                </a:lnTo>
                <a:close/>
              </a:path>
              <a:path w="3581400" h="2085339">
                <a:moveTo>
                  <a:pt x="977900" y="108204"/>
                </a:moveTo>
                <a:lnTo>
                  <a:pt x="965200" y="100584"/>
                </a:lnTo>
                <a:lnTo>
                  <a:pt x="965200" y="82296"/>
                </a:lnTo>
                <a:lnTo>
                  <a:pt x="952500" y="82296"/>
                </a:lnTo>
                <a:lnTo>
                  <a:pt x="927100" y="83820"/>
                </a:lnTo>
                <a:lnTo>
                  <a:pt x="939800" y="83820"/>
                </a:lnTo>
                <a:lnTo>
                  <a:pt x="939800" y="109728"/>
                </a:lnTo>
                <a:lnTo>
                  <a:pt x="952500" y="109728"/>
                </a:lnTo>
                <a:lnTo>
                  <a:pt x="977900" y="108204"/>
                </a:lnTo>
                <a:close/>
              </a:path>
              <a:path w="3581400" h="2085339">
                <a:moveTo>
                  <a:pt x="952500" y="82296"/>
                </a:moveTo>
                <a:lnTo>
                  <a:pt x="939800" y="82296"/>
                </a:lnTo>
                <a:lnTo>
                  <a:pt x="939800" y="83058"/>
                </a:lnTo>
                <a:lnTo>
                  <a:pt x="952500" y="82296"/>
                </a:lnTo>
                <a:close/>
              </a:path>
              <a:path w="3581400" h="2085339">
                <a:moveTo>
                  <a:pt x="977900" y="80772"/>
                </a:moveTo>
                <a:lnTo>
                  <a:pt x="952500" y="82296"/>
                </a:lnTo>
                <a:lnTo>
                  <a:pt x="965200" y="82296"/>
                </a:lnTo>
                <a:lnTo>
                  <a:pt x="965200" y="86868"/>
                </a:lnTo>
                <a:lnTo>
                  <a:pt x="977900" y="80772"/>
                </a:lnTo>
                <a:close/>
              </a:path>
              <a:path w="3581400" h="2085339">
                <a:moveTo>
                  <a:pt x="965200" y="109728"/>
                </a:moveTo>
                <a:lnTo>
                  <a:pt x="965200" y="108966"/>
                </a:lnTo>
                <a:lnTo>
                  <a:pt x="952500" y="109728"/>
                </a:lnTo>
                <a:lnTo>
                  <a:pt x="965200" y="109728"/>
                </a:lnTo>
                <a:close/>
              </a:path>
              <a:path w="3581400" h="2085339">
                <a:moveTo>
                  <a:pt x="1003300" y="105156"/>
                </a:moveTo>
                <a:lnTo>
                  <a:pt x="990600" y="99060"/>
                </a:lnTo>
                <a:lnTo>
                  <a:pt x="990600" y="80772"/>
                </a:lnTo>
                <a:lnTo>
                  <a:pt x="977900" y="80772"/>
                </a:lnTo>
                <a:lnTo>
                  <a:pt x="965200" y="86868"/>
                </a:lnTo>
                <a:lnTo>
                  <a:pt x="965200" y="100584"/>
                </a:lnTo>
                <a:lnTo>
                  <a:pt x="977900" y="108204"/>
                </a:lnTo>
                <a:lnTo>
                  <a:pt x="1003300" y="105156"/>
                </a:lnTo>
                <a:close/>
              </a:path>
              <a:path w="3581400" h="2085339">
                <a:moveTo>
                  <a:pt x="1003300" y="79248"/>
                </a:moveTo>
                <a:lnTo>
                  <a:pt x="977900" y="80772"/>
                </a:lnTo>
                <a:lnTo>
                  <a:pt x="990600" y="80772"/>
                </a:lnTo>
                <a:lnTo>
                  <a:pt x="990600" y="85344"/>
                </a:lnTo>
                <a:lnTo>
                  <a:pt x="1003300" y="79248"/>
                </a:lnTo>
                <a:close/>
              </a:path>
              <a:path w="3581400" h="2085339">
                <a:moveTo>
                  <a:pt x="990600" y="108204"/>
                </a:moveTo>
                <a:lnTo>
                  <a:pt x="990600" y="106680"/>
                </a:lnTo>
                <a:lnTo>
                  <a:pt x="977900" y="108204"/>
                </a:lnTo>
                <a:lnTo>
                  <a:pt x="990600" y="108204"/>
                </a:lnTo>
                <a:close/>
              </a:path>
              <a:path w="3581400" h="2085339">
                <a:moveTo>
                  <a:pt x="1041400" y="103632"/>
                </a:moveTo>
                <a:lnTo>
                  <a:pt x="1028700" y="103632"/>
                </a:lnTo>
                <a:lnTo>
                  <a:pt x="1016000" y="97536"/>
                </a:lnTo>
                <a:lnTo>
                  <a:pt x="1016000" y="79248"/>
                </a:lnTo>
                <a:lnTo>
                  <a:pt x="1003300" y="79248"/>
                </a:lnTo>
                <a:lnTo>
                  <a:pt x="990600" y="85344"/>
                </a:lnTo>
                <a:lnTo>
                  <a:pt x="990600" y="99060"/>
                </a:lnTo>
                <a:lnTo>
                  <a:pt x="1003300" y="105156"/>
                </a:lnTo>
                <a:lnTo>
                  <a:pt x="1041400" y="103632"/>
                </a:lnTo>
                <a:close/>
              </a:path>
              <a:path w="3581400" h="2085339">
                <a:moveTo>
                  <a:pt x="1028700" y="77724"/>
                </a:moveTo>
                <a:lnTo>
                  <a:pt x="1003300" y="79248"/>
                </a:lnTo>
                <a:lnTo>
                  <a:pt x="1016000" y="79248"/>
                </a:lnTo>
                <a:lnTo>
                  <a:pt x="1016000" y="83820"/>
                </a:lnTo>
                <a:lnTo>
                  <a:pt x="1028700" y="77724"/>
                </a:lnTo>
                <a:close/>
              </a:path>
              <a:path w="3581400" h="2085339">
                <a:moveTo>
                  <a:pt x="1016000" y="105156"/>
                </a:moveTo>
                <a:lnTo>
                  <a:pt x="1016000" y="104648"/>
                </a:lnTo>
                <a:lnTo>
                  <a:pt x="1003300" y="105156"/>
                </a:lnTo>
                <a:lnTo>
                  <a:pt x="1016000" y="105156"/>
                </a:lnTo>
                <a:close/>
              </a:path>
              <a:path w="3581400" h="2085339">
                <a:moveTo>
                  <a:pt x="1041400" y="103632"/>
                </a:moveTo>
                <a:lnTo>
                  <a:pt x="1028700" y="77724"/>
                </a:lnTo>
                <a:lnTo>
                  <a:pt x="1016000" y="83820"/>
                </a:lnTo>
                <a:lnTo>
                  <a:pt x="1016000" y="97536"/>
                </a:lnTo>
                <a:lnTo>
                  <a:pt x="1028700" y="103632"/>
                </a:lnTo>
                <a:lnTo>
                  <a:pt x="1041400" y="103632"/>
                </a:lnTo>
                <a:close/>
              </a:path>
              <a:path w="3581400" h="2085339">
                <a:moveTo>
                  <a:pt x="1079500" y="96012"/>
                </a:moveTo>
                <a:lnTo>
                  <a:pt x="1079500" y="82296"/>
                </a:lnTo>
                <a:lnTo>
                  <a:pt x="1066800" y="76200"/>
                </a:lnTo>
                <a:lnTo>
                  <a:pt x="1028700" y="77724"/>
                </a:lnTo>
                <a:lnTo>
                  <a:pt x="1041400" y="77724"/>
                </a:lnTo>
                <a:lnTo>
                  <a:pt x="1054100" y="83820"/>
                </a:lnTo>
                <a:lnTo>
                  <a:pt x="1054100" y="102108"/>
                </a:lnTo>
                <a:lnTo>
                  <a:pt x="1066800" y="102108"/>
                </a:lnTo>
                <a:lnTo>
                  <a:pt x="1079500" y="96012"/>
                </a:lnTo>
                <a:close/>
              </a:path>
              <a:path w="3581400" h="2085339">
                <a:moveTo>
                  <a:pt x="1054100" y="97536"/>
                </a:moveTo>
                <a:lnTo>
                  <a:pt x="1054100" y="83820"/>
                </a:lnTo>
                <a:lnTo>
                  <a:pt x="1041400" y="77724"/>
                </a:lnTo>
                <a:lnTo>
                  <a:pt x="1028700" y="77724"/>
                </a:lnTo>
                <a:lnTo>
                  <a:pt x="1041400" y="103632"/>
                </a:lnTo>
                <a:lnTo>
                  <a:pt x="1054100" y="97536"/>
                </a:lnTo>
                <a:close/>
              </a:path>
              <a:path w="3581400" h="2085339">
                <a:moveTo>
                  <a:pt x="1066800" y="102108"/>
                </a:moveTo>
                <a:lnTo>
                  <a:pt x="1054100" y="102108"/>
                </a:lnTo>
                <a:lnTo>
                  <a:pt x="1054100" y="97536"/>
                </a:lnTo>
                <a:lnTo>
                  <a:pt x="1041400" y="103632"/>
                </a:lnTo>
                <a:lnTo>
                  <a:pt x="1066800" y="102108"/>
                </a:lnTo>
                <a:close/>
              </a:path>
              <a:path w="3581400" h="2085339">
                <a:moveTo>
                  <a:pt x="1066800" y="76200"/>
                </a:moveTo>
                <a:lnTo>
                  <a:pt x="1054100" y="76200"/>
                </a:lnTo>
                <a:lnTo>
                  <a:pt x="1054100" y="76708"/>
                </a:lnTo>
                <a:lnTo>
                  <a:pt x="1066800" y="76200"/>
                </a:lnTo>
                <a:close/>
              </a:path>
              <a:path w="3581400" h="2085339">
                <a:moveTo>
                  <a:pt x="1117600" y="97536"/>
                </a:moveTo>
                <a:lnTo>
                  <a:pt x="1104900" y="92964"/>
                </a:lnTo>
                <a:lnTo>
                  <a:pt x="1104900" y="73152"/>
                </a:lnTo>
                <a:lnTo>
                  <a:pt x="1092200" y="73152"/>
                </a:lnTo>
                <a:lnTo>
                  <a:pt x="1066800" y="76200"/>
                </a:lnTo>
                <a:lnTo>
                  <a:pt x="1079500" y="82296"/>
                </a:lnTo>
                <a:lnTo>
                  <a:pt x="1079500" y="100584"/>
                </a:lnTo>
                <a:lnTo>
                  <a:pt x="1092200" y="100584"/>
                </a:lnTo>
                <a:lnTo>
                  <a:pt x="1117600" y="97536"/>
                </a:lnTo>
                <a:close/>
              </a:path>
              <a:path w="3581400" h="2085339">
                <a:moveTo>
                  <a:pt x="1092200" y="100584"/>
                </a:moveTo>
                <a:lnTo>
                  <a:pt x="1079500" y="100584"/>
                </a:lnTo>
                <a:lnTo>
                  <a:pt x="1079500" y="96012"/>
                </a:lnTo>
                <a:lnTo>
                  <a:pt x="1066800" y="102108"/>
                </a:lnTo>
                <a:lnTo>
                  <a:pt x="1092200" y="100584"/>
                </a:lnTo>
                <a:close/>
              </a:path>
              <a:path w="3581400" h="2085339">
                <a:moveTo>
                  <a:pt x="1092200" y="73152"/>
                </a:moveTo>
                <a:lnTo>
                  <a:pt x="1079500" y="73152"/>
                </a:lnTo>
                <a:lnTo>
                  <a:pt x="1079500" y="74676"/>
                </a:lnTo>
                <a:lnTo>
                  <a:pt x="1092200" y="73152"/>
                </a:lnTo>
                <a:close/>
              </a:path>
              <a:path w="3581400" h="2085339">
                <a:moveTo>
                  <a:pt x="1117600" y="71628"/>
                </a:moveTo>
                <a:lnTo>
                  <a:pt x="1092200" y="73152"/>
                </a:lnTo>
                <a:lnTo>
                  <a:pt x="1104900" y="73152"/>
                </a:lnTo>
                <a:lnTo>
                  <a:pt x="1104900" y="77724"/>
                </a:lnTo>
                <a:lnTo>
                  <a:pt x="1117600" y="71628"/>
                </a:lnTo>
                <a:close/>
              </a:path>
              <a:path w="3581400" h="2085339">
                <a:moveTo>
                  <a:pt x="1104900" y="100584"/>
                </a:moveTo>
                <a:lnTo>
                  <a:pt x="1104900" y="99060"/>
                </a:lnTo>
                <a:lnTo>
                  <a:pt x="1092200" y="100584"/>
                </a:lnTo>
                <a:lnTo>
                  <a:pt x="1104900" y="100584"/>
                </a:lnTo>
                <a:close/>
              </a:path>
              <a:path w="3581400" h="2085339">
                <a:moveTo>
                  <a:pt x="1130300" y="97028"/>
                </a:moveTo>
                <a:lnTo>
                  <a:pt x="1130300" y="71628"/>
                </a:lnTo>
                <a:lnTo>
                  <a:pt x="1117600" y="71628"/>
                </a:lnTo>
                <a:lnTo>
                  <a:pt x="1104900" y="77724"/>
                </a:lnTo>
                <a:lnTo>
                  <a:pt x="1104900" y="92964"/>
                </a:lnTo>
                <a:lnTo>
                  <a:pt x="1117600" y="97536"/>
                </a:lnTo>
                <a:lnTo>
                  <a:pt x="1130300" y="97028"/>
                </a:lnTo>
                <a:close/>
              </a:path>
              <a:path w="3581400" h="2085339">
                <a:moveTo>
                  <a:pt x="1168400" y="91440"/>
                </a:moveTo>
                <a:lnTo>
                  <a:pt x="1168400" y="76200"/>
                </a:lnTo>
                <a:lnTo>
                  <a:pt x="1155700" y="70104"/>
                </a:lnTo>
                <a:lnTo>
                  <a:pt x="1117600" y="71628"/>
                </a:lnTo>
                <a:lnTo>
                  <a:pt x="1130300" y="71628"/>
                </a:lnTo>
                <a:lnTo>
                  <a:pt x="1130300" y="97028"/>
                </a:lnTo>
                <a:lnTo>
                  <a:pt x="1143000" y="96520"/>
                </a:lnTo>
                <a:lnTo>
                  <a:pt x="1143000" y="96012"/>
                </a:lnTo>
                <a:lnTo>
                  <a:pt x="1155700" y="96012"/>
                </a:lnTo>
                <a:lnTo>
                  <a:pt x="1168400" y="91440"/>
                </a:lnTo>
                <a:close/>
              </a:path>
              <a:path w="3581400" h="2085339">
                <a:moveTo>
                  <a:pt x="1130300" y="97536"/>
                </a:moveTo>
                <a:lnTo>
                  <a:pt x="1130300" y="97028"/>
                </a:lnTo>
                <a:lnTo>
                  <a:pt x="1117600" y="97536"/>
                </a:lnTo>
                <a:lnTo>
                  <a:pt x="1130300" y="97536"/>
                </a:lnTo>
                <a:close/>
              </a:path>
              <a:path w="3581400" h="2085339">
                <a:moveTo>
                  <a:pt x="1155700" y="70104"/>
                </a:moveTo>
                <a:lnTo>
                  <a:pt x="1143000" y="70104"/>
                </a:lnTo>
                <a:lnTo>
                  <a:pt x="1143000" y="70612"/>
                </a:lnTo>
                <a:lnTo>
                  <a:pt x="1155700" y="70104"/>
                </a:lnTo>
                <a:close/>
              </a:path>
              <a:path w="3581400" h="2085339">
                <a:moveTo>
                  <a:pt x="1155700" y="96012"/>
                </a:moveTo>
                <a:lnTo>
                  <a:pt x="1143000" y="96012"/>
                </a:lnTo>
                <a:lnTo>
                  <a:pt x="1143000" y="96520"/>
                </a:lnTo>
                <a:lnTo>
                  <a:pt x="1155700" y="96012"/>
                </a:lnTo>
                <a:close/>
              </a:path>
              <a:path w="3581400" h="2085339">
                <a:moveTo>
                  <a:pt x="1206500" y="94488"/>
                </a:moveTo>
                <a:lnTo>
                  <a:pt x="1193800" y="88392"/>
                </a:lnTo>
                <a:lnTo>
                  <a:pt x="1193800" y="68580"/>
                </a:lnTo>
                <a:lnTo>
                  <a:pt x="1181100" y="68580"/>
                </a:lnTo>
                <a:lnTo>
                  <a:pt x="1155700" y="70104"/>
                </a:lnTo>
                <a:lnTo>
                  <a:pt x="1168400" y="76200"/>
                </a:lnTo>
                <a:lnTo>
                  <a:pt x="1168400" y="96012"/>
                </a:lnTo>
                <a:lnTo>
                  <a:pt x="1181100" y="96012"/>
                </a:lnTo>
                <a:lnTo>
                  <a:pt x="1206500" y="94488"/>
                </a:lnTo>
                <a:close/>
              </a:path>
              <a:path w="3581400" h="2085339">
                <a:moveTo>
                  <a:pt x="1168400" y="96012"/>
                </a:moveTo>
                <a:lnTo>
                  <a:pt x="1168400" y="91440"/>
                </a:lnTo>
                <a:lnTo>
                  <a:pt x="1155700" y="96012"/>
                </a:lnTo>
                <a:lnTo>
                  <a:pt x="1168400" y="96012"/>
                </a:lnTo>
                <a:close/>
              </a:path>
              <a:path w="3581400" h="2085339">
                <a:moveTo>
                  <a:pt x="1181100" y="68580"/>
                </a:moveTo>
                <a:lnTo>
                  <a:pt x="1168400" y="68580"/>
                </a:lnTo>
                <a:lnTo>
                  <a:pt x="1168400" y="69342"/>
                </a:lnTo>
                <a:lnTo>
                  <a:pt x="1181100" y="68580"/>
                </a:lnTo>
                <a:close/>
              </a:path>
              <a:path w="3581400" h="2085339">
                <a:moveTo>
                  <a:pt x="1206500" y="67056"/>
                </a:moveTo>
                <a:lnTo>
                  <a:pt x="1181100" y="68580"/>
                </a:lnTo>
                <a:lnTo>
                  <a:pt x="1193800" y="68580"/>
                </a:lnTo>
                <a:lnTo>
                  <a:pt x="1193800" y="73152"/>
                </a:lnTo>
                <a:lnTo>
                  <a:pt x="1206500" y="67056"/>
                </a:lnTo>
                <a:close/>
              </a:path>
              <a:path w="3581400" h="2085339">
                <a:moveTo>
                  <a:pt x="1193800" y="96012"/>
                </a:moveTo>
                <a:lnTo>
                  <a:pt x="1193800" y="95250"/>
                </a:lnTo>
                <a:lnTo>
                  <a:pt x="1181100" y="96012"/>
                </a:lnTo>
                <a:lnTo>
                  <a:pt x="1193800" y="96012"/>
                </a:lnTo>
                <a:close/>
              </a:path>
              <a:path w="3581400" h="2085339">
                <a:moveTo>
                  <a:pt x="1219200" y="93980"/>
                </a:moveTo>
                <a:lnTo>
                  <a:pt x="1219200" y="67056"/>
                </a:lnTo>
                <a:lnTo>
                  <a:pt x="1206500" y="67056"/>
                </a:lnTo>
                <a:lnTo>
                  <a:pt x="1193800" y="73152"/>
                </a:lnTo>
                <a:lnTo>
                  <a:pt x="1193800" y="88392"/>
                </a:lnTo>
                <a:lnTo>
                  <a:pt x="1206500" y="94488"/>
                </a:lnTo>
                <a:lnTo>
                  <a:pt x="1219200" y="93980"/>
                </a:lnTo>
                <a:close/>
              </a:path>
              <a:path w="3581400" h="2085339">
                <a:moveTo>
                  <a:pt x="1257300" y="86868"/>
                </a:moveTo>
                <a:lnTo>
                  <a:pt x="1257300" y="71628"/>
                </a:lnTo>
                <a:lnTo>
                  <a:pt x="1244600" y="65532"/>
                </a:lnTo>
                <a:lnTo>
                  <a:pt x="1206500" y="67056"/>
                </a:lnTo>
                <a:lnTo>
                  <a:pt x="1219200" y="67056"/>
                </a:lnTo>
                <a:lnTo>
                  <a:pt x="1219200" y="93980"/>
                </a:lnTo>
                <a:lnTo>
                  <a:pt x="1231900" y="93472"/>
                </a:lnTo>
                <a:lnTo>
                  <a:pt x="1231900" y="92964"/>
                </a:lnTo>
                <a:lnTo>
                  <a:pt x="1244600" y="92964"/>
                </a:lnTo>
                <a:lnTo>
                  <a:pt x="1257300" y="86868"/>
                </a:lnTo>
                <a:close/>
              </a:path>
              <a:path w="3581400" h="2085339">
                <a:moveTo>
                  <a:pt x="1219200" y="94488"/>
                </a:moveTo>
                <a:lnTo>
                  <a:pt x="1219200" y="93980"/>
                </a:lnTo>
                <a:lnTo>
                  <a:pt x="1206500" y="94488"/>
                </a:lnTo>
                <a:lnTo>
                  <a:pt x="1219200" y="94488"/>
                </a:lnTo>
                <a:close/>
              </a:path>
              <a:path w="3581400" h="2085339">
                <a:moveTo>
                  <a:pt x="1244600" y="65532"/>
                </a:moveTo>
                <a:lnTo>
                  <a:pt x="1231900" y="65532"/>
                </a:lnTo>
                <a:lnTo>
                  <a:pt x="1231900" y="66040"/>
                </a:lnTo>
                <a:lnTo>
                  <a:pt x="1244600" y="65532"/>
                </a:lnTo>
                <a:close/>
              </a:path>
              <a:path w="3581400" h="2085339">
                <a:moveTo>
                  <a:pt x="1244600" y="92964"/>
                </a:moveTo>
                <a:lnTo>
                  <a:pt x="1231900" y="92964"/>
                </a:lnTo>
                <a:lnTo>
                  <a:pt x="1231900" y="93472"/>
                </a:lnTo>
                <a:lnTo>
                  <a:pt x="1244600" y="92964"/>
                </a:lnTo>
                <a:close/>
              </a:path>
              <a:path w="3581400" h="2085339">
                <a:moveTo>
                  <a:pt x="1270000" y="64008"/>
                </a:moveTo>
                <a:lnTo>
                  <a:pt x="1244600" y="65532"/>
                </a:lnTo>
                <a:lnTo>
                  <a:pt x="1257300" y="71628"/>
                </a:lnTo>
                <a:lnTo>
                  <a:pt x="1257300" y="70104"/>
                </a:lnTo>
                <a:lnTo>
                  <a:pt x="1270000" y="64008"/>
                </a:lnTo>
                <a:close/>
              </a:path>
              <a:path w="3581400" h="2085339">
                <a:moveTo>
                  <a:pt x="1282700" y="89916"/>
                </a:moveTo>
                <a:lnTo>
                  <a:pt x="1270000" y="89916"/>
                </a:lnTo>
                <a:lnTo>
                  <a:pt x="1257300" y="85344"/>
                </a:lnTo>
                <a:lnTo>
                  <a:pt x="1257300" y="86868"/>
                </a:lnTo>
                <a:lnTo>
                  <a:pt x="1244600" y="92964"/>
                </a:lnTo>
                <a:lnTo>
                  <a:pt x="1282700" y="89916"/>
                </a:lnTo>
                <a:close/>
              </a:path>
              <a:path w="3581400" h="2085339">
                <a:moveTo>
                  <a:pt x="1282700" y="89916"/>
                </a:moveTo>
                <a:lnTo>
                  <a:pt x="1270000" y="64008"/>
                </a:lnTo>
                <a:lnTo>
                  <a:pt x="1257300" y="70104"/>
                </a:lnTo>
                <a:lnTo>
                  <a:pt x="1257300" y="85344"/>
                </a:lnTo>
                <a:lnTo>
                  <a:pt x="1270000" y="89916"/>
                </a:lnTo>
                <a:lnTo>
                  <a:pt x="1282700" y="89916"/>
                </a:lnTo>
                <a:close/>
              </a:path>
              <a:path w="3581400" h="2085339">
                <a:moveTo>
                  <a:pt x="1308100" y="64008"/>
                </a:moveTo>
                <a:lnTo>
                  <a:pt x="1270000" y="64008"/>
                </a:lnTo>
                <a:lnTo>
                  <a:pt x="1282700" y="89916"/>
                </a:lnTo>
                <a:lnTo>
                  <a:pt x="1295400" y="89916"/>
                </a:lnTo>
                <a:lnTo>
                  <a:pt x="1295400" y="68580"/>
                </a:lnTo>
                <a:lnTo>
                  <a:pt x="1308100" y="64008"/>
                </a:lnTo>
                <a:close/>
              </a:path>
              <a:path w="3581400" h="2085339">
                <a:moveTo>
                  <a:pt x="1320800" y="89408"/>
                </a:moveTo>
                <a:lnTo>
                  <a:pt x="1320800" y="64008"/>
                </a:lnTo>
                <a:lnTo>
                  <a:pt x="1308100" y="64008"/>
                </a:lnTo>
                <a:lnTo>
                  <a:pt x="1295400" y="68580"/>
                </a:lnTo>
                <a:lnTo>
                  <a:pt x="1295400" y="83820"/>
                </a:lnTo>
                <a:lnTo>
                  <a:pt x="1308100" y="89916"/>
                </a:lnTo>
                <a:lnTo>
                  <a:pt x="1320800" y="89408"/>
                </a:lnTo>
                <a:close/>
              </a:path>
              <a:path w="3581400" h="2085339">
                <a:moveTo>
                  <a:pt x="1308100" y="89916"/>
                </a:moveTo>
                <a:lnTo>
                  <a:pt x="1295400" y="83820"/>
                </a:lnTo>
                <a:lnTo>
                  <a:pt x="1295400" y="89916"/>
                </a:lnTo>
                <a:lnTo>
                  <a:pt x="1308100" y="89916"/>
                </a:lnTo>
                <a:close/>
              </a:path>
              <a:path w="3581400" h="2085339">
                <a:moveTo>
                  <a:pt x="1384300" y="86360"/>
                </a:moveTo>
                <a:lnTo>
                  <a:pt x="1384300" y="60960"/>
                </a:lnTo>
                <a:lnTo>
                  <a:pt x="1371600" y="60960"/>
                </a:lnTo>
                <a:lnTo>
                  <a:pt x="1358900" y="67056"/>
                </a:lnTo>
                <a:lnTo>
                  <a:pt x="1346200" y="62484"/>
                </a:lnTo>
                <a:lnTo>
                  <a:pt x="1308100" y="64008"/>
                </a:lnTo>
                <a:lnTo>
                  <a:pt x="1320800" y="64008"/>
                </a:lnTo>
                <a:lnTo>
                  <a:pt x="1320800" y="89408"/>
                </a:lnTo>
                <a:lnTo>
                  <a:pt x="1333500" y="88900"/>
                </a:lnTo>
                <a:lnTo>
                  <a:pt x="1333500" y="88392"/>
                </a:lnTo>
                <a:lnTo>
                  <a:pt x="1346200" y="88392"/>
                </a:lnTo>
                <a:lnTo>
                  <a:pt x="1358900" y="82296"/>
                </a:lnTo>
                <a:lnTo>
                  <a:pt x="1371600" y="86868"/>
                </a:lnTo>
                <a:lnTo>
                  <a:pt x="1384300" y="86360"/>
                </a:lnTo>
                <a:close/>
              </a:path>
              <a:path w="3581400" h="2085339">
                <a:moveTo>
                  <a:pt x="1320800" y="89916"/>
                </a:moveTo>
                <a:lnTo>
                  <a:pt x="1320800" y="89408"/>
                </a:lnTo>
                <a:lnTo>
                  <a:pt x="1308100" y="89916"/>
                </a:lnTo>
                <a:lnTo>
                  <a:pt x="1320800" y="89916"/>
                </a:lnTo>
                <a:close/>
              </a:path>
              <a:path w="3581400" h="2085339">
                <a:moveTo>
                  <a:pt x="1346200" y="62484"/>
                </a:moveTo>
                <a:lnTo>
                  <a:pt x="1333500" y="62484"/>
                </a:lnTo>
                <a:lnTo>
                  <a:pt x="1333500" y="62992"/>
                </a:lnTo>
                <a:lnTo>
                  <a:pt x="1346200" y="62484"/>
                </a:lnTo>
                <a:close/>
              </a:path>
              <a:path w="3581400" h="2085339">
                <a:moveTo>
                  <a:pt x="1346200" y="88392"/>
                </a:moveTo>
                <a:lnTo>
                  <a:pt x="1333500" y="88392"/>
                </a:lnTo>
                <a:lnTo>
                  <a:pt x="1333500" y="88900"/>
                </a:lnTo>
                <a:lnTo>
                  <a:pt x="1346200" y="88392"/>
                </a:lnTo>
                <a:close/>
              </a:path>
              <a:path w="3581400" h="2085339">
                <a:moveTo>
                  <a:pt x="1371600" y="60960"/>
                </a:moveTo>
                <a:lnTo>
                  <a:pt x="1346200" y="62484"/>
                </a:lnTo>
                <a:lnTo>
                  <a:pt x="1358900" y="67056"/>
                </a:lnTo>
                <a:lnTo>
                  <a:pt x="1371600" y="60960"/>
                </a:lnTo>
                <a:close/>
              </a:path>
              <a:path w="3581400" h="2085339">
                <a:moveTo>
                  <a:pt x="1371600" y="86868"/>
                </a:moveTo>
                <a:lnTo>
                  <a:pt x="1358900" y="82296"/>
                </a:lnTo>
                <a:lnTo>
                  <a:pt x="1346200" y="88392"/>
                </a:lnTo>
                <a:lnTo>
                  <a:pt x="1371600" y="86868"/>
                </a:lnTo>
                <a:close/>
              </a:path>
              <a:path w="3581400" h="2085339">
                <a:moveTo>
                  <a:pt x="1409700" y="59436"/>
                </a:moveTo>
                <a:lnTo>
                  <a:pt x="1371600" y="60960"/>
                </a:lnTo>
                <a:lnTo>
                  <a:pt x="1384300" y="60960"/>
                </a:lnTo>
                <a:lnTo>
                  <a:pt x="1384300" y="86360"/>
                </a:lnTo>
                <a:lnTo>
                  <a:pt x="1397000" y="85852"/>
                </a:lnTo>
                <a:lnTo>
                  <a:pt x="1397000" y="65532"/>
                </a:lnTo>
                <a:lnTo>
                  <a:pt x="1409700" y="59436"/>
                </a:lnTo>
                <a:close/>
              </a:path>
              <a:path w="3581400" h="2085339">
                <a:moveTo>
                  <a:pt x="1384300" y="86868"/>
                </a:moveTo>
                <a:lnTo>
                  <a:pt x="1384300" y="86360"/>
                </a:lnTo>
                <a:lnTo>
                  <a:pt x="1371600" y="86868"/>
                </a:lnTo>
                <a:lnTo>
                  <a:pt x="1384300" y="86868"/>
                </a:lnTo>
                <a:close/>
              </a:path>
              <a:path w="3581400" h="2085339">
                <a:moveTo>
                  <a:pt x="1422400" y="84836"/>
                </a:moveTo>
                <a:lnTo>
                  <a:pt x="1422400" y="59436"/>
                </a:lnTo>
                <a:lnTo>
                  <a:pt x="1409700" y="59436"/>
                </a:lnTo>
                <a:lnTo>
                  <a:pt x="1397000" y="65532"/>
                </a:lnTo>
                <a:lnTo>
                  <a:pt x="1397000" y="79248"/>
                </a:lnTo>
                <a:lnTo>
                  <a:pt x="1409700" y="85344"/>
                </a:lnTo>
                <a:lnTo>
                  <a:pt x="1422400" y="84836"/>
                </a:lnTo>
                <a:close/>
              </a:path>
              <a:path w="3581400" h="2085339">
                <a:moveTo>
                  <a:pt x="1409700" y="85344"/>
                </a:moveTo>
                <a:lnTo>
                  <a:pt x="1397000" y="79248"/>
                </a:lnTo>
                <a:lnTo>
                  <a:pt x="1397000" y="85852"/>
                </a:lnTo>
                <a:lnTo>
                  <a:pt x="1409700" y="85344"/>
                </a:lnTo>
                <a:close/>
              </a:path>
              <a:path w="3581400" h="2085339">
                <a:moveTo>
                  <a:pt x="1447800" y="57912"/>
                </a:moveTo>
                <a:lnTo>
                  <a:pt x="1409700" y="59436"/>
                </a:lnTo>
                <a:lnTo>
                  <a:pt x="1422400" y="59436"/>
                </a:lnTo>
                <a:lnTo>
                  <a:pt x="1422400" y="84836"/>
                </a:lnTo>
                <a:lnTo>
                  <a:pt x="1435100" y="84328"/>
                </a:lnTo>
                <a:lnTo>
                  <a:pt x="1435100" y="64008"/>
                </a:lnTo>
                <a:lnTo>
                  <a:pt x="1447800" y="57912"/>
                </a:lnTo>
                <a:close/>
              </a:path>
              <a:path w="3581400" h="2085339">
                <a:moveTo>
                  <a:pt x="1422400" y="85344"/>
                </a:moveTo>
                <a:lnTo>
                  <a:pt x="1422400" y="84836"/>
                </a:lnTo>
                <a:lnTo>
                  <a:pt x="1409700" y="85344"/>
                </a:lnTo>
                <a:lnTo>
                  <a:pt x="1422400" y="85344"/>
                </a:lnTo>
                <a:close/>
              </a:path>
              <a:path w="3581400" h="2085339">
                <a:moveTo>
                  <a:pt x="1485900" y="57912"/>
                </a:moveTo>
                <a:lnTo>
                  <a:pt x="1447800" y="57912"/>
                </a:lnTo>
                <a:lnTo>
                  <a:pt x="1435100" y="64008"/>
                </a:lnTo>
                <a:lnTo>
                  <a:pt x="1435100" y="77724"/>
                </a:lnTo>
                <a:lnTo>
                  <a:pt x="1447800" y="83820"/>
                </a:lnTo>
                <a:lnTo>
                  <a:pt x="1473200" y="83820"/>
                </a:lnTo>
                <a:lnTo>
                  <a:pt x="1473200" y="62484"/>
                </a:lnTo>
                <a:lnTo>
                  <a:pt x="1485900" y="57912"/>
                </a:lnTo>
                <a:close/>
              </a:path>
              <a:path w="3581400" h="2085339">
                <a:moveTo>
                  <a:pt x="1447800" y="83820"/>
                </a:moveTo>
                <a:lnTo>
                  <a:pt x="1435100" y="77724"/>
                </a:lnTo>
                <a:lnTo>
                  <a:pt x="1435100" y="84328"/>
                </a:lnTo>
                <a:lnTo>
                  <a:pt x="1447800" y="83820"/>
                </a:lnTo>
                <a:close/>
              </a:path>
              <a:path w="3581400" h="2085339">
                <a:moveTo>
                  <a:pt x="1498600" y="82804"/>
                </a:moveTo>
                <a:lnTo>
                  <a:pt x="1498600" y="57912"/>
                </a:lnTo>
                <a:lnTo>
                  <a:pt x="1485900" y="57912"/>
                </a:lnTo>
                <a:lnTo>
                  <a:pt x="1473200" y="62484"/>
                </a:lnTo>
                <a:lnTo>
                  <a:pt x="1473200" y="76200"/>
                </a:lnTo>
                <a:lnTo>
                  <a:pt x="1485900" y="83820"/>
                </a:lnTo>
                <a:lnTo>
                  <a:pt x="1498600" y="82804"/>
                </a:lnTo>
                <a:close/>
              </a:path>
              <a:path w="3581400" h="2085339">
                <a:moveTo>
                  <a:pt x="1485900" y="83820"/>
                </a:moveTo>
                <a:lnTo>
                  <a:pt x="1473200" y="76200"/>
                </a:lnTo>
                <a:lnTo>
                  <a:pt x="1473200" y="83820"/>
                </a:lnTo>
                <a:lnTo>
                  <a:pt x="1485900" y="83820"/>
                </a:lnTo>
                <a:close/>
              </a:path>
              <a:path w="3581400" h="2085339">
                <a:moveTo>
                  <a:pt x="1524000" y="54864"/>
                </a:moveTo>
                <a:lnTo>
                  <a:pt x="1485900" y="57912"/>
                </a:lnTo>
                <a:lnTo>
                  <a:pt x="1498600" y="57912"/>
                </a:lnTo>
                <a:lnTo>
                  <a:pt x="1498600" y="82804"/>
                </a:lnTo>
                <a:lnTo>
                  <a:pt x="1511300" y="81788"/>
                </a:lnTo>
                <a:lnTo>
                  <a:pt x="1511300" y="60960"/>
                </a:lnTo>
                <a:lnTo>
                  <a:pt x="1524000" y="54864"/>
                </a:lnTo>
                <a:close/>
              </a:path>
              <a:path w="3581400" h="2085339">
                <a:moveTo>
                  <a:pt x="1498600" y="83820"/>
                </a:moveTo>
                <a:lnTo>
                  <a:pt x="1498600" y="82804"/>
                </a:lnTo>
                <a:lnTo>
                  <a:pt x="1485900" y="83820"/>
                </a:lnTo>
                <a:lnTo>
                  <a:pt x="1498600" y="83820"/>
                </a:lnTo>
                <a:close/>
              </a:path>
              <a:path w="3581400" h="2085339">
                <a:moveTo>
                  <a:pt x="1536700" y="80264"/>
                </a:moveTo>
                <a:lnTo>
                  <a:pt x="1536700" y="54864"/>
                </a:lnTo>
                <a:lnTo>
                  <a:pt x="1524000" y="54864"/>
                </a:lnTo>
                <a:lnTo>
                  <a:pt x="1511300" y="60960"/>
                </a:lnTo>
                <a:lnTo>
                  <a:pt x="1511300" y="74676"/>
                </a:lnTo>
                <a:lnTo>
                  <a:pt x="1524000" y="80772"/>
                </a:lnTo>
                <a:lnTo>
                  <a:pt x="1536700" y="80264"/>
                </a:lnTo>
                <a:close/>
              </a:path>
              <a:path w="3581400" h="2085339">
                <a:moveTo>
                  <a:pt x="1524000" y="80772"/>
                </a:moveTo>
                <a:lnTo>
                  <a:pt x="1511300" y="74676"/>
                </a:lnTo>
                <a:lnTo>
                  <a:pt x="1511300" y="81788"/>
                </a:lnTo>
                <a:lnTo>
                  <a:pt x="1524000" y="80772"/>
                </a:lnTo>
                <a:close/>
              </a:path>
              <a:path w="3581400" h="2085339">
                <a:moveTo>
                  <a:pt x="1562100" y="53340"/>
                </a:moveTo>
                <a:lnTo>
                  <a:pt x="1524000" y="54864"/>
                </a:lnTo>
                <a:lnTo>
                  <a:pt x="1536700" y="54864"/>
                </a:lnTo>
                <a:lnTo>
                  <a:pt x="1536700" y="80264"/>
                </a:lnTo>
                <a:lnTo>
                  <a:pt x="1549400" y="79756"/>
                </a:lnTo>
                <a:lnTo>
                  <a:pt x="1549400" y="59436"/>
                </a:lnTo>
                <a:lnTo>
                  <a:pt x="1562100" y="53340"/>
                </a:lnTo>
                <a:close/>
              </a:path>
              <a:path w="3581400" h="2085339">
                <a:moveTo>
                  <a:pt x="1536700" y="80772"/>
                </a:moveTo>
                <a:lnTo>
                  <a:pt x="1536700" y="80264"/>
                </a:lnTo>
                <a:lnTo>
                  <a:pt x="1524000" y="80772"/>
                </a:lnTo>
                <a:lnTo>
                  <a:pt x="1536700" y="80772"/>
                </a:lnTo>
                <a:close/>
              </a:path>
              <a:path w="3581400" h="2085339">
                <a:moveTo>
                  <a:pt x="1574800" y="78740"/>
                </a:moveTo>
                <a:lnTo>
                  <a:pt x="1574800" y="53340"/>
                </a:lnTo>
                <a:lnTo>
                  <a:pt x="1562100" y="53340"/>
                </a:lnTo>
                <a:lnTo>
                  <a:pt x="1549400" y="59436"/>
                </a:lnTo>
                <a:lnTo>
                  <a:pt x="1549400" y="73152"/>
                </a:lnTo>
                <a:lnTo>
                  <a:pt x="1562100" y="79248"/>
                </a:lnTo>
                <a:lnTo>
                  <a:pt x="1574800" y="78740"/>
                </a:lnTo>
                <a:close/>
              </a:path>
              <a:path w="3581400" h="2085339">
                <a:moveTo>
                  <a:pt x="1562100" y="79248"/>
                </a:moveTo>
                <a:lnTo>
                  <a:pt x="1549400" y="73152"/>
                </a:lnTo>
                <a:lnTo>
                  <a:pt x="1549400" y="79756"/>
                </a:lnTo>
                <a:lnTo>
                  <a:pt x="1562100" y="79248"/>
                </a:lnTo>
                <a:close/>
              </a:path>
              <a:path w="3581400" h="2085339">
                <a:moveTo>
                  <a:pt x="1600200" y="51816"/>
                </a:moveTo>
                <a:lnTo>
                  <a:pt x="1562100" y="53340"/>
                </a:lnTo>
                <a:lnTo>
                  <a:pt x="1574800" y="53340"/>
                </a:lnTo>
                <a:lnTo>
                  <a:pt x="1574800" y="78740"/>
                </a:lnTo>
                <a:lnTo>
                  <a:pt x="1587500" y="78232"/>
                </a:lnTo>
                <a:lnTo>
                  <a:pt x="1587500" y="57912"/>
                </a:lnTo>
                <a:lnTo>
                  <a:pt x="1600200" y="51816"/>
                </a:lnTo>
                <a:close/>
              </a:path>
              <a:path w="3581400" h="2085339">
                <a:moveTo>
                  <a:pt x="1574800" y="79248"/>
                </a:moveTo>
                <a:lnTo>
                  <a:pt x="1574800" y="78740"/>
                </a:lnTo>
                <a:lnTo>
                  <a:pt x="1562100" y="79248"/>
                </a:lnTo>
                <a:lnTo>
                  <a:pt x="1574800" y="79248"/>
                </a:lnTo>
                <a:close/>
              </a:path>
              <a:path w="3581400" h="2085339">
                <a:moveTo>
                  <a:pt x="1612900" y="77343"/>
                </a:moveTo>
                <a:lnTo>
                  <a:pt x="1612900" y="51816"/>
                </a:lnTo>
                <a:lnTo>
                  <a:pt x="1600200" y="51816"/>
                </a:lnTo>
                <a:lnTo>
                  <a:pt x="1587500" y="57912"/>
                </a:lnTo>
                <a:lnTo>
                  <a:pt x="1587500" y="71628"/>
                </a:lnTo>
                <a:lnTo>
                  <a:pt x="1600200" y="77724"/>
                </a:lnTo>
                <a:lnTo>
                  <a:pt x="1612900" y="77343"/>
                </a:lnTo>
                <a:close/>
              </a:path>
              <a:path w="3581400" h="2085339">
                <a:moveTo>
                  <a:pt x="1600200" y="77724"/>
                </a:moveTo>
                <a:lnTo>
                  <a:pt x="1587500" y="71628"/>
                </a:lnTo>
                <a:lnTo>
                  <a:pt x="1587500" y="78232"/>
                </a:lnTo>
                <a:lnTo>
                  <a:pt x="1600200" y="77724"/>
                </a:lnTo>
                <a:close/>
              </a:path>
              <a:path w="3581400" h="2085339">
                <a:moveTo>
                  <a:pt x="1663700" y="70104"/>
                </a:moveTo>
                <a:lnTo>
                  <a:pt x="1663700" y="56388"/>
                </a:lnTo>
                <a:lnTo>
                  <a:pt x="1651000" y="50292"/>
                </a:lnTo>
                <a:lnTo>
                  <a:pt x="1600200" y="51816"/>
                </a:lnTo>
                <a:lnTo>
                  <a:pt x="1612900" y="51816"/>
                </a:lnTo>
                <a:lnTo>
                  <a:pt x="1612900" y="77343"/>
                </a:lnTo>
                <a:lnTo>
                  <a:pt x="1638300" y="76581"/>
                </a:lnTo>
                <a:lnTo>
                  <a:pt x="1638300" y="76200"/>
                </a:lnTo>
                <a:lnTo>
                  <a:pt x="1651000" y="76200"/>
                </a:lnTo>
                <a:lnTo>
                  <a:pt x="1663700" y="70104"/>
                </a:lnTo>
                <a:close/>
              </a:path>
              <a:path w="3581400" h="2085339">
                <a:moveTo>
                  <a:pt x="1612900" y="77724"/>
                </a:moveTo>
                <a:lnTo>
                  <a:pt x="1612900" y="77343"/>
                </a:lnTo>
                <a:lnTo>
                  <a:pt x="1600200" y="77724"/>
                </a:lnTo>
                <a:lnTo>
                  <a:pt x="1612900" y="77724"/>
                </a:lnTo>
                <a:close/>
              </a:path>
              <a:path w="3581400" h="2085339">
                <a:moveTo>
                  <a:pt x="1651000" y="50292"/>
                </a:moveTo>
                <a:lnTo>
                  <a:pt x="1638300" y="50292"/>
                </a:lnTo>
                <a:lnTo>
                  <a:pt x="1638300" y="50673"/>
                </a:lnTo>
                <a:lnTo>
                  <a:pt x="1651000" y="50292"/>
                </a:lnTo>
                <a:close/>
              </a:path>
              <a:path w="3581400" h="2085339">
                <a:moveTo>
                  <a:pt x="1651000" y="76200"/>
                </a:moveTo>
                <a:lnTo>
                  <a:pt x="1638300" y="76200"/>
                </a:lnTo>
                <a:lnTo>
                  <a:pt x="1638300" y="76581"/>
                </a:lnTo>
                <a:lnTo>
                  <a:pt x="1651000" y="76200"/>
                </a:lnTo>
                <a:close/>
              </a:path>
              <a:path w="3581400" h="2085339">
                <a:moveTo>
                  <a:pt x="1701800" y="72390"/>
                </a:moveTo>
                <a:lnTo>
                  <a:pt x="1701800" y="47244"/>
                </a:lnTo>
                <a:lnTo>
                  <a:pt x="1689100" y="47244"/>
                </a:lnTo>
                <a:lnTo>
                  <a:pt x="1651000" y="50292"/>
                </a:lnTo>
                <a:lnTo>
                  <a:pt x="1663700" y="56388"/>
                </a:lnTo>
                <a:lnTo>
                  <a:pt x="1663700" y="75184"/>
                </a:lnTo>
                <a:lnTo>
                  <a:pt x="1676400" y="74168"/>
                </a:lnTo>
                <a:lnTo>
                  <a:pt x="1676400" y="73152"/>
                </a:lnTo>
                <a:lnTo>
                  <a:pt x="1689100" y="73152"/>
                </a:lnTo>
                <a:lnTo>
                  <a:pt x="1701800" y="72390"/>
                </a:lnTo>
                <a:close/>
              </a:path>
              <a:path w="3581400" h="2085339">
                <a:moveTo>
                  <a:pt x="1663700" y="75184"/>
                </a:moveTo>
                <a:lnTo>
                  <a:pt x="1663700" y="70104"/>
                </a:lnTo>
                <a:lnTo>
                  <a:pt x="1651000" y="76200"/>
                </a:lnTo>
                <a:lnTo>
                  <a:pt x="1663700" y="75184"/>
                </a:lnTo>
                <a:close/>
              </a:path>
              <a:path w="3581400" h="2085339">
                <a:moveTo>
                  <a:pt x="1689100" y="47244"/>
                </a:moveTo>
                <a:lnTo>
                  <a:pt x="1676400" y="47244"/>
                </a:lnTo>
                <a:lnTo>
                  <a:pt x="1676400" y="48260"/>
                </a:lnTo>
                <a:lnTo>
                  <a:pt x="1689100" y="47244"/>
                </a:lnTo>
                <a:close/>
              </a:path>
              <a:path w="3581400" h="2085339">
                <a:moveTo>
                  <a:pt x="1689100" y="73152"/>
                </a:moveTo>
                <a:lnTo>
                  <a:pt x="1676400" y="73152"/>
                </a:lnTo>
                <a:lnTo>
                  <a:pt x="1676400" y="74168"/>
                </a:lnTo>
                <a:lnTo>
                  <a:pt x="1689100" y="73152"/>
                </a:lnTo>
                <a:close/>
              </a:path>
              <a:path w="3581400" h="2085339">
                <a:moveTo>
                  <a:pt x="1790700" y="66294"/>
                </a:moveTo>
                <a:lnTo>
                  <a:pt x="1790700" y="42672"/>
                </a:lnTo>
                <a:lnTo>
                  <a:pt x="1778000" y="42672"/>
                </a:lnTo>
                <a:lnTo>
                  <a:pt x="1739900" y="45720"/>
                </a:lnTo>
                <a:lnTo>
                  <a:pt x="1689100" y="47244"/>
                </a:lnTo>
                <a:lnTo>
                  <a:pt x="1701800" y="47244"/>
                </a:lnTo>
                <a:lnTo>
                  <a:pt x="1701800" y="72390"/>
                </a:lnTo>
                <a:lnTo>
                  <a:pt x="1727200" y="70866"/>
                </a:lnTo>
                <a:lnTo>
                  <a:pt x="1727200" y="70104"/>
                </a:lnTo>
                <a:lnTo>
                  <a:pt x="1739900" y="70104"/>
                </a:lnTo>
                <a:lnTo>
                  <a:pt x="1765300" y="69088"/>
                </a:lnTo>
                <a:lnTo>
                  <a:pt x="1765300" y="68580"/>
                </a:lnTo>
                <a:lnTo>
                  <a:pt x="1778000" y="68580"/>
                </a:lnTo>
                <a:lnTo>
                  <a:pt x="1778000" y="67056"/>
                </a:lnTo>
                <a:lnTo>
                  <a:pt x="1790700" y="66294"/>
                </a:lnTo>
                <a:close/>
              </a:path>
              <a:path w="3581400" h="2085339">
                <a:moveTo>
                  <a:pt x="1701800" y="73152"/>
                </a:moveTo>
                <a:lnTo>
                  <a:pt x="1701800" y="72390"/>
                </a:lnTo>
                <a:lnTo>
                  <a:pt x="1689100" y="73152"/>
                </a:lnTo>
                <a:lnTo>
                  <a:pt x="1701800" y="73152"/>
                </a:lnTo>
                <a:close/>
              </a:path>
              <a:path w="3581400" h="2085339">
                <a:moveTo>
                  <a:pt x="1739900" y="45720"/>
                </a:moveTo>
                <a:lnTo>
                  <a:pt x="1739900" y="44196"/>
                </a:lnTo>
                <a:lnTo>
                  <a:pt x="1727200" y="44196"/>
                </a:lnTo>
                <a:lnTo>
                  <a:pt x="1727200" y="46101"/>
                </a:lnTo>
                <a:lnTo>
                  <a:pt x="1739900" y="45720"/>
                </a:lnTo>
                <a:close/>
              </a:path>
              <a:path w="3581400" h="2085339">
                <a:moveTo>
                  <a:pt x="1739900" y="70104"/>
                </a:moveTo>
                <a:lnTo>
                  <a:pt x="1727200" y="70104"/>
                </a:lnTo>
                <a:lnTo>
                  <a:pt x="1727200" y="70866"/>
                </a:lnTo>
                <a:lnTo>
                  <a:pt x="1739900" y="70104"/>
                </a:lnTo>
                <a:close/>
              </a:path>
              <a:path w="3581400" h="2085339">
                <a:moveTo>
                  <a:pt x="1778000" y="42672"/>
                </a:moveTo>
                <a:lnTo>
                  <a:pt x="1765300" y="42672"/>
                </a:lnTo>
                <a:lnTo>
                  <a:pt x="1765300" y="43688"/>
                </a:lnTo>
                <a:lnTo>
                  <a:pt x="1778000" y="42672"/>
                </a:lnTo>
                <a:close/>
              </a:path>
              <a:path w="3581400" h="2085339">
                <a:moveTo>
                  <a:pt x="1778000" y="68580"/>
                </a:moveTo>
                <a:lnTo>
                  <a:pt x="1765300" y="68580"/>
                </a:lnTo>
                <a:lnTo>
                  <a:pt x="1765300" y="69088"/>
                </a:lnTo>
                <a:lnTo>
                  <a:pt x="1778000" y="68580"/>
                </a:lnTo>
                <a:close/>
              </a:path>
              <a:path w="3581400" h="2085339">
                <a:moveTo>
                  <a:pt x="1841500" y="57912"/>
                </a:moveTo>
                <a:lnTo>
                  <a:pt x="1841500" y="44196"/>
                </a:lnTo>
                <a:lnTo>
                  <a:pt x="1828800" y="38100"/>
                </a:lnTo>
                <a:lnTo>
                  <a:pt x="1778000" y="42672"/>
                </a:lnTo>
                <a:lnTo>
                  <a:pt x="1790700" y="42672"/>
                </a:lnTo>
                <a:lnTo>
                  <a:pt x="1790700" y="66294"/>
                </a:lnTo>
                <a:lnTo>
                  <a:pt x="1816100" y="64770"/>
                </a:lnTo>
                <a:lnTo>
                  <a:pt x="1816100" y="64008"/>
                </a:lnTo>
                <a:lnTo>
                  <a:pt x="1828800" y="64008"/>
                </a:lnTo>
                <a:lnTo>
                  <a:pt x="1841500" y="57912"/>
                </a:lnTo>
                <a:close/>
              </a:path>
              <a:path w="3581400" h="2085339">
                <a:moveTo>
                  <a:pt x="1790700" y="68580"/>
                </a:moveTo>
                <a:lnTo>
                  <a:pt x="1790700" y="66294"/>
                </a:lnTo>
                <a:lnTo>
                  <a:pt x="1778000" y="67056"/>
                </a:lnTo>
                <a:lnTo>
                  <a:pt x="1778000" y="68580"/>
                </a:lnTo>
                <a:lnTo>
                  <a:pt x="1790700" y="68580"/>
                </a:lnTo>
                <a:close/>
              </a:path>
              <a:path w="3581400" h="2085339">
                <a:moveTo>
                  <a:pt x="1828800" y="38100"/>
                </a:moveTo>
                <a:lnTo>
                  <a:pt x="1816100" y="38100"/>
                </a:lnTo>
                <a:lnTo>
                  <a:pt x="1816100" y="39243"/>
                </a:lnTo>
                <a:lnTo>
                  <a:pt x="1828800" y="38100"/>
                </a:lnTo>
                <a:close/>
              </a:path>
              <a:path w="3581400" h="2085339">
                <a:moveTo>
                  <a:pt x="1828800" y="64008"/>
                </a:moveTo>
                <a:lnTo>
                  <a:pt x="1816100" y="64008"/>
                </a:lnTo>
                <a:lnTo>
                  <a:pt x="1816100" y="64770"/>
                </a:lnTo>
                <a:lnTo>
                  <a:pt x="1828800" y="64008"/>
                </a:lnTo>
                <a:close/>
              </a:path>
              <a:path w="3581400" h="2085339">
                <a:moveTo>
                  <a:pt x="1866900" y="35052"/>
                </a:moveTo>
                <a:lnTo>
                  <a:pt x="1828800" y="38100"/>
                </a:lnTo>
                <a:lnTo>
                  <a:pt x="1841500" y="44196"/>
                </a:lnTo>
                <a:lnTo>
                  <a:pt x="1841500" y="62992"/>
                </a:lnTo>
                <a:lnTo>
                  <a:pt x="1854200" y="61976"/>
                </a:lnTo>
                <a:lnTo>
                  <a:pt x="1854200" y="41148"/>
                </a:lnTo>
                <a:lnTo>
                  <a:pt x="1866900" y="35052"/>
                </a:lnTo>
                <a:close/>
              </a:path>
              <a:path w="3581400" h="2085339">
                <a:moveTo>
                  <a:pt x="1841500" y="62992"/>
                </a:moveTo>
                <a:lnTo>
                  <a:pt x="1841500" y="57912"/>
                </a:lnTo>
                <a:lnTo>
                  <a:pt x="1828800" y="64008"/>
                </a:lnTo>
                <a:lnTo>
                  <a:pt x="1841500" y="62992"/>
                </a:lnTo>
                <a:close/>
              </a:path>
              <a:path w="3581400" h="2085339">
                <a:moveTo>
                  <a:pt x="1879600" y="59817"/>
                </a:moveTo>
                <a:lnTo>
                  <a:pt x="1879600" y="35052"/>
                </a:lnTo>
                <a:lnTo>
                  <a:pt x="1866900" y="35052"/>
                </a:lnTo>
                <a:lnTo>
                  <a:pt x="1854200" y="41148"/>
                </a:lnTo>
                <a:lnTo>
                  <a:pt x="1854200" y="54864"/>
                </a:lnTo>
                <a:lnTo>
                  <a:pt x="1866900" y="60960"/>
                </a:lnTo>
                <a:lnTo>
                  <a:pt x="1879600" y="59817"/>
                </a:lnTo>
                <a:close/>
              </a:path>
              <a:path w="3581400" h="2085339">
                <a:moveTo>
                  <a:pt x="1866900" y="60960"/>
                </a:moveTo>
                <a:lnTo>
                  <a:pt x="1854200" y="54864"/>
                </a:lnTo>
                <a:lnTo>
                  <a:pt x="1854200" y="61976"/>
                </a:lnTo>
                <a:lnTo>
                  <a:pt x="1866900" y="60960"/>
                </a:lnTo>
                <a:close/>
              </a:path>
              <a:path w="3581400" h="2085339">
                <a:moveTo>
                  <a:pt x="1917700" y="32004"/>
                </a:moveTo>
                <a:lnTo>
                  <a:pt x="1866900" y="35052"/>
                </a:lnTo>
                <a:lnTo>
                  <a:pt x="1879600" y="35052"/>
                </a:lnTo>
                <a:lnTo>
                  <a:pt x="1879600" y="59817"/>
                </a:lnTo>
                <a:lnTo>
                  <a:pt x="1905000" y="57531"/>
                </a:lnTo>
                <a:lnTo>
                  <a:pt x="1905000" y="36576"/>
                </a:lnTo>
                <a:lnTo>
                  <a:pt x="1917700" y="32004"/>
                </a:lnTo>
                <a:close/>
              </a:path>
              <a:path w="3581400" h="2085339">
                <a:moveTo>
                  <a:pt x="1879600" y="60960"/>
                </a:moveTo>
                <a:lnTo>
                  <a:pt x="1879600" y="59817"/>
                </a:lnTo>
                <a:lnTo>
                  <a:pt x="1866900" y="60960"/>
                </a:lnTo>
                <a:lnTo>
                  <a:pt x="1879600" y="60960"/>
                </a:lnTo>
                <a:close/>
              </a:path>
              <a:path w="3581400" h="2085339">
                <a:moveTo>
                  <a:pt x="1930400" y="55626"/>
                </a:moveTo>
                <a:lnTo>
                  <a:pt x="1930400" y="32004"/>
                </a:lnTo>
                <a:lnTo>
                  <a:pt x="1917700" y="32004"/>
                </a:lnTo>
                <a:lnTo>
                  <a:pt x="1905000" y="36576"/>
                </a:lnTo>
                <a:lnTo>
                  <a:pt x="1905000" y="50292"/>
                </a:lnTo>
                <a:lnTo>
                  <a:pt x="1917700" y="56388"/>
                </a:lnTo>
                <a:lnTo>
                  <a:pt x="1930400" y="55626"/>
                </a:lnTo>
                <a:close/>
              </a:path>
              <a:path w="3581400" h="2085339">
                <a:moveTo>
                  <a:pt x="1917700" y="56388"/>
                </a:moveTo>
                <a:lnTo>
                  <a:pt x="1905000" y="50292"/>
                </a:lnTo>
                <a:lnTo>
                  <a:pt x="1905000" y="57531"/>
                </a:lnTo>
                <a:lnTo>
                  <a:pt x="1917700" y="56388"/>
                </a:lnTo>
                <a:close/>
              </a:path>
              <a:path w="3581400" h="2085339">
                <a:moveTo>
                  <a:pt x="1981200" y="47244"/>
                </a:moveTo>
                <a:lnTo>
                  <a:pt x="1981200" y="33528"/>
                </a:lnTo>
                <a:lnTo>
                  <a:pt x="1968500" y="28956"/>
                </a:lnTo>
                <a:lnTo>
                  <a:pt x="1917700" y="32004"/>
                </a:lnTo>
                <a:lnTo>
                  <a:pt x="1930400" y="32004"/>
                </a:lnTo>
                <a:lnTo>
                  <a:pt x="1930400" y="55626"/>
                </a:lnTo>
                <a:lnTo>
                  <a:pt x="1955800" y="54102"/>
                </a:lnTo>
                <a:lnTo>
                  <a:pt x="1955800" y="53340"/>
                </a:lnTo>
                <a:lnTo>
                  <a:pt x="1968500" y="53340"/>
                </a:lnTo>
                <a:lnTo>
                  <a:pt x="1981200" y="47244"/>
                </a:lnTo>
                <a:close/>
              </a:path>
              <a:path w="3581400" h="2085339">
                <a:moveTo>
                  <a:pt x="1930400" y="56388"/>
                </a:moveTo>
                <a:lnTo>
                  <a:pt x="1930400" y="55626"/>
                </a:lnTo>
                <a:lnTo>
                  <a:pt x="1917700" y="56388"/>
                </a:lnTo>
                <a:lnTo>
                  <a:pt x="1930400" y="56388"/>
                </a:lnTo>
                <a:close/>
              </a:path>
              <a:path w="3581400" h="2085339">
                <a:moveTo>
                  <a:pt x="1968500" y="28956"/>
                </a:moveTo>
                <a:lnTo>
                  <a:pt x="1955800" y="28956"/>
                </a:lnTo>
                <a:lnTo>
                  <a:pt x="1955800" y="29718"/>
                </a:lnTo>
                <a:lnTo>
                  <a:pt x="1968500" y="28956"/>
                </a:lnTo>
                <a:close/>
              </a:path>
              <a:path w="3581400" h="2085339">
                <a:moveTo>
                  <a:pt x="1968500" y="53340"/>
                </a:moveTo>
                <a:lnTo>
                  <a:pt x="1955800" y="53340"/>
                </a:lnTo>
                <a:lnTo>
                  <a:pt x="1955800" y="54102"/>
                </a:lnTo>
                <a:lnTo>
                  <a:pt x="1968500" y="53340"/>
                </a:lnTo>
                <a:close/>
              </a:path>
              <a:path w="3581400" h="2085339">
                <a:moveTo>
                  <a:pt x="2019300" y="48768"/>
                </a:moveTo>
                <a:lnTo>
                  <a:pt x="2006600" y="48768"/>
                </a:lnTo>
                <a:lnTo>
                  <a:pt x="2006600" y="22860"/>
                </a:lnTo>
                <a:lnTo>
                  <a:pt x="1968500" y="28956"/>
                </a:lnTo>
                <a:lnTo>
                  <a:pt x="1981200" y="33528"/>
                </a:lnTo>
                <a:lnTo>
                  <a:pt x="1981200" y="52197"/>
                </a:lnTo>
                <a:lnTo>
                  <a:pt x="2006600" y="49911"/>
                </a:lnTo>
                <a:lnTo>
                  <a:pt x="2006600" y="48768"/>
                </a:lnTo>
                <a:lnTo>
                  <a:pt x="2019300" y="48768"/>
                </a:lnTo>
                <a:close/>
              </a:path>
              <a:path w="3581400" h="2085339">
                <a:moveTo>
                  <a:pt x="1981200" y="52197"/>
                </a:moveTo>
                <a:lnTo>
                  <a:pt x="1981200" y="47244"/>
                </a:lnTo>
                <a:lnTo>
                  <a:pt x="1968500" y="53340"/>
                </a:lnTo>
                <a:lnTo>
                  <a:pt x="1981200" y="52197"/>
                </a:lnTo>
                <a:close/>
              </a:path>
              <a:path w="3581400" h="2085339">
                <a:moveTo>
                  <a:pt x="2032000" y="42672"/>
                </a:moveTo>
                <a:lnTo>
                  <a:pt x="2032000" y="28956"/>
                </a:lnTo>
                <a:lnTo>
                  <a:pt x="2019300" y="22860"/>
                </a:lnTo>
                <a:lnTo>
                  <a:pt x="2006600" y="22860"/>
                </a:lnTo>
                <a:lnTo>
                  <a:pt x="2019300" y="48768"/>
                </a:lnTo>
                <a:lnTo>
                  <a:pt x="2032000" y="42672"/>
                </a:lnTo>
                <a:close/>
              </a:path>
              <a:path w="3581400" h="2085339">
                <a:moveTo>
                  <a:pt x="2057400" y="19812"/>
                </a:moveTo>
                <a:lnTo>
                  <a:pt x="2019300" y="22860"/>
                </a:lnTo>
                <a:lnTo>
                  <a:pt x="2032000" y="28956"/>
                </a:lnTo>
                <a:lnTo>
                  <a:pt x="2032000" y="48006"/>
                </a:lnTo>
                <a:lnTo>
                  <a:pt x="2044700" y="47244"/>
                </a:lnTo>
                <a:lnTo>
                  <a:pt x="2044700" y="25908"/>
                </a:lnTo>
                <a:lnTo>
                  <a:pt x="2057400" y="19812"/>
                </a:lnTo>
                <a:close/>
              </a:path>
              <a:path w="3581400" h="2085339">
                <a:moveTo>
                  <a:pt x="2032000" y="48006"/>
                </a:moveTo>
                <a:lnTo>
                  <a:pt x="2032000" y="42672"/>
                </a:lnTo>
                <a:lnTo>
                  <a:pt x="2019300" y="48768"/>
                </a:lnTo>
                <a:lnTo>
                  <a:pt x="2032000" y="48006"/>
                </a:lnTo>
                <a:close/>
              </a:path>
              <a:path w="3581400" h="2085339">
                <a:moveTo>
                  <a:pt x="2070100" y="45720"/>
                </a:moveTo>
                <a:lnTo>
                  <a:pt x="2057400" y="19812"/>
                </a:lnTo>
                <a:lnTo>
                  <a:pt x="2044700" y="25908"/>
                </a:lnTo>
                <a:lnTo>
                  <a:pt x="2044700" y="39624"/>
                </a:lnTo>
                <a:lnTo>
                  <a:pt x="2057400" y="45720"/>
                </a:lnTo>
                <a:lnTo>
                  <a:pt x="2070100" y="45720"/>
                </a:lnTo>
                <a:close/>
              </a:path>
              <a:path w="3581400" h="2085339">
                <a:moveTo>
                  <a:pt x="2070100" y="45720"/>
                </a:moveTo>
                <a:lnTo>
                  <a:pt x="2057400" y="45720"/>
                </a:lnTo>
                <a:lnTo>
                  <a:pt x="2044700" y="39624"/>
                </a:lnTo>
                <a:lnTo>
                  <a:pt x="2044700" y="47244"/>
                </a:lnTo>
                <a:lnTo>
                  <a:pt x="2070100" y="45720"/>
                </a:lnTo>
                <a:close/>
              </a:path>
              <a:path w="3581400" h="2085339">
                <a:moveTo>
                  <a:pt x="2108200" y="16764"/>
                </a:moveTo>
                <a:lnTo>
                  <a:pt x="2057400" y="19812"/>
                </a:lnTo>
                <a:lnTo>
                  <a:pt x="2070100" y="19812"/>
                </a:lnTo>
                <a:lnTo>
                  <a:pt x="2082800" y="25908"/>
                </a:lnTo>
                <a:lnTo>
                  <a:pt x="2082800" y="44704"/>
                </a:lnTo>
                <a:lnTo>
                  <a:pt x="2095500" y="43688"/>
                </a:lnTo>
                <a:lnTo>
                  <a:pt x="2095500" y="22860"/>
                </a:lnTo>
                <a:lnTo>
                  <a:pt x="2108200" y="16764"/>
                </a:lnTo>
                <a:close/>
              </a:path>
              <a:path w="3581400" h="2085339">
                <a:moveTo>
                  <a:pt x="2082800" y="39624"/>
                </a:moveTo>
                <a:lnTo>
                  <a:pt x="2082800" y="25908"/>
                </a:lnTo>
                <a:lnTo>
                  <a:pt x="2070100" y="19812"/>
                </a:lnTo>
                <a:lnTo>
                  <a:pt x="2057400" y="19812"/>
                </a:lnTo>
                <a:lnTo>
                  <a:pt x="2070100" y="45720"/>
                </a:lnTo>
                <a:lnTo>
                  <a:pt x="2082800" y="39624"/>
                </a:lnTo>
                <a:close/>
              </a:path>
              <a:path w="3581400" h="2085339">
                <a:moveTo>
                  <a:pt x="2082800" y="44704"/>
                </a:moveTo>
                <a:lnTo>
                  <a:pt x="2082800" y="39624"/>
                </a:lnTo>
                <a:lnTo>
                  <a:pt x="2070100" y="45720"/>
                </a:lnTo>
                <a:lnTo>
                  <a:pt x="2082800" y="44704"/>
                </a:lnTo>
                <a:close/>
              </a:path>
              <a:path w="3581400" h="2085339">
                <a:moveTo>
                  <a:pt x="2120900" y="42291"/>
                </a:moveTo>
                <a:lnTo>
                  <a:pt x="2120900" y="16764"/>
                </a:lnTo>
                <a:lnTo>
                  <a:pt x="2108200" y="16764"/>
                </a:lnTo>
                <a:lnTo>
                  <a:pt x="2095500" y="22860"/>
                </a:lnTo>
                <a:lnTo>
                  <a:pt x="2095500" y="38100"/>
                </a:lnTo>
                <a:lnTo>
                  <a:pt x="2108200" y="42672"/>
                </a:lnTo>
                <a:lnTo>
                  <a:pt x="2120900" y="42291"/>
                </a:lnTo>
                <a:close/>
              </a:path>
              <a:path w="3581400" h="2085339">
                <a:moveTo>
                  <a:pt x="2108200" y="42672"/>
                </a:moveTo>
                <a:lnTo>
                  <a:pt x="2095500" y="38100"/>
                </a:lnTo>
                <a:lnTo>
                  <a:pt x="2095500" y="43688"/>
                </a:lnTo>
                <a:lnTo>
                  <a:pt x="2108200" y="42672"/>
                </a:lnTo>
                <a:close/>
              </a:path>
              <a:path w="3581400" h="2085339">
                <a:moveTo>
                  <a:pt x="2159000" y="15240"/>
                </a:moveTo>
                <a:lnTo>
                  <a:pt x="2108200" y="16764"/>
                </a:lnTo>
                <a:lnTo>
                  <a:pt x="2120900" y="16764"/>
                </a:lnTo>
                <a:lnTo>
                  <a:pt x="2120900" y="42291"/>
                </a:lnTo>
                <a:lnTo>
                  <a:pt x="2146300" y="41529"/>
                </a:lnTo>
                <a:lnTo>
                  <a:pt x="2146300" y="19812"/>
                </a:lnTo>
                <a:lnTo>
                  <a:pt x="2159000" y="15240"/>
                </a:lnTo>
                <a:close/>
              </a:path>
              <a:path w="3581400" h="2085339">
                <a:moveTo>
                  <a:pt x="2120900" y="42672"/>
                </a:moveTo>
                <a:lnTo>
                  <a:pt x="2120900" y="42291"/>
                </a:lnTo>
                <a:lnTo>
                  <a:pt x="2108200" y="42672"/>
                </a:lnTo>
                <a:lnTo>
                  <a:pt x="2120900" y="42672"/>
                </a:lnTo>
                <a:close/>
              </a:path>
              <a:path w="3581400" h="2085339">
                <a:moveTo>
                  <a:pt x="2171700" y="40386"/>
                </a:moveTo>
                <a:lnTo>
                  <a:pt x="2171700" y="15240"/>
                </a:lnTo>
                <a:lnTo>
                  <a:pt x="2159000" y="15240"/>
                </a:lnTo>
                <a:lnTo>
                  <a:pt x="2146300" y="19812"/>
                </a:lnTo>
                <a:lnTo>
                  <a:pt x="2146300" y="35052"/>
                </a:lnTo>
                <a:lnTo>
                  <a:pt x="2159000" y="41148"/>
                </a:lnTo>
                <a:lnTo>
                  <a:pt x="2171700" y="40386"/>
                </a:lnTo>
                <a:close/>
              </a:path>
              <a:path w="3581400" h="2085339">
                <a:moveTo>
                  <a:pt x="2159000" y="41148"/>
                </a:moveTo>
                <a:lnTo>
                  <a:pt x="2146300" y="35052"/>
                </a:lnTo>
                <a:lnTo>
                  <a:pt x="2146300" y="41529"/>
                </a:lnTo>
                <a:lnTo>
                  <a:pt x="2159000" y="41148"/>
                </a:lnTo>
                <a:close/>
              </a:path>
              <a:path w="3581400" h="2085339">
                <a:moveTo>
                  <a:pt x="2222500" y="33528"/>
                </a:moveTo>
                <a:lnTo>
                  <a:pt x="2222500" y="18288"/>
                </a:lnTo>
                <a:lnTo>
                  <a:pt x="2209800" y="13716"/>
                </a:lnTo>
                <a:lnTo>
                  <a:pt x="2159000" y="15240"/>
                </a:lnTo>
                <a:lnTo>
                  <a:pt x="2171700" y="15240"/>
                </a:lnTo>
                <a:lnTo>
                  <a:pt x="2171700" y="40386"/>
                </a:lnTo>
                <a:lnTo>
                  <a:pt x="2197100" y="38862"/>
                </a:lnTo>
                <a:lnTo>
                  <a:pt x="2197100" y="38100"/>
                </a:lnTo>
                <a:lnTo>
                  <a:pt x="2209800" y="38100"/>
                </a:lnTo>
                <a:lnTo>
                  <a:pt x="2222500" y="33528"/>
                </a:lnTo>
                <a:close/>
              </a:path>
              <a:path w="3581400" h="2085339">
                <a:moveTo>
                  <a:pt x="2171700" y="41148"/>
                </a:moveTo>
                <a:lnTo>
                  <a:pt x="2171700" y="40386"/>
                </a:lnTo>
                <a:lnTo>
                  <a:pt x="2159000" y="41148"/>
                </a:lnTo>
                <a:lnTo>
                  <a:pt x="2171700" y="41148"/>
                </a:lnTo>
                <a:close/>
              </a:path>
              <a:path w="3581400" h="2085339">
                <a:moveTo>
                  <a:pt x="2209800" y="13716"/>
                </a:moveTo>
                <a:lnTo>
                  <a:pt x="2197100" y="13716"/>
                </a:lnTo>
                <a:lnTo>
                  <a:pt x="2197100" y="14097"/>
                </a:lnTo>
                <a:lnTo>
                  <a:pt x="2209800" y="13716"/>
                </a:lnTo>
                <a:close/>
              </a:path>
              <a:path w="3581400" h="2085339">
                <a:moveTo>
                  <a:pt x="2209800" y="38100"/>
                </a:moveTo>
                <a:lnTo>
                  <a:pt x="2197100" y="38100"/>
                </a:lnTo>
                <a:lnTo>
                  <a:pt x="2197100" y="38862"/>
                </a:lnTo>
                <a:lnTo>
                  <a:pt x="2209800" y="38100"/>
                </a:lnTo>
                <a:close/>
              </a:path>
              <a:path w="3581400" h="2085339">
                <a:moveTo>
                  <a:pt x="2246085" y="11538"/>
                </a:moveTo>
                <a:lnTo>
                  <a:pt x="2209800" y="13716"/>
                </a:lnTo>
                <a:lnTo>
                  <a:pt x="2222500" y="18288"/>
                </a:lnTo>
                <a:lnTo>
                  <a:pt x="2222500" y="37719"/>
                </a:lnTo>
                <a:lnTo>
                  <a:pt x="2235200" y="37338"/>
                </a:lnTo>
                <a:lnTo>
                  <a:pt x="2235200" y="16764"/>
                </a:lnTo>
                <a:lnTo>
                  <a:pt x="2246085" y="11538"/>
                </a:lnTo>
                <a:close/>
              </a:path>
              <a:path w="3581400" h="2085339">
                <a:moveTo>
                  <a:pt x="2222500" y="37719"/>
                </a:moveTo>
                <a:lnTo>
                  <a:pt x="2222500" y="33528"/>
                </a:lnTo>
                <a:lnTo>
                  <a:pt x="2209800" y="38100"/>
                </a:lnTo>
                <a:lnTo>
                  <a:pt x="2222500" y="37719"/>
                </a:lnTo>
                <a:close/>
              </a:path>
              <a:path w="3581400" h="2085339">
                <a:moveTo>
                  <a:pt x="2273300" y="30480"/>
                </a:moveTo>
                <a:lnTo>
                  <a:pt x="2273300" y="16764"/>
                </a:lnTo>
                <a:lnTo>
                  <a:pt x="2260600" y="10668"/>
                </a:lnTo>
                <a:lnTo>
                  <a:pt x="2246085" y="11538"/>
                </a:lnTo>
                <a:lnTo>
                  <a:pt x="2235200" y="16764"/>
                </a:lnTo>
                <a:lnTo>
                  <a:pt x="2235200" y="30480"/>
                </a:lnTo>
                <a:lnTo>
                  <a:pt x="2247900" y="36576"/>
                </a:lnTo>
                <a:lnTo>
                  <a:pt x="2260600" y="36576"/>
                </a:lnTo>
                <a:lnTo>
                  <a:pt x="2273300" y="30480"/>
                </a:lnTo>
                <a:close/>
              </a:path>
              <a:path w="3581400" h="2085339">
                <a:moveTo>
                  <a:pt x="2260600" y="36576"/>
                </a:moveTo>
                <a:lnTo>
                  <a:pt x="2247900" y="36576"/>
                </a:lnTo>
                <a:lnTo>
                  <a:pt x="2235200" y="30480"/>
                </a:lnTo>
                <a:lnTo>
                  <a:pt x="2235200" y="37338"/>
                </a:lnTo>
                <a:lnTo>
                  <a:pt x="2260600" y="36576"/>
                </a:lnTo>
                <a:close/>
              </a:path>
              <a:path w="3581400" h="2085339">
                <a:moveTo>
                  <a:pt x="2260600" y="10668"/>
                </a:moveTo>
                <a:lnTo>
                  <a:pt x="2247900" y="10668"/>
                </a:lnTo>
                <a:lnTo>
                  <a:pt x="2246085" y="11538"/>
                </a:lnTo>
                <a:lnTo>
                  <a:pt x="2260600" y="10668"/>
                </a:lnTo>
                <a:close/>
              </a:path>
              <a:path w="3581400" h="2085339">
                <a:moveTo>
                  <a:pt x="2298700" y="9144"/>
                </a:moveTo>
                <a:lnTo>
                  <a:pt x="2260600" y="10668"/>
                </a:lnTo>
                <a:lnTo>
                  <a:pt x="2273300" y="16764"/>
                </a:lnTo>
                <a:lnTo>
                  <a:pt x="2273300" y="36068"/>
                </a:lnTo>
                <a:lnTo>
                  <a:pt x="2286000" y="35560"/>
                </a:lnTo>
                <a:lnTo>
                  <a:pt x="2286000" y="15240"/>
                </a:lnTo>
                <a:lnTo>
                  <a:pt x="2298700" y="9144"/>
                </a:lnTo>
                <a:close/>
              </a:path>
              <a:path w="3581400" h="2085339">
                <a:moveTo>
                  <a:pt x="2273300" y="36068"/>
                </a:moveTo>
                <a:lnTo>
                  <a:pt x="2273300" y="30480"/>
                </a:lnTo>
                <a:lnTo>
                  <a:pt x="2260600" y="36576"/>
                </a:lnTo>
                <a:lnTo>
                  <a:pt x="2273300" y="36068"/>
                </a:lnTo>
                <a:close/>
              </a:path>
              <a:path w="3581400" h="2085339">
                <a:moveTo>
                  <a:pt x="2362200" y="28956"/>
                </a:moveTo>
                <a:lnTo>
                  <a:pt x="2362200" y="13716"/>
                </a:lnTo>
                <a:lnTo>
                  <a:pt x="2349500" y="9144"/>
                </a:lnTo>
                <a:lnTo>
                  <a:pt x="2298700" y="9144"/>
                </a:lnTo>
                <a:lnTo>
                  <a:pt x="2286000" y="15240"/>
                </a:lnTo>
                <a:lnTo>
                  <a:pt x="2286000" y="28956"/>
                </a:lnTo>
                <a:lnTo>
                  <a:pt x="2298700" y="35052"/>
                </a:lnTo>
                <a:lnTo>
                  <a:pt x="2349500" y="35052"/>
                </a:lnTo>
                <a:lnTo>
                  <a:pt x="2362200" y="28956"/>
                </a:lnTo>
                <a:close/>
              </a:path>
              <a:path w="3581400" h="2085339">
                <a:moveTo>
                  <a:pt x="2298700" y="35052"/>
                </a:moveTo>
                <a:lnTo>
                  <a:pt x="2286000" y="28956"/>
                </a:lnTo>
                <a:lnTo>
                  <a:pt x="2286000" y="35560"/>
                </a:lnTo>
                <a:lnTo>
                  <a:pt x="2298700" y="35052"/>
                </a:lnTo>
                <a:close/>
              </a:path>
              <a:path w="3581400" h="2085339">
                <a:moveTo>
                  <a:pt x="2387600" y="7620"/>
                </a:moveTo>
                <a:lnTo>
                  <a:pt x="2349500" y="9144"/>
                </a:lnTo>
                <a:lnTo>
                  <a:pt x="2362200" y="13716"/>
                </a:lnTo>
                <a:lnTo>
                  <a:pt x="2362200" y="34544"/>
                </a:lnTo>
                <a:lnTo>
                  <a:pt x="2374900" y="34036"/>
                </a:lnTo>
                <a:lnTo>
                  <a:pt x="2374900" y="13716"/>
                </a:lnTo>
                <a:lnTo>
                  <a:pt x="2387600" y="7620"/>
                </a:lnTo>
                <a:close/>
              </a:path>
              <a:path w="3581400" h="2085339">
                <a:moveTo>
                  <a:pt x="2362200" y="34544"/>
                </a:moveTo>
                <a:lnTo>
                  <a:pt x="2362200" y="28956"/>
                </a:lnTo>
                <a:lnTo>
                  <a:pt x="2349500" y="35052"/>
                </a:lnTo>
                <a:lnTo>
                  <a:pt x="2362200" y="34544"/>
                </a:lnTo>
                <a:close/>
              </a:path>
              <a:path w="3581400" h="2085339">
                <a:moveTo>
                  <a:pt x="2451100" y="27432"/>
                </a:moveTo>
                <a:lnTo>
                  <a:pt x="2451100" y="12192"/>
                </a:lnTo>
                <a:lnTo>
                  <a:pt x="2438400" y="7620"/>
                </a:lnTo>
                <a:lnTo>
                  <a:pt x="2387600" y="7620"/>
                </a:lnTo>
                <a:lnTo>
                  <a:pt x="2374900" y="13716"/>
                </a:lnTo>
                <a:lnTo>
                  <a:pt x="2374900" y="28956"/>
                </a:lnTo>
                <a:lnTo>
                  <a:pt x="2387600" y="33528"/>
                </a:lnTo>
                <a:lnTo>
                  <a:pt x="2438400" y="33528"/>
                </a:lnTo>
                <a:lnTo>
                  <a:pt x="2451100" y="27432"/>
                </a:lnTo>
                <a:close/>
              </a:path>
              <a:path w="3581400" h="2085339">
                <a:moveTo>
                  <a:pt x="2387600" y="33528"/>
                </a:moveTo>
                <a:lnTo>
                  <a:pt x="2374900" y="28956"/>
                </a:lnTo>
                <a:lnTo>
                  <a:pt x="2374900" y="34036"/>
                </a:lnTo>
                <a:lnTo>
                  <a:pt x="2387600" y="33528"/>
                </a:lnTo>
                <a:close/>
              </a:path>
              <a:path w="3581400" h="2085339">
                <a:moveTo>
                  <a:pt x="2476500" y="6096"/>
                </a:moveTo>
                <a:lnTo>
                  <a:pt x="2438400" y="7620"/>
                </a:lnTo>
                <a:lnTo>
                  <a:pt x="2451100" y="12192"/>
                </a:lnTo>
                <a:lnTo>
                  <a:pt x="2451100" y="33020"/>
                </a:lnTo>
                <a:lnTo>
                  <a:pt x="2463800" y="32512"/>
                </a:lnTo>
                <a:lnTo>
                  <a:pt x="2463800" y="10668"/>
                </a:lnTo>
                <a:lnTo>
                  <a:pt x="2476500" y="6096"/>
                </a:lnTo>
                <a:close/>
              </a:path>
              <a:path w="3581400" h="2085339">
                <a:moveTo>
                  <a:pt x="2451100" y="33020"/>
                </a:moveTo>
                <a:lnTo>
                  <a:pt x="2451100" y="27432"/>
                </a:lnTo>
                <a:lnTo>
                  <a:pt x="2438400" y="33528"/>
                </a:lnTo>
                <a:lnTo>
                  <a:pt x="2451100" y="33020"/>
                </a:lnTo>
                <a:close/>
              </a:path>
              <a:path w="3581400" h="2085339">
                <a:moveTo>
                  <a:pt x="2489200" y="31623"/>
                </a:moveTo>
                <a:lnTo>
                  <a:pt x="2489200" y="6096"/>
                </a:lnTo>
                <a:lnTo>
                  <a:pt x="2476500" y="6096"/>
                </a:lnTo>
                <a:lnTo>
                  <a:pt x="2463800" y="10668"/>
                </a:lnTo>
                <a:lnTo>
                  <a:pt x="2463800" y="25908"/>
                </a:lnTo>
                <a:lnTo>
                  <a:pt x="2476500" y="32004"/>
                </a:lnTo>
                <a:lnTo>
                  <a:pt x="2489200" y="31623"/>
                </a:lnTo>
                <a:close/>
              </a:path>
              <a:path w="3581400" h="2085339">
                <a:moveTo>
                  <a:pt x="2476500" y="32004"/>
                </a:moveTo>
                <a:lnTo>
                  <a:pt x="2463800" y="25908"/>
                </a:lnTo>
                <a:lnTo>
                  <a:pt x="2463800" y="32512"/>
                </a:lnTo>
                <a:lnTo>
                  <a:pt x="2476500" y="32004"/>
                </a:lnTo>
                <a:close/>
              </a:path>
              <a:path w="3581400" h="2085339">
                <a:moveTo>
                  <a:pt x="2540000" y="24384"/>
                </a:moveTo>
                <a:lnTo>
                  <a:pt x="2540000" y="10668"/>
                </a:lnTo>
                <a:lnTo>
                  <a:pt x="2527300" y="4572"/>
                </a:lnTo>
                <a:lnTo>
                  <a:pt x="2476500" y="6096"/>
                </a:lnTo>
                <a:lnTo>
                  <a:pt x="2489200" y="6096"/>
                </a:lnTo>
                <a:lnTo>
                  <a:pt x="2489200" y="31623"/>
                </a:lnTo>
                <a:lnTo>
                  <a:pt x="2514600" y="30861"/>
                </a:lnTo>
                <a:lnTo>
                  <a:pt x="2514600" y="30480"/>
                </a:lnTo>
                <a:lnTo>
                  <a:pt x="2527300" y="30480"/>
                </a:lnTo>
                <a:lnTo>
                  <a:pt x="2540000" y="24384"/>
                </a:lnTo>
                <a:close/>
              </a:path>
              <a:path w="3581400" h="2085339">
                <a:moveTo>
                  <a:pt x="2489200" y="32004"/>
                </a:moveTo>
                <a:lnTo>
                  <a:pt x="2489200" y="31623"/>
                </a:lnTo>
                <a:lnTo>
                  <a:pt x="2476500" y="32004"/>
                </a:lnTo>
                <a:lnTo>
                  <a:pt x="2489200" y="32004"/>
                </a:lnTo>
                <a:close/>
              </a:path>
              <a:path w="3581400" h="2085339">
                <a:moveTo>
                  <a:pt x="2527300" y="4572"/>
                </a:moveTo>
                <a:lnTo>
                  <a:pt x="2514600" y="4572"/>
                </a:lnTo>
                <a:lnTo>
                  <a:pt x="2514600" y="4953"/>
                </a:lnTo>
                <a:lnTo>
                  <a:pt x="2527300" y="4572"/>
                </a:lnTo>
                <a:close/>
              </a:path>
              <a:path w="3581400" h="2085339">
                <a:moveTo>
                  <a:pt x="2527300" y="30480"/>
                </a:moveTo>
                <a:lnTo>
                  <a:pt x="2514600" y="30480"/>
                </a:lnTo>
                <a:lnTo>
                  <a:pt x="2514600" y="30861"/>
                </a:lnTo>
                <a:lnTo>
                  <a:pt x="2527300" y="30480"/>
                </a:lnTo>
                <a:close/>
              </a:path>
              <a:path w="3581400" h="2085339">
                <a:moveTo>
                  <a:pt x="2565400" y="4572"/>
                </a:moveTo>
                <a:lnTo>
                  <a:pt x="2527300" y="4572"/>
                </a:lnTo>
                <a:lnTo>
                  <a:pt x="2540000" y="10668"/>
                </a:lnTo>
                <a:lnTo>
                  <a:pt x="2540000" y="30480"/>
                </a:lnTo>
                <a:lnTo>
                  <a:pt x="2552700" y="30480"/>
                </a:lnTo>
                <a:lnTo>
                  <a:pt x="2552700" y="9144"/>
                </a:lnTo>
                <a:lnTo>
                  <a:pt x="2565400" y="4572"/>
                </a:lnTo>
                <a:close/>
              </a:path>
              <a:path w="3581400" h="2085339">
                <a:moveTo>
                  <a:pt x="2540000" y="30480"/>
                </a:moveTo>
                <a:lnTo>
                  <a:pt x="2540000" y="24384"/>
                </a:lnTo>
                <a:lnTo>
                  <a:pt x="2527300" y="30480"/>
                </a:lnTo>
                <a:lnTo>
                  <a:pt x="2540000" y="30480"/>
                </a:lnTo>
                <a:close/>
              </a:path>
              <a:path w="3581400" h="2085339">
                <a:moveTo>
                  <a:pt x="2578100" y="30480"/>
                </a:moveTo>
                <a:lnTo>
                  <a:pt x="2578100" y="4572"/>
                </a:lnTo>
                <a:lnTo>
                  <a:pt x="2565400" y="4572"/>
                </a:lnTo>
                <a:lnTo>
                  <a:pt x="2552700" y="9144"/>
                </a:lnTo>
                <a:lnTo>
                  <a:pt x="2552700" y="24384"/>
                </a:lnTo>
                <a:lnTo>
                  <a:pt x="2565400" y="30480"/>
                </a:lnTo>
                <a:lnTo>
                  <a:pt x="2578100" y="30480"/>
                </a:lnTo>
                <a:close/>
              </a:path>
              <a:path w="3581400" h="2085339">
                <a:moveTo>
                  <a:pt x="2565400" y="30480"/>
                </a:moveTo>
                <a:lnTo>
                  <a:pt x="2552700" y="24384"/>
                </a:lnTo>
                <a:lnTo>
                  <a:pt x="2552700" y="30480"/>
                </a:lnTo>
                <a:lnTo>
                  <a:pt x="2565400" y="30480"/>
                </a:lnTo>
                <a:close/>
              </a:path>
              <a:path w="3581400" h="2085339">
                <a:moveTo>
                  <a:pt x="2628900" y="22860"/>
                </a:moveTo>
                <a:lnTo>
                  <a:pt x="2628900" y="9144"/>
                </a:lnTo>
                <a:lnTo>
                  <a:pt x="2616200" y="3048"/>
                </a:lnTo>
                <a:lnTo>
                  <a:pt x="2565400" y="4572"/>
                </a:lnTo>
                <a:lnTo>
                  <a:pt x="2578100" y="4572"/>
                </a:lnTo>
                <a:lnTo>
                  <a:pt x="2578100" y="30480"/>
                </a:lnTo>
                <a:lnTo>
                  <a:pt x="2616200" y="30480"/>
                </a:lnTo>
                <a:lnTo>
                  <a:pt x="2628900" y="22860"/>
                </a:lnTo>
                <a:close/>
              </a:path>
              <a:path w="3581400" h="2085339">
                <a:moveTo>
                  <a:pt x="2616200" y="3048"/>
                </a:moveTo>
                <a:lnTo>
                  <a:pt x="2603500" y="3048"/>
                </a:lnTo>
                <a:lnTo>
                  <a:pt x="2603500" y="3429"/>
                </a:lnTo>
                <a:lnTo>
                  <a:pt x="2616200" y="3048"/>
                </a:lnTo>
                <a:close/>
              </a:path>
              <a:path w="3581400" h="2085339">
                <a:moveTo>
                  <a:pt x="2667000" y="22860"/>
                </a:moveTo>
                <a:lnTo>
                  <a:pt x="2667000" y="9144"/>
                </a:lnTo>
                <a:lnTo>
                  <a:pt x="2654300" y="3048"/>
                </a:lnTo>
                <a:lnTo>
                  <a:pt x="2616200" y="3048"/>
                </a:lnTo>
                <a:lnTo>
                  <a:pt x="2628900" y="9144"/>
                </a:lnTo>
                <a:lnTo>
                  <a:pt x="2628900" y="29972"/>
                </a:lnTo>
                <a:lnTo>
                  <a:pt x="2641600" y="29464"/>
                </a:lnTo>
                <a:lnTo>
                  <a:pt x="2641600" y="28956"/>
                </a:lnTo>
                <a:lnTo>
                  <a:pt x="2654300" y="28956"/>
                </a:lnTo>
                <a:lnTo>
                  <a:pt x="2667000" y="22860"/>
                </a:lnTo>
                <a:close/>
              </a:path>
              <a:path w="3581400" h="2085339">
                <a:moveTo>
                  <a:pt x="2628900" y="29972"/>
                </a:moveTo>
                <a:lnTo>
                  <a:pt x="2628900" y="22860"/>
                </a:lnTo>
                <a:lnTo>
                  <a:pt x="2616200" y="30480"/>
                </a:lnTo>
                <a:lnTo>
                  <a:pt x="2628900" y="29972"/>
                </a:lnTo>
                <a:close/>
              </a:path>
              <a:path w="3581400" h="2085339">
                <a:moveTo>
                  <a:pt x="2654300" y="28956"/>
                </a:moveTo>
                <a:lnTo>
                  <a:pt x="2641600" y="28956"/>
                </a:lnTo>
                <a:lnTo>
                  <a:pt x="2641600" y="29464"/>
                </a:lnTo>
                <a:lnTo>
                  <a:pt x="2654300" y="28956"/>
                </a:lnTo>
                <a:close/>
              </a:path>
              <a:path w="3581400" h="2085339">
                <a:moveTo>
                  <a:pt x="2705100" y="28448"/>
                </a:moveTo>
                <a:lnTo>
                  <a:pt x="2705100" y="1524"/>
                </a:lnTo>
                <a:lnTo>
                  <a:pt x="2692400" y="1524"/>
                </a:lnTo>
                <a:lnTo>
                  <a:pt x="2654300" y="3048"/>
                </a:lnTo>
                <a:lnTo>
                  <a:pt x="2667000" y="9144"/>
                </a:lnTo>
                <a:lnTo>
                  <a:pt x="2667000" y="28956"/>
                </a:lnTo>
                <a:lnTo>
                  <a:pt x="2692400" y="28956"/>
                </a:lnTo>
                <a:lnTo>
                  <a:pt x="2705100" y="28448"/>
                </a:lnTo>
                <a:close/>
              </a:path>
              <a:path w="3581400" h="2085339">
                <a:moveTo>
                  <a:pt x="2667000" y="28956"/>
                </a:moveTo>
                <a:lnTo>
                  <a:pt x="2667000" y="22860"/>
                </a:lnTo>
                <a:lnTo>
                  <a:pt x="2654300" y="28956"/>
                </a:lnTo>
                <a:lnTo>
                  <a:pt x="2667000" y="28956"/>
                </a:lnTo>
                <a:close/>
              </a:path>
              <a:path w="3581400" h="2085339">
                <a:moveTo>
                  <a:pt x="2692400" y="1524"/>
                </a:moveTo>
                <a:lnTo>
                  <a:pt x="2679700" y="1524"/>
                </a:lnTo>
                <a:lnTo>
                  <a:pt x="2679700" y="2032"/>
                </a:lnTo>
                <a:lnTo>
                  <a:pt x="2692400" y="1524"/>
                </a:lnTo>
                <a:close/>
              </a:path>
              <a:path w="3581400" h="2085339">
                <a:moveTo>
                  <a:pt x="2730500" y="0"/>
                </a:moveTo>
                <a:lnTo>
                  <a:pt x="2692400" y="1524"/>
                </a:lnTo>
                <a:lnTo>
                  <a:pt x="2705100" y="1524"/>
                </a:lnTo>
                <a:lnTo>
                  <a:pt x="2705100" y="28448"/>
                </a:lnTo>
                <a:lnTo>
                  <a:pt x="2717800" y="27940"/>
                </a:lnTo>
                <a:lnTo>
                  <a:pt x="2717800" y="6096"/>
                </a:lnTo>
                <a:lnTo>
                  <a:pt x="2730500" y="0"/>
                </a:lnTo>
                <a:close/>
              </a:path>
              <a:path w="3581400" h="2085339">
                <a:moveTo>
                  <a:pt x="2705100" y="28956"/>
                </a:moveTo>
                <a:lnTo>
                  <a:pt x="2705100" y="28448"/>
                </a:lnTo>
                <a:lnTo>
                  <a:pt x="2692400" y="28956"/>
                </a:lnTo>
                <a:lnTo>
                  <a:pt x="2705100" y="28956"/>
                </a:lnTo>
                <a:close/>
              </a:path>
              <a:path w="3581400" h="2085339">
                <a:moveTo>
                  <a:pt x="2768600" y="0"/>
                </a:moveTo>
                <a:lnTo>
                  <a:pt x="2730500" y="0"/>
                </a:lnTo>
                <a:lnTo>
                  <a:pt x="2717800" y="6096"/>
                </a:lnTo>
                <a:lnTo>
                  <a:pt x="2717800" y="21336"/>
                </a:lnTo>
                <a:lnTo>
                  <a:pt x="2730500" y="27432"/>
                </a:lnTo>
                <a:lnTo>
                  <a:pt x="2755900" y="27432"/>
                </a:lnTo>
                <a:lnTo>
                  <a:pt x="2755900" y="6096"/>
                </a:lnTo>
                <a:lnTo>
                  <a:pt x="2768600" y="0"/>
                </a:lnTo>
                <a:close/>
              </a:path>
              <a:path w="3581400" h="2085339">
                <a:moveTo>
                  <a:pt x="2730500" y="27432"/>
                </a:moveTo>
                <a:lnTo>
                  <a:pt x="2717800" y="21336"/>
                </a:lnTo>
                <a:lnTo>
                  <a:pt x="2717800" y="27940"/>
                </a:lnTo>
                <a:lnTo>
                  <a:pt x="2730500" y="27432"/>
                </a:lnTo>
                <a:close/>
              </a:path>
              <a:path w="3581400" h="2085339">
                <a:moveTo>
                  <a:pt x="2819400" y="21336"/>
                </a:moveTo>
                <a:lnTo>
                  <a:pt x="2819400" y="6096"/>
                </a:lnTo>
                <a:lnTo>
                  <a:pt x="2806700" y="0"/>
                </a:lnTo>
                <a:lnTo>
                  <a:pt x="2768600" y="0"/>
                </a:lnTo>
                <a:lnTo>
                  <a:pt x="2755900" y="6096"/>
                </a:lnTo>
                <a:lnTo>
                  <a:pt x="2755900" y="21336"/>
                </a:lnTo>
                <a:lnTo>
                  <a:pt x="2768600" y="27432"/>
                </a:lnTo>
                <a:lnTo>
                  <a:pt x="2806700" y="27432"/>
                </a:lnTo>
                <a:lnTo>
                  <a:pt x="2819400" y="21336"/>
                </a:lnTo>
                <a:close/>
              </a:path>
              <a:path w="3581400" h="2085339">
                <a:moveTo>
                  <a:pt x="2768600" y="27432"/>
                </a:moveTo>
                <a:lnTo>
                  <a:pt x="2755900" y="21336"/>
                </a:lnTo>
                <a:lnTo>
                  <a:pt x="2755900" y="27432"/>
                </a:lnTo>
                <a:lnTo>
                  <a:pt x="2768600" y="27432"/>
                </a:lnTo>
                <a:close/>
              </a:path>
              <a:path w="3581400" h="2085339">
                <a:moveTo>
                  <a:pt x="2933700" y="0"/>
                </a:moveTo>
                <a:lnTo>
                  <a:pt x="2870200" y="0"/>
                </a:lnTo>
                <a:lnTo>
                  <a:pt x="2857500" y="6096"/>
                </a:lnTo>
                <a:lnTo>
                  <a:pt x="2844800" y="0"/>
                </a:lnTo>
                <a:lnTo>
                  <a:pt x="2806700" y="0"/>
                </a:lnTo>
                <a:lnTo>
                  <a:pt x="2819400" y="6096"/>
                </a:lnTo>
                <a:lnTo>
                  <a:pt x="2819400" y="27432"/>
                </a:lnTo>
                <a:lnTo>
                  <a:pt x="2844800" y="27432"/>
                </a:lnTo>
                <a:lnTo>
                  <a:pt x="2857500" y="21336"/>
                </a:lnTo>
                <a:lnTo>
                  <a:pt x="2870200" y="27432"/>
                </a:lnTo>
                <a:lnTo>
                  <a:pt x="2921000" y="27432"/>
                </a:lnTo>
                <a:lnTo>
                  <a:pt x="2921000" y="6096"/>
                </a:lnTo>
                <a:lnTo>
                  <a:pt x="2933700" y="0"/>
                </a:lnTo>
                <a:close/>
              </a:path>
              <a:path w="3581400" h="2085339">
                <a:moveTo>
                  <a:pt x="2819400" y="27432"/>
                </a:moveTo>
                <a:lnTo>
                  <a:pt x="2819400" y="21336"/>
                </a:lnTo>
                <a:lnTo>
                  <a:pt x="2806700" y="27432"/>
                </a:lnTo>
                <a:lnTo>
                  <a:pt x="2819400" y="27432"/>
                </a:lnTo>
                <a:close/>
              </a:path>
              <a:path w="3581400" h="2085339">
                <a:moveTo>
                  <a:pt x="2870200" y="0"/>
                </a:moveTo>
                <a:lnTo>
                  <a:pt x="2844800" y="0"/>
                </a:lnTo>
                <a:lnTo>
                  <a:pt x="2857500" y="6096"/>
                </a:lnTo>
                <a:lnTo>
                  <a:pt x="2870200" y="0"/>
                </a:lnTo>
                <a:close/>
              </a:path>
              <a:path w="3581400" h="2085339">
                <a:moveTo>
                  <a:pt x="2870200" y="27432"/>
                </a:moveTo>
                <a:lnTo>
                  <a:pt x="2857500" y="21336"/>
                </a:lnTo>
                <a:lnTo>
                  <a:pt x="2844800" y="27432"/>
                </a:lnTo>
                <a:lnTo>
                  <a:pt x="2870200" y="27432"/>
                </a:lnTo>
                <a:close/>
              </a:path>
              <a:path w="3581400" h="2085339">
                <a:moveTo>
                  <a:pt x="2959100" y="21336"/>
                </a:moveTo>
                <a:lnTo>
                  <a:pt x="2959100" y="6096"/>
                </a:lnTo>
                <a:lnTo>
                  <a:pt x="2946400" y="0"/>
                </a:lnTo>
                <a:lnTo>
                  <a:pt x="2933700" y="0"/>
                </a:lnTo>
                <a:lnTo>
                  <a:pt x="2921000" y="6096"/>
                </a:lnTo>
                <a:lnTo>
                  <a:pt x="2921000" y="21336"/>
                </a:lnTo>
                <a:lnTo>
                  <a:pt x="2933700" y="27432"/>
                </a:lnTo>
                <a:lnTo>
                  <a:pt x="2946400" y="27432"/>
                </a:lnTo>
                <a:lnTo>
                  <a:pt x="2959100" y="21336"/>
                </a:lnTo>
                <a:close/>
              </a:path>
              <a:path w="3581400" h="2085339">
                <a:moveTo>
                  <a:pt x="2933700" y="27432"/>
                </a:moveTo>
                <a:lnTo>
                  <a:pt x="2921000" y="21336"/>
                </a:lnTo>
                <a:lnTo>
                  <a:pt x="2921000" y="27432"/>
                </a:lnTo>
                <a:lnTo>
                  <a:pt x="2933700" y="27432"/>
                </a:lnTo>
                <a:close/>
              </a:path>
              <a:path w="3581400" h="2085339">
                <a:moveTo>
                  <a:pt x="3048000" y="21336"/>
                </a:moveTo>
                <a:lnTo>
                  <a:pt x="3048000" y="6096"/>
                </a:lnTo>
                <a:lnTo>
                  <a:pt x="3035300" y="0"/>
                </a:lnTo>
                <a:lnTo>
                  <a:pt x="2997200" y="0"/>
                </a:lnTo>
                <a:lnTo>
                  <a:pt x="2984500" y="6096"/>
                </a:lnTo>
                <a:lnTo>
                  <a:pt x="2971800" y="0"/>
                </a:lnTo>
                <a:lnTo>
                  <a:pt x="2946400" y="0"/>
                </a:lnTo>
                <a:lnTo>
                  <a:pt x="2959100" y="6096"/>
                </a:lnTo>
                <a:lnTo>
                  <a:pt x="2959100" y="27432"/>
                </a:lnTo>
                <a:lnTo>
                  <a:pt x="2971800" y="27432"/>
                </a:lnTo>
                <a:lnTo>
                  <a:pt x="2984500" y="21336"/>
                </a:lnTo>
                <a:lnTo>
                  <a:pt x="2997200" y="25908"/>
                </a:lnTo>
                <a:lnTo>
                  <a:pt x="3035300" y="25908"/>
                </a:lnTo>
                <a:lnTo>
                  <a:pt x="3048000" y="21336"/>
                </a:lnTo>
                <a:close/>
              </a:path>
              <a:path w="3581400" h="2085339">
                <a:moveTo>
                  <a:pt x="2959100" y="27432"/>
                </a:moveTo>
                <a:lnTo>
                  <a:pt x="2959100" y="21336"/>
                </a:lnTo>
                <a:lnTo>
                  <a:pt x="2946400" y="27432"/>
                </a:lnTo>
                <a:lnTo>
                  <a:pt x="2959100" y="27432"/>
                </a:lnTo>
                <a:close/>
              </a:path>
              <a:path w="3581400" h="2085339">
                <a:moveTo>
                  <a:pt x="2997200" y="0"/>
                </a:moveTo>
                <a:lnTo>
                  <a:pt x="2971800" y="0"/>
                </a:lnTo>
                <a:lnTo>
                  <a:pt x="2984500" y="6096"/>
                </a:lnTo>
                <a:lnTo>
                  <a:pt x="2997200" y="0"/>
                </a:lnTo>
                <a:close/>
              </a:path>
              <a:path w="3581400" h="2085339">
                <a:moveTo>
                  <a:pt x="2997200" y="25908"/>
                </a:moveTo>
                <a:lnTo>
                  <a:pt x="2984500" y="21336"/>
                </a:lnTo>
                <a:lnTo>
                  <a:pt x="2971800" y="27432"/>
                </a:lnTo>
                <a:lnTo>
                  <a:pt x="2997200" y="25908"/>
                </a:lnTo>
                <a:close/>
              </a:path>
              <a:path w="3581400" h="2085339">
                <a:moveTo>
                  <a:pt x="3073400" y="21336"/>
                </a:moveTo>
                <a:lnTo>
                  <a:pt x="3073400" y="6096"/>
                </a:lnTo>
                <a:lnTo>
                  <a:pt x="3060700" y="0"/>
                </a:lnTo>
                <a:lnTo>
                  <a:pt x="3035300" y="0"/>
                </a:lnTo>
                <a:lnTo>
                  <a:pt x="3048000" y="6096"/>
                </a:lnTo>
                <a:lnTo>
                  <a:pt x="3048000" y="25908"/>
                </a:lnTo>
                <a:lnTo>
                  <a:pt x="3060700" y="25908"/>
                </a:lnTo>
                <a:lnTo>
                  <a:pt x="3073400" y="21336"/>
                </a:lnTo>
                <a:close/>
              </a:path>
              <a:path w="3581400" h="2085339">
                <a:moveTo>
                  <a:pt x="3048000" y="25908"/>
                </a:moveTo>
                <a:lnTo>
                  <a:pt x="3048000" y="21336"/>
                </a:lnTo>
                <a:lnTo>
                  <a:pt x="3035300" y="25908"/>
                </a:lnTo>
                <a:lnTo>
                  <a:pt x="3048000" y="25908"/>
                </a:lnTo>
                <a:close/>
              </a:path>
              <a:path w="3581400" h="2085339">
                <a:moveTo>
                  <a:pt x="3098800" y="21336"/>
                </a:moveTo>
                <a:lnTo>
                  <a:pt x="3098800" y="6096"/>
                </a:lnTo>
                <a:lnTo>
                  <a:pt x="3086100" y="0"/>
                </a:lnTo>
                <a:lnTo>
                  <a:pt x="3060700" y="0"/>
                </a:lnTo>
                <a:lnTo>
                  <a:pt x="3073400" y="6096"/>
                </a:lnTo>
                <a:lnTo>
                  <a:pt x="3073400" y="25908"/>
                </a:lnTo>
                <a:lnTo>
                  <a:pt x="3086100" y="25908"/>
                </a:lnTo>
                <a:lnTo>
                  <a:pt x="3098800" y="21336"/>
                </a:lnTo>
                <a:close/>
              </a:path>
              <a:path w="3581400" h="2085339">
                <a:moveTo>
                  <a:pt x="3073400" y="25908"/>
                </a:moveTo>
                <a:lnTo>
                  <a:pt x="3073400" y="21336"/>
                </a:lnTo>
                <a:lnTo>
                  <a:pt x="3060700" y="25908"/>
                </a:lnTo>
                <a:lnTo>
                  <a:pt x="3073400" y="25908"/>
                </a:lnTo>
                <a:close/>
              </a:path>
              <a:path w="3581400" h="2085339">
                <a:moveTo>
                  <a:pt x="3117850" y="23622"/>
                </a:moveTo>
                <a:lnTo>
                  <a:pt x="3111500" y="21336"/>
                </a:lnTo>
                <a:lnTo>
                  <a:pt x="3111500" y="0"/>
                </a:lnTo>
                <a:lnTo>
                  <a:pt x="3086100" y="0"/>
                </a:lnTo>
                <a:lnTo>
                  <a:pt x="3098800" y="6096"/>
                </a:lnTo>
                <a:lnTo>
                  <a:pt x="3098800" y="25908"/>
                </a:lnTo>
                <a:lnTo>
                  <a:pt x="3111500" y="25908"/>
                </a:lnTo>
                <a:lnTo>
                  <a:pt x="3111500" y="6096"/>
                </a:lnTo>
                <a:lnTo>
                  <a:pt x="3117850" y="3048"/>
                </a:lnTo>
                <a:lnTo>
                  <a:pt x="3117850" y="23622"/>
                </a:lnTo>
                <a:close/>
              </a:path>
              <a:path w="3581400" h="2085339">
                <a:moveTo>
                  <a:pt x="3098800" y="25908"/>
                </a:moveTo>
                <a:lnTo>
                  <a:pt x="3098800" y="21336"/>
                </a:lnTo>
                <a:lnTo>
                  <a:pt x="3086100" y="25908"/>
                </a:lnTo>
                <a:lnTo>
                  <a:pt x="3098800" y="25908"/>
                </a:lnTo>
                <a:close/>
              </a:path>
              <a:path w="3581400" h="2085339">
                <a:moveTo>
                  <a:pt x="3124200" y="0"/>
                </a:moveTo>
                <a:lnTo>
                  <a:pt x="3111500" y="0"/>
                </a:lnTo>
                <a:lnTo>
                  <a:pt x="3117850" y="3048"/>
                </a:lnTo>
                <a:lnTo>
                  <a:pt x="3124200" y="0"/>
                </a:lnTo>
                <a:close/>
              </a:path>
              <a:path w="3581400" h="2085339">
                <a:moveTo>
                  <a:pt x="3124200" y="21336"/>
                </a:moveTo>
                <a:lnTo>
                  <a:pt x="3124200" y="6096"/>
                </a:lnTo>
                <a:lnTo>
                  <a:pt x="3117850" y="3048"/>
                </a:lnTo>
                <a:lnTo>
                  <a:pt x="3111500" y="6096"/>
                </a:lnTo>
                <a:lnTo>
                  <a:pt x="3111500" y="21336"/>
                </a:lnTo>
                <a:lnTo>
                  <a:pt x="3117850" y="23622"/>
                </a:lnTo>
                <a:lnTo>
                  <a:pt x="3124200" y="21336"/>
                </a:lnTo>
                <a:close/>
              </a:path>
              <a:path w="3581400" h="2085339">
                <a:moveTo>
                  <a:pt x="3124200" y="25908"/>
                </a:moveTo>
                <a:lnTo>
                  <a:pt x="3117850" y="23622"/>
                </a:lnTo>
                <a:lnTo>
                  <a:pt x="3111500" y="25908"/>
                </a:lnTo>
                <a:lnTo>
                  <a:pt x="3124200" y="25908"/>
                </a:lnTo>
                <a:close/>
              </a:path>
              <a:path w="3581400" h="2085339">
                <a:moveTo>
                  <a:pt x="3162300" y="21336"/>
                </a:moveTo>
                <a:lnTo>
                  <a:pt x="3162300" y="6096"/>
                </a:lnTo>
                <a:lnTo>
                  <a:pt x="3155950" y="3048"/>
                </a:lnTo>
                <a:lnTo>
                  <a:pt x="3149600" y="3048"/>
                </a:lnTo>
                <a:lnTo>
                  <a:pt x="3149600" y="0"/>
                </a:lnTo>
                <a:lnTo>
                  <a:pt x="3124200" y="0"/>
                </a:lnTo>
                <a:lnTo>
                  <a:pt x="3117850" y="3048"/>
                </a:lnTo>
                <a:lnTo>
                  <a:pt x="3124200" y="6096"/>
                </a:lnTo>
                <a:lnTo>
                  <a:pt x="3124200" y="25908"/>
                </a:lnTo>
                <a:lnTo>
                  <a:pt x="3136900" y="25908"/>
                </a:lnTo>
                <a:lnTo>
                  <a:pt x="3136900" y="26670"/>
                </a:lnTo>
                <a:lnTo>
                  <a:pt x="3149600" y="27432"/>
                </a:lnTo>
                <a:lnTo>
                  <a:pt x="3149600" y="3048"/>
                </a:lnTo>
                <a:lnTo>
                  <a:pt x="3155950" y="3048"/>
                </a:lnTo>
                <a:lnTo>
                  <a:pt x="3155950" y="24384"/>
                </a:lnTo>
                <a:lnTo>
                  <a:pt x="3162300" y="21336"/>
                </a:lnTo>
                <a:close/>
              </a:path>
              <a:path w="3581400" h="2085339">
                <a:moveTo>
                  <a:pt x="3124200" y="25908"/>
                </a:moveTo>
                <a:lnTo>
                  <a:pt x="3124200" y="21336"/>
                </a:lnTo>
                <a:lnTo>
                  <a:pt x="3117850" y="23622"/>
                </a:lnTo>
                <a:lnTo>
                  <a:pt x="3124200" y="25908"/>
                </a:lnTo>
                <a:close/>
              </a:path>
              <a:path w="3581400" h="2085339">
                <a:moveTo>
                  <a:pt x="3136900" y="26670"/>
                </a:moveTo>
                <a:lnTo>
                  <a:pt x="3136900" y="25908"/>
                </a:lnTo>
                <a:lnTo>
                  <a:pt x="3124200" y="25908"/>
                </a:lnTo>
                <a:lnTo>
                  <a:pt x="3136900" y="26670"/>
                </a:lnTo>
                <a:close/>
              </a:path>
              <a:path w="3581400" h="2085339">
                <a:moveTo>
                  <a:pt x="3149600" y="27432"/>
                </a:moveTo>
                <a:lnTo>
                  <a:pt x="3136900" y="26670"/>
                </a:lnTo>
                <a:lnTo>
                  <a:pt x="3136900" y="27432"/>
                </a:lnTo>
                <a:lnTo>
                  <a:pt x="3149600" y="27432"/>
                </a:lnTo>
                <a:close/>
              </a:path>
              <a:path w="3581400" h="2085339">
                <a:moveTo>
                  <a:pt x="3162300" y="3048"/>
                </a:moveTo>
                <a:lnTo>
                  <a:pt x="3149600" y="0"/>
                </a:lnTo>
                <a:lnTo>
                  <a:pt x="3155950" y="3048"/>
                </a:lnTo>
                <a:lnTo>
                  <a:pt x="3162300" y="3048"/>
                </a:lnTo>
                <a:close/>
              </a:path>
              <a:path w="3581400" h="2085339">
                <a:moveTo>
                  <a:pt x="3172460" y="30480"/>
                </a:moveTo>
                <a:lnTo>
                  <a:pt x="3162300" y="24384"/>
                </a:lnTo>
                <a:lnTo>
                  <a:pt x="3162300" y="21336"/>
                </a:lnTo>
                <a:lnTo>
                  <a:pt x="3149600" y="27432"/>
                </a:lnTo>
                <a:lnTo>
                  <a:pt x="3162300" y="28956"/>
                </a:lnTo>
                <a:lnTo>
                  <a:pt x="3168650" y="30480"/>
                </a:lnTo>
                <a:lnTo>
                  <a:pt x="3172460" y="30480"/>
                </a:lnTo>
                <a:close/>
              </a:path>
              <a:path w="3581400" h="2085339">
                <a:moveTo>
                  <a:pt x="3168650" y="30480"/>
                </a:moveTo>
                <a:lnTo>
                  <a:pt x="3162300" y="28956"/>
                </a:lnTo>
                <a:lnTo>
                  <a:pt x="3149600" y="27432"/>
                </a:lnTo>
                <a:lnTo>
                  <a:pt x="3149600" y="30480"/>
                </a:lnTo>
                <a:lnTo>
                  <a:pt x="3168650" y="30480"/>
                </a:lnTo>
                <a:close/>
              </a:path>
              <a:path w="3581400" h="2085339">
                <a:moveTo>
                  <a:pt x="3175000" y="4572"/>
                </a:moveTo>
                <a:lnTo>
                  <a:pt x="3162300" y="3048"/>
                </a:lnTo>
                <a:lnTo>
                  <a:pt x="3155950" y="3048"/>
                </a:lnTo>
                <a:lnTo>
                  <a:pt x="3162300" y="6096"/>
                </a:lnTo>
                <a:lnTo>
                  <a:pt x="3162300" y="10668"/>
                </a:lnTo>
                <a:lnTo>
                  <a:pt x="3175000" y="4572"/>
                </a:lnTo>
                <a:close/>
              </a:path>
              <a:path w="3581400" h="2085339">
                <a:moveTo>
                  <a:pt x="3175000" y="4572"/>
                </a:moveTo>
                <a:lnTo>
                  <a:pt x="3175000" y="3048"/>
                </a:lnTo>
                <a:lnTo>
                  <a:pt x="3162300" y="3048"/>
                </a:lnTo>
                <a:lnTo>
                  <a:pt x="3175000" y="4572"/>
                </a:lnTo>
                <a:close/>
              </a:path>
              <a:path w="3581400" h="2085339">
                <a:moveTo>
                  <a:pt x="3187700" y="6096"/>
                </a:moveTo>
                <a:lnTo>
                  <a:pt x="3175000" y="4572"/>
                </a:lnTo>
                <a:lnTo>
                  <a:pt x="3162300" y="10668"/>
                </a:lnTo>
                <a:lnTo>
                  <a:pt x="3162300" y="24384"/>
                </a:lnTo>
                <a:lnTo>
                  <a:pt x="3172460" y="30480"/>
                </a:lnTo>
                <a:lnTo>
                  <a:pt x="3175000" y="30480"/>
                </a:lnTo>
                <a:lnTo>
                  <a:pt x="3175000" y="12192"/>
                </a:lnTo>
                <a:lnTo>
                  <a:pt x="3187700" y="6096"/>
                </a:lnTo>
                <a:close/>
              </a:path>
              <a:path w="3581400" h="2085339">
                <a:moveTo>
                  <a:pt x="3175000" y="32004"/>
                </a:moveTo>
                <a:lnTo>
                  <a:pt x="3172460" y="30480"/>
                </a:lnTo>
                <a:lnTo>
                  <a:pt x="3168650" y="30480"/>
                </a:lnTo>
                <a:lnTo>
                  <a:pt x="3175000" y="32004"/>
                </a:lnTo>
                <a:close/>
              </a:path>
              <a:path w="3581400" h="2085339">
                <a:moveTo>
                  <a:pt x="3185160" y="32004"/>
                </a:moveTo>
                <a:lnTo>
                  <a:pt x="3175000" y="25908"/>
                </a:lnTo>
                <a:lnTo>
                  <a:pt x="3175000" y="30480"/>
                </a:lnTo>
                <a:lnTo>
                  <a:pt x="3172460" y="30480"/>
                </a:lnTo>
                <a:lnTo>
                  <a:pt x="3175000" y="32004"/>
                </a:lnTo>
                <a:lnTo>
                  <a:pt x="3185160" y="32004"/>
                </a:lnTo>
                <a:close/>
              </a:path>
              <a:path w="3581400" h="2085339">
                <a:moveTo>
                  <a:pt x="3187700" y="6096"/>
                </a:moveTo>
                <a:lnTo>
                  <a:pt x="3187700" y="4572"/>
                </a:lnTo>
                <a:lnTo>
                  <a:pt x="3175000" y="4572"/>
                </a:lnTo>
                <a:lnTo>
                  <a:pt x="3187700" y="6096"/>
                </a:lnTo>
                <a:close/>
              </a:path>
              <a:path w="3581400" h="2085339">
                <a:moveTo>
                  <a:pt x="3200400" y="7620"/>
                </a:moveTo>
                <a:lnTo>
                  <a:pt x="3187700" y="6096"/>
                </a:lnTo>
                <a:lnTo>
                  <a:pt x="3175000" y="12192"/>
                </a:lnTo>
                <a:lnTo>
                  <a:pt x="3175000" y="25908"/>
                </a:lnTo>
                <a:lnTo>
                  <a:pt x="3185160" y="32004"/>
                </a:lnTo>
                <a:lnTo>
                  <a:pt x="3187700" y="32004"/>
                </a:lnTo>
                <a:lnTo>
                  <a:pt x="3187700" y="13716"/>
                </a:lnTo>
                <a:lnTo>
                  <a:pt x="3200400" y="7620"/>
                </a:lnTo>
                <a:close/>
              </a:path>
              <a:path w="3581400" h="2085339">
                <a:moveTo>
                  <a:pt x="3187700" y="33528"/>
                </a:moveTo>
                <a:lnTo>
                  <a:pt x="3185160" y="32004"/>
                </a:lnTo>
                <a:lnTo>
                  <a:pt x="3175000" y="32004"/>
                </a:lnTo>
                <a:lnTo>
                  <a:pt x="3187700" y="33528"/>
                </a:lnTo>
                <a:close/>
              </a:path>
              <a:path w="3581400" h="2085339">
                <a:moveTo>
                  <a:pt x="3197225" y="33528"/>
                </a:moveTo>
                <a:lnTo>
                  <a:pt x="3187700" y="28956"/>
                </a:lnTo>
                <a:lnTo>
                  <a:pt x="3187700" y="32004"/>
                </a:lnTo>
                <a:lnTo>
                  <a:pt x="3185160" y="32004"/>
                </a:lnTo>
                <a:lnTo>
                  <a:pt x="3187700" y="33528"/>
                </a:lnTo>
                <a:lnTo>
                  <a:pt x="3197225" y="33528"/>
                </a:lnTo>
                <a:close/>
              </a:path>
              <a:path w="3581400" h="2085339">
                <a:moveTo>
                  <a:pt x="3200400" y="7620"/>
                </a:moveTo>
                <a:lnTo>
                  <a:pt x="3200400" y="6096"/>
                </a:lnTo>
                <a:lnTo>
                  <a:pt x="3187700" y="6096"/>
                </a:lnTo>
                <a:lnTo>
                  <a:pt x="3200400" y="7620"/>
                </a:lnTo>
                <a:close/>
              </a:path>
              <a:path w="3581400" h="2085339">
                <a:moveTo>
                  <a:pt x="3213100" y="9144"/>
                </a:moveTo>
                <a:lnTo>
                  <a:pt x="3200400" y="7620"/>
                </a:lnTo>
                <a:lnTo>
                  <a:pt x="3187700" y="13716"/>
                </a:lnTo>
                <a:lnTo>
                  <a:pt x="3187700" y="28956"/>
                </a:lnTo>
                <a:lnTo>
                  <a:pt x="3197225" y="33528"/>
                </a:lnTo>
                <a:lnTo>
                  <a:pt x="3200400" y="33528"/>
                </a:lnTo>
                <a:lnTo>
                  <a:pt x="3200400" y="15240"/>
                </a:lnTo>
                <a:lnTo>
                  <a:pt x="3213100" y="9144"/>
                </a:lnTo>
                <a:close/>
              </a:path>
              <a:path w="3581400" h="2085339">
                <a:moveTo>
                  <a:pt x="3200400" y="35052"/>
                </a:moveTo>
                <a:lnTo>
                  <a:pt x="3197225" y="33528"/>
                </a:lnTo>
                <a:lnTo>
                  <a:pt x="3187700" y="33528"/>
                </a:lnTo>
                <a:lnTo>
                  <a:pt x="3200400" y="35052"/>
                </a:lnTo>
                <a:close/>
              </a:path>
              <a:path w="3581400" h="2085339">
                <a:moveTo>
                  <a:pt x="3202214" y="31350"/>
                </a:moveTo>
                <a:lnTo>
                  <a:pt x="3200400" y="30480"/>
                </a:lnTo>
                <a:lnTo>
                  <a:pt x="3200400" y="33528"/>
                </a:lnTo>
                <a:lnTo>
                  <a:pt x="3197225" y="33528"/>
                </a:lnTo>
                <a:lnTo>
                  <a:pt x="3200400" y="35052"/>
                </a:lnTo>
                <a:lnTo>
                  <a:pt x="3202214" y="31350"/>
                </a:lnTo>
                <a:close/>
              </a:path>
              <a:path w="3581400" h="2085339">
                <a:moveTo>
                  <a:pt x="3216275" y="9144"/>
                </a:moveTo>
                <a:lnTo>
                  <a:pt x="3213100" y="7620"/>
                </a:lnTo>
                <a:lnTo>
                  <a:pt x="3200400" y="7620"/>
                </a:lnTo>
                <a:lnTo>
                  <a:pt x="3213100" y="9144"/>
                </a:lnTo>
                <a:lnTo>
                  <a:pt x="3216275" y="9144"/>
                </a:lnTo>
                <a:close/>
              </a:path>
              <a:path w="3581400" h="2085339">
                <a:moveTo>
                  <a:pt x="3213100" y="9144"/>
                </a:moveTo>
                <a:lnTo>
                  <a:pt x="3200400" y="15240"/>
                </a:lnTo>
                <a:lnTo>
                  <a:pt x="3200400" y="30480"/>
                </a:lnTo>
                <a:lnTo>
                  <a:pt x="3202214" y="31350"/>
                </a:lnTo>
                <a:lnTo>
                  <a:pt x="3213100" y="9144"/>
                </a:lnTo>
                <a:close/>
              </a:path>
              <a:path w="3581400" h="2085339">
                <a:moveTo>
                  <a:pt x="3209925" y="35052"/>
                </a:moveTo>
                <a:lnTo>
                  <a:pt x="3202214" y="31350"/>
                </a:lnTo>
                <a:lnTo>
                  <a:pt x="3200400" y="35052"/>
                </a:lnTo>
                <a:lnTo>
                  <a:pt x="3209925" y="35052"/>
                </a:lnTo>
                <a:close/>
              </a:path>
              <a:path w="3581400" h="2085339">
                <a:moveTo>
                  <a:pt x="3213100" y="36576"/>
                </a:moveTo>
                <a:lnTo>
                  <a:pt x="3209925" y="35052"/>
                </a:lnTo>
                <a:lnTo>
                  <a:pt x="3200400" y="35052"/>
                </a:lnTo>
                <a:lnTo>
                  <a:pt x="3213100" y="36576"/>
                </a:lnTo>
                <a:close/>
              </a:path>
              <a:path w="3581400" h="2085339">
                <a:moveTo>
                  <a:pt x="3224068" y="12884"/>
                </a:moveTo>
                <a:lnTo>
                  <a:pt x="3216275" y="9144"/>
                </a:lnTo>
                <a:lnTo>
                  <a:pt x="3213100" y="9144"/>
                </a:lnTo>
                <a:lnTo>
                  <a:pt x="3202214" y="31350"/>
                </a:lnTo>
                <a:lnTo>
                  <a:pt x="3209925" y="35052"/>
                </a:lnTo>
                <a:lnTo>
                  <a:pt x="3213100" y="35052"/>
                </a:lnTo>
                <a:lnTo>
                  <a:pt x="3213100" y="18288"/>
                </a:lnTo>
                <a:lnTo>
                  <a:pt x="3223985" y="13062"/>
                </a:lnTo>
                <a:lnTo>
                  <a:pt x="3224068" y="12884"/>
                </a:lnTo>
                <a:close/>
              </a:path>
              <a:path w="3581400" h="2085339">
                <a:moveTo>
                  <a:pt x="3214007" y="34616"/>
                </a:moveTo>
                <a:lnTo>
                  <a:pt x="3213100" y="35052"/>
                </a:lnTo>
                <a:lnTo>
                  <a:pt x="3209925" y="35052"/>
                </a:lnTo>
                <a:lnTo>
                  <a:pt x="3213100" y="36576"/>
                </a:lnTo>
                <a:lnTo>
                  <a:pt x="3214007" y="34616"/>
                </a:lnTo>
                <a:close/>
              </a:path>
              <a:path w="3581400" h="2085339">
                <a:moveTo>
                  <a:pt x="3223985" y="13062"/>
                </a:moveTo>
                <a:lnTo>
                  <a:pt x="3213100" y="18288"/>
                </a:lnTo>
                <a:lnTo>
                  <a:pt x="3213100" y="33528"/>
                </a:lnTo>
                <a:lnTo>
                  <a:pt x="3214309" y="33963"/>
                </a:lnTo>
                <a:lnTo>
                  <a:pt x="3223985" y="13062"/>
                </a:lnTo>
                <a:close/>
              </a:path>
              <a:path w="3581400" h="2085339">
                <a:moveTo>
                  <a:pt x="3214309" y="33963"/>
                </a:moveTo>
                <a:lnTo>
                  <a:pt x="3213100" y="33528"/>
                </a:lnTo>
                <a:lnTo>
                  <a:pt x="3213100" y="35052"/>
                </a:lnTo>
                <a:lnTo>
                  <a:pt x="3214007" y="34616"/>
                </a:lnTo>
                <a:lnTo>
                  <a:pt x="3214309" y="33963"/>
                </a:lnTo>
                <a:close/>
              </a:path>
              <a:path w="3581400" h="2085339">
                <a:moveTo>
                  <a:pt x="3221566" y="36576"/>
                </a:moveTo>
                <a:lnTo>
                  <a:pt x="3214914" y="34181"/>
                </a:lnTo>
                <a:lnTo>
                  <a:pt x="3214007" y="34616"/>
                </a:lnTo>
                <a:lnTo>
                  <a:pt x="3213100" y="36576"/>
                </a:lnTo>
                <a:lnTo>
                  <a:pt x="3221566" y="36576"/>
                </a:lnTo>
                <a:close/>
              </a:path>
              <a:path w="3581400" h="2085339">
                <a:moveTo>
                  <a:pt x="3225800" y="38100"/>
                </a:moveTo>
                <a:lnTo>
                  <a:pt x="3221566" y="36576"/>
                </a:lnTo>
                <a:lnTo>
                  <a:pt x="3213100" y="36576"/>
                </a:lnTo>
                <a:lnTo>
                  <a:pt x="3225800" y="38100"/>
                </a:lnTo>
                <a:close/>
              </a:path>
              <a:path w="3581400" h="2085339">
                <a:moveTo>
                  <a:pt x="3214914" y="34181"/>
                </a:moveTo>
                <a:lnTo>
                  <a:pt x="3214309" y="33963"/>
                </a:lnTo>
                <a:lnTo>
                  <a:pt x="3214007" y="34616"/>
                </a:lnTo>
                <a:lnTo>
                  <a:pt x="3214914" y="34181"/>
                </a:lnTo>
                <a:close/>
              </a:path>
              <a:path w="3581400" h="2085339">
                <a:moveTo>
                  <a:pt x="3251200" y="15240"/>
                </a:moveTo>
                <a:lnTo>
                  <a:pt x="3238500" y="13716"/>
                </a:lnTo>
                <a:lnTo>
                  <a:pt x="3225800" y="13716"/>
                </a:lnTo>
                <a:lnTo>
                  <a:pt x="3224212" y="12954"/>
                </a:lnTo>
                <a:lnTo>
                  <a:pt x="3223985" y="13062"/>
                </a:lnTo>
                <a:lnTo>
                  <a:pt x="3214309" y="33963"/>
                </a:lnTo>
                <a:lnTo>
                  <a:pt x="3214914" y="34181"/>
                </a:lnTo>
                <a:lnTo>
                  <a:pt x="3225800" y="28956"/>
                </a:lnTo>
                <a:lnTo>
                  <a:pt x="3225800" y="38100"/>
                </a:lnTo>
                <a:lnTo>
                  <a:pt x="3238500" y="38100"/>
                </a:lnTo>
                <a:lnTo>
                  <a:pt x="3238500" y="15240"/>
                </a:lnTo>
                <a:lnTo>
                  <a:pt x="3251200" y="15240"/>
                </a:lnTo>
                <a:close/>
              </a:path>
              <a:path w="3581400" h="2085339">
                <a:moveTo>
                  <a:pt x="3225800" y="36576"/>
                </a:moveTo>
                <a:lnTo>
                  <a:pt x="3225800" y="28956"/>
                </a:lnTo>
                <a:lnTo>
                  <a:pt x="3214914" y="34181"/>
                </a:lnTo>
                <a:lnTo>
                  <a:pt x="3221566" y="36576"/>
                </a:lnTo>
                <a:lnTo>
                  <a:pt x="3225800" y="36576"/>
                </a:lnTo>
                <a:close/>
              </a:path>
              <a:path w="3581400" h="2085339">
                <a:moveTo>
                  <a:pt x="3225800" y="9144"/>
                </a:moveTo>
                <a:lnTo>
                  <a:pt x="3216275" y="9144"/>
                </a:lnTo>
                <a:lnTo>
                  <a:pt x="3224068" y="12884"/>
                </a:lnTo>
                <a:lnTo>
                  <a:pt x="3225800" y="9144"/>
                </a:lnTo>
                <a:close/>
              </a:path>
              <a:path w="3581400" h="2085339">
                <a:moveTo>
                  <a:pt x="3225800" y="38100"/>
                </a:moveTo>
                <a:lnTo>
                  <a:pt x="3225800" y="36576"/>
                </a:lnTo>
                <a:lnTo>
                  <a:pt x="3221566" y="36576"/>
                </a:lnTo>
                <a:lnTo>
                  <a:pt x="3225800" y="38100"/>
                </a:lnTo>
                <a:close/>
              </a:path>
              <a:path w="3581400" h="2085339">
                <a:moveTo>
                  <a:pt x="3224212" y="12954"/>
                </a:moveTo>
                <a:lnTo>
                  <a:pt x="3224068" y="12884"/>
                </a:lnTo>
                <a:lnTo>
                  <a:pt x="3223985" y="13062"/>
                </a:lnTo>
                <a:lnTo>
                  <a:pt x="3224212" y="12954"/>
                </a:lnTo>
                <a:close/>
              </a:path>
              <a:path w="3581400" h="2085339">
                <a:moveTo>
                  <a:pt x="3225800" y="12192"/>
                </a:moveTo>
                <a:lnTo>
                  <a:pt x="3225800" y="9144"/>
                </a:lnTo>
                <a:lnTo>
                  <a:pt x="3224068" y="12884"/>
                </a:lnTo>
                <a:lnTo>
                  <a:pt x="3224212" y="12954"/>
                </a:lnTo>
                <a:lnTo>
                  <a:pt x="3225800" y="12192"/>
                </a:lnTo>
                <a:close/>
              </a:path>
              <a:path w="3581400" h="2085339">
                <a:moveTo>
                  <a:pt x="3238500" y="13716"/>
                </a:moveTo>
                <a:lnTo>
                  <a:pt x="3225800" y="12192"/>
                </a:lnTo>
                <a:lnTo>
                  <a:pt x="3224212" y="12954"/>
                </a:lnTo>
                <a:lnTo>
                  <a:pt x="3225800" y="13716"/>
                </a:lnTo>
                <a:lnTo>
                  <a:pt x="3238500" y="13716"/>
                </a:lnTo>
                <a:close/>
              </a:path>
              <a:path w="3581400" h="2085339">
                <a:moveTo>
                  <a:pt x="3238500" y="13716"/>
                </a:moveTo>
                <a:lnTo>
                  <a:pt x="3238500" y="12192"/>
                </a:lnTo>
                <a:lnTo>
                  <a:pt x="3225800" y="12192"/>
                </a:lnTo>
                <a:lnTo>
                  <a:pt x="3238500" y="13716"/>
                </a:lnTo>
                <a:close/>
              </a:path>
              <a:path w="3581400" h="2085339">
                <a:moveTo>
                  <a:pt x="3254375" y="16764"/>
                </a:moveTo>
                <a:lnTo>
                  <a:pt x="3251200" y="15240"/>
                </a:lnTo>
                <a:lnTo>
                  <a:pt x="3238500" y="15240"/>
                </a:lnTo>
                <a:lnTo>
                  <a:pt x="3238500" y="38100"/>
                </a:lnTo>
                <a:lnTo>
                  <a:pt x="3225800" y="38100"/>
                </a:lnTo>
                <a:lnTo>
                  <a:pt x="3238500" y="39624"/>
                </a:lnTo>
                <a:lnTo>
                  <a:pt x="3251200" y="39624"/>
                </a:lnTo>
                <a:lnTo>
                  <a:pt x="3251200" y="16764"/>
                </a:lnTo>
                <a:lnTo>
                  <a:pt x="3254375" y="16764"/>
                </a:lnTo>
                <a:close/>
              </a:path>
              <a:path w="3581400" h="2085339">
                <a:moveTo>
                  <a:pt x="3238500" y="39624"/>
                </a:moveTo>
                <a:lnTo>
                  <a:pt x="3225800" y="38100"/>
                </a:lnTo>
                <a:lnTo>
                  <a:pt x="3225800" y="39624"/>
                </a:lnTo>
                <a:lnTo>
                  <a:pt x="3238500" y="39624"/>
                </a:lnTo>
                <a:close/>
              </a:path>
              <a:path w="3581400" h="2085339">
                <a:moveTo>
                  <a:pt x="3251200" y="15240"/>
                </a:moveTo>
                <a:lnTo>
                  <a:pt x="3251200" y="13716"/>
                </a:lnTo>
                <a:lnTo>
                  <a:pt x="3238500" y="13716"/>
                </a:lnTo>
                <a:lnTo>
                  <a:pt x="3251200" y="15240"/>
                </a:lnTo>
                <a:close/>
              </a:path>
              <a:path w="3581400" h="2085339">
                <a:moveTo>
                  <a:pt x="3252409" y="40204"/>
                </a:moveTo>
                <a:lnTo>
                  <a:pt x="3251200" y="39624"/>
                </a:lnTo>
                <a:lnTo>
                  <a:pt x="3238500" y="39624"/>
                </a:lnTo>
                <a:lnTo>
                  <a:pt x="3251200" y="41148"/>
                </a:lnTo>
                <a:lnTo>
                  <a:pt x="3251200" y="42672"/>
                </a:lnTo>
                <a:lnTo>
                  <a:pt x="3252409" y="40204"/>
                </a:lnTo>
                <a:close/>
              </a:path>
              <a:path w="3581400" h="2085339">
                <a:moveTo>
                  <a:pt x="3251200" y="42672"/>
                </a:moveTo>
                <a:lnTo>
                  <a:pt x="3251200" y="41148"/>
                </a:lnTo>
                <a:lnTo>
                  <a:pt x="3238500" y="39624"/>
                </a:lnTo>
                <a:lnTo>
                  <a:pt x="3238500" y="42672"/>
                </a:lnTo>
                <a:lnTo>
                  <a:pt x="3251200" y="42672"/>
                </a:lnTo>
                <a:close/>
              </a:path>
              <a:path w="3581400" h="2085339">
                <a:moveTo>
                  <a:pt x="3263900" y="16764"/>
                </a:moveTo>
                <a:lnTo>
                  <a:pt x="3251200" y="15240"/>
                </a:lnTo>
                <a:lnTo>
                  <a:pt x="3254375" y="16764"/>
                </a:lnTo>
                <a:lnTo>
                  <a:pt x="3263900" y="16764"/>
                </a:lnTo>
                <a:close/>
              </a:path>
              <a:path w="3581400" h="2085339">
                <a:moveTo>
                  <a:pt x="3260725" y="19812"/>
                </a:moveTo>
                <a:lnTo>
                  <a:pt x="3254375" y="16764"/>
                </a:lnTo>
                <a:lnTo>
                  <a:pt x="3251200" y="16764"/>
                </a:lnTo>
                <a:lnTo>
                  <a:pt x="3251200" y="24384"/>
                </a:lnTo>
                <a:lnTo>
                  <a:pt x="3260725" y="19812"/>
                </a:lnTo>
                <a:close/>
              </a:path>
              <a:path w="3581400" h="2085339">
                <a:moveTo>
                  <a:pt x="3262085" y="20465"/>
                </a:moveTo>
                <a:lnTo>
                  <a:pt x="3260725" y="19812"/>
                </a:lnTo>
                <a:lnTo>
                  <a:pt x="3251200" y="24384"/>
                </a:lnTo>
                <a:lnTo>
                  <a:pt x="3251200" y="39624"/>
                </a:lnTo>
                <a:lnTo>
                  <a:pt x="3252409" y="40204"/>
                </a:lnTo>
                <a:lnTo>
                  <a:pt x="3262085" y="20465"/>
                </a:lnTo>
                <a:close/>
              </a:path>
              <a:path w="3581400" h="2085339">
                <a:moveTo>
                  <a:pt x="3254375" y="41148"/>
                </a:moveTo>
                <a:lnTo>
                  <a:pt x="3252409" y="40204"/>
                </a:lnTo>
                <a:lnTo>
                  <a:pt x="3251200" y="42672"/>
                </a:lnTo>
                <a:lnTo>
                  <a:pt x="3254375" y="41148"/>
                </a:lnTo>
                <a:close/>
              </a:path>
              <a:path w="3581400" h="2085339">
                <a:moveTo>
                  <a:pt x="3259666" y="43688"/>
                </a:moveTo>
                <a:lnTo>
                  <a:pt x="3254375" y="41148"/>
                </a:lnTo>
                <a:lnTo>
                  <a:pt x="3251200" y="42672"/>
                </a:lnTo>
                <a:lnTo>
                  <a:pt x="3259666" y="43688"/>
                </a:lnTo>
                <a:close/>
              </a:path>
              <a:path w="3581400" h="2085339">
                <a:moveTo>
                  <a:pt x="3260725" y="44196"/>
                </a:moveTo>
                <a:lnTo>
                  <a:pt x="3259666" y="43688"/>
                </a:lnTo>
                <a:lnTo>
                  <a:pt x="3251200" y="42672"/>
                </a:lnTo>
                <a:lnTo>
                  <a:pt x="3251200" y="44196"/>
                </a:lnTo>
                <a:lnTo>
                  <a:pt x="3260725" y="44196"/>
                </a:lnTo>
                <a:close/>
              </a:path>
              <a:path w="3581400" h="2085339">
                <a:moveTo>
                  <a:pt x="3263900" y="36576"/>
                </a:moveTo>
                <a:lnTo>
                  <a:pt x="3263900" y="21336"/>
                </a:lnTo>
                <a:lnTo>
                  <a:pt x="3262085" y="20465"/>
                </a:lnTo>
                <a:lnTo>
                  <a:pt x="3252409" y="40204"/>
                </a:lnTo>
                <a:lnTo>
                  <a:pt x="3254375" y="41148"/>
                </a:lnTo>
                <a:lnTo>
                  <a:pt x="3263900" y="36576"/>
                </a:lnTo>
                <a:close/>
              </a:path>
              <a:path w="3581400" h="2085339">
                <a:moveTo>
                  <a:pt x="3263900" y="16764"/>
                </a:moveTo>
                <a:lnTo>
                  <a:pt x="3254375" y="16764"/>
                </a:lnTo>
                <a:lnTo>
                  <a:pt x="3260725" y="19812"/>
                </a:lnTo>
                <a:lnTo>
                  <a:pt x="3262923" y="18756"/>
                </a:lnTo>
                <a:lnTo>
                  <a:pt x="3263900" y="16764"/>
                </a:lnTo>
                <a:close/>
              </a:path>
              <a:path w="3581400" h="2085339">
                <a:moveTo>
                  <a:pt x="3264568" y="42992"/>
                </a:moveTo>
                <a:lnTo>
                  <a:pt x="3263900" y="42672"/>
                </a:lnTo>
                <a:lnTo>
                  <a:pt x="3263900" y="36576"/>
                </a:lnTo>
                <a:lnTo>
                  <a:pt x="3254375" y="41148"/>
                </a:lnTo>
                <a:lnTo>
                  <a:pt x="3259666" y="43688"/>
                </a:lnTo>
                <a:lnTo>
                  <a:pt x="3263900" y="44196"/>
                </a:lnTo>
                <a:lnTo>
                  <a:pt x="3264568" y="42992"/>
                </a:lnTo>
                <a:close/>
              </a:path>
              <a:path w="3581400" h="2085339">
                <a:moveTo>
                  <a:pt x="3263900" y="44196"/>
                </a:moveTo>
                <a:lnTo>
                  <a:pt x="3259666" y="43688"/>
                </a:lnTo>
                <a:lnTo>
                  <a:pt x="3260725" y="44196"/>
                </a:lnTo>
                <a:lnTo>
                  <a:pt x="3263900" y="44196"/>
                </a:lnTo>
                <a:close/>
              </a:path>
              <a:path w="3581400" h="2085339">
                <a:moveTo>
                  <a:pt x="3262923" y="18756"/>
                </a:moveTo>
                <a:lnTo>
                  <a:pt x="3260725" y="19812"/>
                </a:lnTo>
                <a:lnTo>
                  <a:pt x="3262085" y="20465"/>
                </a:lnTo>
                <a:lnTo>
                  <a:pt x="3262923" y="18756"/>
                </a:lnTo>
                <a:close/>
              </a:path>
              <a:path w="3581400" h="2085339">
                <a:moveTo>
                  <a:pt x="3267075" y="45720"/>
                </a:moveTo>
                <a:lnTo>
                  <a:pt x="3263900" y="44196"/>
                </a:lnTo>
                <a:lnTo>
                  <a:pt x="3260725" y="44196"/>
                </a:lnTo>
                <a:lnTo>
                  <a:pt x="3263900" y="45720"/>
                </a:lnTo>
                <a:lnTo>
                  <a:pt x="3267075" y="45720"/>
                </a:lnTo>
                <a:close/>
              </a:path>
              <a:path w="3581400" h="2085339">
                <a:moveTo>
                  <a:pt x="3270250" y="19812"/>
                </a:moveTo>
                <a:lnTo>
                  <a:pt x="3268133" y="18796"/>
                </a:lnTo>
                <a:lnTo>
                  <a:pt x="3263900" y="18288"/>
                </a:lnTo>
                <a:lnTo>
                  <a:pt x="3262923" y="18756"/>
                </a:lnTo>
                <a:lnTo>
                  <a:pt x="3262085" y="20465"/>
                </a:lnTo>
                <a:lnTo>
                  <a:pt x="3263900" y="21336"/>
                </a:lnTo>
                <a:lnTo>
                  <a:pt x="3263900" y="19812"/>
                </a:lnTo>
                <a:lnTo>
                  <a:pt x="3270250" y="19812"/>
                </a:lnTo>
                <a:close/>
              </a:path>
              <a:path w="3581400" h="2085339">
                <a:moveTo>
                  <a:pt x="3267075" y="18288"/>
                </a:moveTo>
                <a:lnTo>
                  <a:pt x="3263900" y="16764"/>
                </a:lnTo>
                <a:lnTo>
                  <a:pt x="3262923" y="18756"/>
                </a:lnTo>
                <a:lnTo>
                  <a:pt x="3263900" y="18288"/>
                </a:lnTo>
                <a:lnTo>
                  <a:pt x="3267075" y="18288"/>
                </a:lnTo>
                <a:close/>
              </a:path>
              <a:path w="3581400" h="2085339">
                <a:moveTo>
                  <a:pt x="3268133" y="18796"/>
                </a:moveTo>
                <a:lnTo>
                  <a:pt x="3267075" y="18288"/>
                </a:lnTo>
                <a:lnTo>
                  <a:pt x="3263900" y="18288"/>
                </a:lnTo>
                <a:lnTo>
                  <a:pt x="3268133" y="18796"/>
                </a:lnTo>
                <a:close/>
              </a:path>
              <a:path w="3581400" h="2085339">
                <a:moveTo>
                  <a:pt x="3275189" y="22182"/>
                </a:moveTo>
                <a:lnTo>
                  <a:pt x="3270250" y="19812"/>
                </a:lnTo>
                <a:lnTo>
                  <a:pt x="3263900" y="19812"/>
                </a:lnTo>
                <a:lnTo>
                  <a:pt x="3263900" y="28956"/>
                </a:lnTo>
                <a:lnTo>
                  <a:pt x="3275189" y="22182"/>
                </a:lnTo>
                <a:close/>
              </a:path>
              <a:path w="3581400" h="2085339">
                <a:moveTo>
                  <a:pt x="3275931" y="22539"/>
                </a:moveTo>
                <a:lnTo>
                  <a:pt x="3275189" y="22182"/>
                </a:lnTo>
                <a:lnTo>
                  <a:pt x="3263900" y="28956"/>
                </a:lnTo>
                <a:lnTo>
                  <a:pt x="3263900" y="30480"/>
                </a:lnTo>
                <a:lnTo>
                  <a:pt x="3275330" y="23622"/>
                </a:lnTo>
                <a:lnTo>
                  <a:pt x="3275931" y="22539"/>
                </a:lnTo>
                <a:close/>
              </a:path>
              <a:path w="3581400" h="2085339">
                <a:moveTo>
                  <a:pt x="3275330" y="23622"/>
                </a:moveTo>
                <a:lnTo>
                  <a:pt x="3263900" y="30480"/>
                </a:lnTo>
                <a:lnTo>
                  <a:pt x="3263900" y="42672"/>
                </a:lnTo>
                <a:lnTo>
                  <a:pt x="3264568" y="42992"/>
                </a:lnTo>
                <a:lnTo>
                  <a:pt x="3275330" y="23622"/>
                </a:lnTo>
                <a:close/>
              </a:path>
              <a:path w="3581400" h="2085339">
                <a:moveTo>
                  <a:pt x="3265487" y="43434"/>
                </a:moveTo>
                <a:lnTo>
                  <a:pt x="3264568" y="42992"/>
                </a:lnTo>
                <a:lnTo>
                  <a:pt x="3263900" y="44196"/>
                </a:lnTo>
                <a:lnTo>
                  <a:pt x="3265487" y="43434"/>
                </a:lnTo>
                <a:close/>
              </a:path>
              <a:path w="3581400" h="2085339">
                <a:moveTo>
                  <a:pt x="3270250" y="45720"/>
                </a:moveTo>
                <a:lnTo>
                  <a:pt x="3265487" y="43434"/>
                </a:lnTo>
                <a:lnTo>
                  <a:pt x="3263900" y="44196"/>
                </a:lnTo>
                <a:lnTo>
                  <a:pt x="3270250" y="45720"/>
                </a:lnTo>
                <a:close/>
              </a:path>
              <a:path w="3581400" h="2085339">
                <a:moveTo>
                  <a:pt x="3270250" y="45720"/>
                </a:moveTo>
                <a:lnTo>
                  <a:pt x="3263900" y="44196"/>
                </a:lnTo>
                <a:lnTo>
                  <a:pt x="3267075" y="45720"/>
                </a:lnTo>
                <a:lnTo>
                  <a:pt x="3270250" y="45720"/>
                </a:lnTo>
                <a:close/>
              </a:path>
              <a:path w="3581400" h="2085339">
                <a:moveTo>
                  <a:pt x="3286125" y="24384"/>
                </a:moveTo>
                <a:lnTo>
                  <a:pt x="3282950" y="22860"/>
                </a:lnTo>
                <a:lnTo>
                  <a:pt x="3276600" y="22860"/>
                </a:lnTo>
                <a:lnTo>
                  <a:pt x="3275330" y="23622"/>
                </a:lnTo>
                <a:lnTo>
                  <a:pt x="3264568" y="42992"/>
                </a:lnTo>
                <a:lnTo>
                  <a:pt x="3265487" y="43434"/>
                </a:lnTo>
                <a:lnTo>
                  <a:pt x="3276600" y="38100"/>
                </a:lnTo>
                <a:lnTo>
                  <a:pt x="3276600" y="24384"/>
                </a:lnTo>
                <a:lnTo>
                  <a:pt x="3286125" y="24384"/>
                </a:lnTo>
                <a:close/>
              </a:path>
              <a:path w="3581400" h="2085339">
                <a:moveTo>
                  <a:pt x="3284008" y="33020"/>
                </a:moveTo>
                <a:lnTo>
                  <a:pt x="3276600" y="36576"/>
                </a:lnTo>
                <a:lnTo>
                  <a:pt x="3276600" y="38100"/>
                </a:lnTo>
                <a:lnTo>
                  <a:pt x="3265487" y="43434"/>
                </a:lnTo>
                <a:lnTo>
                  <a:pt x="3270250" y="45720"/>
                </a:lnTo>
                <a:lnTo>
                  <a:pt x="3276600" y="45720"/>
                </a:lnTo>
                <a:lnTo>
                  <a:pt x="3277658" y="45212"/>
                </a:lnTo>
                <a:lnTo>
                  <a:pt x="3284008" y="33020"/>
                </a:lnTo>
                <a:close/>
              </a:path>
              <a:path w="3581400" h="2085339">
                <a:moveTo>
                  <a:pt x="3276600" y="19812"/>
                </a:moveTo>
                <a:lnTo>
                  <a:pt x="3276600" y="18288"/>
                </a:lnTo>
                <a:lnTo>
                  <a:pt x="3267075" y="18288"/>
                </a:lnTo>
                <a:lnTo>
                  <a:pt x="3268133" y="18796"/>
                </a:lnTo>
                <a:lnTo>
                  <a:pt x="3276600" y="19812"/>
                </a:lnTo>
                <a:close/>
              </a:path>
              <a:path w="3581400" h="2085339">
                <a:moveTo>
                  <a:pt x="3277268" y="49008"/>
                </a:moveTo>
                <a:lnTo>
                  <a:pt x="3276600" y="48768"/>
                </a:lnTo>
                <a:lnTo>
                  <a:pt x="3270250" y="45720"/>
                </a:lnTo>
                <a:lnTo>
                  <a:pt x="3267075" y="45720"/>
                </a:lnTo>
                <a:lnTo>
                  <a:pt x="3276600" y="50292"/>
                </a:lnTo>
                <a:lnTo>
                  <a:pt x="3277268" y="49008"/>
                </a:lnTo>
                <a:close/>
              </a:path>
              <a:path w="3581400" h="2085339">
                <a:moveTo>
                  <a:pt x="3276600" y="19812"/>
                </a:moveTo>
                <a:lnTo>
                  <a:pt x="3268133" y="18796"/>
                </a:lnTo>
                <a:lnTo>
                  <a:pt x="3270250" y="19812"/>
                </a:lnTo>
                <a:lnTo>
                  <a:pt x="3276600" y="19812"/>
                </a:lnTo>
                <a:close/>
              </a:path>
              <a:path w="3581400" h="2085339">
                <a:moveTo>
                  <a:pt x="3279775" y="21336"/>
                </a:moveTo>
                <a:lnTo>
                  <a:pt x="3276600" y="19812"/>
                </a:lnTo>
                <a:lnTo>
                  <a:pt x="3270250" y="19812"/>
                </a:lnTo>
                <a:lnTo>
                  <a:pt x="3275189" y="22182"/>
                </a:lnTo>
                <a:lnTo>
                  <a:pt x="3276600" y="21336"/>
                </a:lnTo>
                <a:lnTo>
                  <a:pt x="3279775" y="21336"/>
                </a:lnTo>
                <a:close/>
              </a:path>
              <a:path w="3581400" h="2085339">
                <a:moveTo>
                  <a:pt x="3277658" y="45212"/>
                </a:moveTo>
                <a:lnTo>
                  <a:pt x="3276600" y="45720"/>
                </a:lnTo>
                <a:lnTo>
                  <a:pt x="3270250" y="45720"/>
                </a:lnTo>
                <a:lnTo>
                  <a:pt x="3276600" y="47244"/>
                </a:lnTo>
                <a:lnTo>
                  <a:pt x="3277658" y="45212"/>
                </a:lnTo>
                <a:close/>
              </a:path>
              <a:path w="3581400" h="2085339">
                <a:moveTo>
                  <a:pt x="3277268" y="47484"/>
                </a:moveTo>
                <a:lnTo>
                  <a:pt x="3276600" y="47244"/>
                </a:lnTo>
                <a:lnTo>
                  <a:pt x="3270250" y="45720"/>
                </a:lnTo>
                <a:lnTo>
                  <a:pt x="3276600" y="48768"/>
                </a:lnTo>
                <a:lnTo>
                  <a:pt x="3277268" y="47484"/>
                </a:lnTo>
                <a:close/>
              </a:path>
              <a:path w="3581400" h="2085339">
                <a:moveTo>
                  <a:pt x="3276600" y="21336"/>
                </a:moveTo>
                <a:lnTo>
                  <a:pt x="3275189" y="22182"/>
                </a:lnTo>
                <a:lnTo>
                  <a:pt x="3275931" y="22539"/>
                </a:lnTo>
                <a:lnTo>
                  <a:pt x="3276600" y="21336"/>
                </a:lnTo>
                <a:close/>
              </a:path>
              <a:path w="3581400" h="2085339">
                <a:moveTo>
                  <a:pt x="3276600" y="22860"/>
                </a:moveTo>
                <a:lnTo>
                  <a:pt x="3275931" y="22539"/>
                </a:lnTo>
                <a:lnTo>
                  <a:pt x="3275330" y="23622"/>
                </a:lnTo>
                <a:lnTo>
                  <a:pt x="3276600" y="22860"/>
                </a:lnTo>
                <a:close/>
              </a:path>
              <a:path w="3581400" h="2085339">
                <a:moveTo>
                  <a:pt x="3282950" y="22860"/>
                </a:moveTo>
                <a:lnTo>
                  <a:pt x="3280833" y="21844"/>
                </a:lnTo>
                <a:lnTo>
                  <a:pt x="3276600" y="21336"/>
                </a:lnTo>
                <a:lnTo>
                  <a:pt x="3275931" y="22539"/>
                </a:lnTo>
                <a:lnTo>
                  <a:pt x="3276600" y="22860"/>
                </a:lnTo>
                <a:lnTo>
                  <a:pt x="3282950" y="22860"/>
                </a:lnTo>
                <a:close/>
              </a:path>
              <a:path w="3581400" h="2085339">
                <a:moveTo>
                  <a:pt x="3280833" y="21844"/>
                </a:moveTo>
                <a:lnTo>
                  <a:pt x="3279775" y="21336"/>
                </a:lnTo>
                <a:lnTo>
                  <a:pt x="3276600" y="21336"/>
                </a:lnTo>
                <a:lnTo>
                  <a:pt x="3280833" y="21844"/>
                </a:lnTo>
                <a:close/>
              </a:path>
              <a:path w="3581400" h="2085339">
                <a:moveTo>
                  <a:pt x="3288030" y="25298"/>
                </a:moveTo>
                <a:lnTo>
                  <a:pt x="3286125" y="24384"/>
                </a:lnTo>
                <a:lnTo>
                  <a:pt x="3276600" y="24384"/>
                </a:lnTo>
                <a:lnTo>
                  <a:pt x="3276600" y="32004"/>
                </a:lnTo>
                <a:lnTo>
                  <a:pt x="3287183" y="26924"/>
                </a:lnTo>
                <a:lnTo>
                  <a:pt x="3288030" y="25298"/>
                </a:lnTo>
                <a:close/>
              </a:path>
              <a:path w="3581400" h="2085339">
                <a:moveTo>
                  <a:pt x="3287183" y="26924"/>
                </a:moveTo>
                <a:lnTo>
                  <a:pt x="3276600" y="32004"/>
                </a:lnTo>
                <a:lnTo>
                  <a:pt x="3276600" y="36576"/>
                </a:lnTo>
                <a:lnTo>
                  <a:pt x="3284008" y="33020"/>
                </a:lnTo>
                <a:lnTo>
                  <a:pt x="3287183" y="26924"/>
                </a:lnTo>
                <a:close/>
              </a:path>
              <a:path w="3581400" h="2085339">
                <a:moveTo>
                  <a:pt x="3278716" y="44704"/>
                </a:moveTo>
                <a:lnTo>
                  <a:pt x="3277658" y="45212"/>
                </a:lnTo>
                <a:lnTo>
                  <a:pt x="3276600" y="47244"/>
                </a:lnTo>
                <a:lnTo>
                  <a:pt x="3277268" y="47484"/>
                </a:lnTo>
                <a:lnTo>
                  <a:pt x="3278716" y="44704"/>
                </a:lnTo>
                <a:close/>
              </a:path>
              <a:path w="3581400" h="2085339">
                <a:moveTo>
                  <a:pt x="3277937" y="47725"/>
                </a:moveTo>
                <a:lnTo>
                  <a:pt x="3277268" y="47484"/>
                </a:lnTo>
                <a:lnTo>
                  <a:pt x="3276600" y="48768"/>
                </a:lnTo>
                <a:lnTo>
                  <a:pt x="3277870" y="47853"/>
                </a:lnTo>
                <a:lnTo>
                  <a:pt x="3277937" y="47725"/>
                </a:lnTo>
                <a:close/>
              </a:path>
              <a:path w="3581400" h="2085339">
                <a:moveTo>
                  <a:pt x="3277870" y="47853"/>
                </a:moveTo>
                <a:lnTo>
                  <a:pt x="3276600" y="48768"/>
                </a:lnTo>
                <a:lnTo>
                  <a:pt x="3277393" y="48768"/>
                </a:lnTo>
                <a:lnTo>
                  <a:pt x="3277870" y="47853"/>
                </a:lnTo>
                <a:close/>
              </a:path>
              <a:path w="3581400" h="2085339">
                <a:moveTo>
                  <a:pt x="3277347" y="48857"/>
                </a:moveTo>
                <a:lnTo>
                  <a:pt x="3276600" y="48768"/>
                </a:lnTo>
                <a:lnTo>
                  <a:pt x="3277268" y="49008"/>
                </a:lnTo>
                <a:lnTo>
                  <a:pt x="3277347" y="48857"/>
                </a:lnTo>
                <a:close/>
              </a:path>
              <a:path w="3581400" h="2085339">
                <a:moveTo>
                  <a:pt x="3280833" y="50292"/>
                </a:moveTo>
                <a:lnTo>
                  <a:pt x="3277268" y="49008"/>
                </a:lnTo>
                <a:lnTo>
                  <a:pt x="3276600" y="50292"/>
                </a:lnTo>
                <a:lnTo>
                  <a:pt x="3280833" y="50292"/>
                </a:lnTo>
                <a:close/>
              </a:path>
              <a:path w="3581400" h="2085339">
                <a:moveTo>
                  <a:pt x="3282950" y="51054"/>
                </a:moveTo>
                <a:lnTo>
                  <a:pt x="3280833" y="50292"/>
                </a:lnTo>
                <a:lnTo>
                  <a:pt x="3276600" y="50292"/>
                </a:lnTo>
                <a:lnTo>
                  <a:pt x="3282950" y="51054"/>
                </a:lnTo>
                <a:close/>
              </a:path>
              <a:path w="3581400" h="2085339">
                <a:moveTo>
                  <a:pt x="3285066" y="51816"/>
                </a:moveTo>
                <a:lnTo>
                  <a:pt x="3282950" y="51054"/>
                </a:lnTo>
                <a:lnTo>
                  <a:pt x="3276600" y="50292"/>
                </a:lnTo>
                <a:lnTo>
                  <a:pt x="3279775" y="51816"/>
                </a:lnTo>
                <a:lnTo>
                  <a:pt x="3285066" y="51816"/>
                </a:lnTo>
                <a:close/>
              </a:path>
              <a:path w="3581400" h="2085339">
                <a:moveTo>
                  <a:pt x="3279775" y="51816"/>
                </a:moveTo>
                <a:lnTo>
                  <a:pt x="3276600" y="50292"/>
                </a:lnTo>
                <a:lnTo>
                  <a:pt x="3276600" y="51816"/>
                </a:lnTo>
                <a:lnTo>
                  <a:pt x="3279775" y="51816"/>
                </a:lnTo>
                <a:close/>
              </a:path>
              <a:path w="3581400" h="2085339">
                <a:moveTo>
                  <a:pt x="3279775" y="44196"/>
                </a:moveTo>
                <a:lnTo>
                  <a:pt x="3278716" y="44704"/>
                </a:lnTo>
                <a:lnTo>
                  <a:pt x="3277268" y="47484"/>
                </a:lnTo>
                <a:lnTo>
                  <a:pt x="3277937" y="47725"/>
                </a:lnTo>
                <a:lnTo>
                  <a:pt x="3279775" y="44196"/>
                </a:lnTo>
                <a:close/>
              </a:path>
              <a:path w="3581400" h="2085339">
                <a:moveTo>
                  <a:pt x="3285066" y="50292"/>
                </a:moveTo>
                <a:lnTo>
                  <a:pt x="3282950" y="49530"/>
                </a:lnTo>
                <a:lnTo>
                  <a:pt x="3277347" y="48857"/>
                </a:lnTo>
                <a:lnTo>
                  <a:pt x="3277268" y="49008"/>
                </a:lnTo>
                <a:lnTo>
                  <a:pt x="3280833" y="50292"/>
                </a:lnTo>
                <a:lnTo>
                  <a:pt x="3285066" y="50292"/>
                </a:lnTo>
                <a:close/>
              </a:path>
              <a:path w="3581400" h="2085339">
                <a:moveTo>
                  <a:pt x="3282950" y="49530"/>
                </a:moveTo>
                <a:lnTo>
                  <a:pt x="3280833" y="48768"/>
                </a:lnTo>
                <a:lnTo>
                  <a:pt x="3277347" y="48857"/>
                </a:lnTo>
                <a:lnTo>
                  <a:pt x="3282950" y="49530"/>
                </a:lnTo>
                <a:close/>
              </a:path>
              <a:path w="3581400" h="2085339">
                <a:moveTo>
                  <a:pt x="3280833" y="48768"/>
                </a:moveTo>
                <a:lnTo>
                  <a:pt x="3278011" y="47752"/>
                </a:lnTo>
                <a:lnTo>
                  <a:pt x="3277870" y="47853"/>
                </a:lnTo>
                <a:lnTo>
                  <a:pt x="3277393" y="48768"/>
                </a:lnTo>
                <a:lnTo>
                  <a:pt x="3280833" y="48768"/>
                </a:lnTo>
                <a:close/>
              </a:path>
              <a:path w="3581400" h="2085339">
                <a:moveTo>
                  <a:pt x="3285066" y="32512"/>
                </a:moveTo>
                <a:lnTo>
                  <a:pt x="3284008" y="33020"/>
                </a:lnTo>
                <a:lnTo>
                  <a:pt x="3277658" y="45212"/>
                </a:lnTo>
                <a:lnTo>
                  <a:pt x="3278716" y="44704"/>
                </a:lnTo>
                <a:lnTo>
                  <a:pt x="3285066" y="32512"/>
                </a:lnTo>
                <a:close/>
              </a:path>
              <a:path w="3581400" h="2085339">
                <a:moveTo>
                  <a:pt x="3278011" y="47752"/>
                </a:moveTo>
                <a:lnTo>
                  <a:pt x="3277870" y="47853"/>
                </a:lnTo>
                <a:lnTo>
                  <a:pt x="3278011" y="47752"/>
                </a:lnTo>
                <a:close/>
              </a:path>
              <a:path w="3581400" h="2085339">
                <a:moveTo>
                  <a:pt x="3289300" y="39624"/>
                </a:moveTo>
                <a:lnTo>
                  <a:pt x="3279775" y="44196"/>
                </a:lnTo>
                <a:lnTo>
                  <a:pt x="3277937" y="47725"/>
                </a:lnTo>
                <a:lnTo>
                  <a:pt x="3289300" y="39624"/>
                </a:lnTo>
                <a:close/>
              </a:path>
              <a:path w="3581400" h="2085339">
                <a:moveTo>
                  <a:pt x="3297237" y="36576"/>
                </a:moveTo>
                <a:lnTo>
                  <a:pt x="3293533" y="36576"/>
                </a:lnTo>
                <a:lnTo>
                  <a:pt x="3278011" y="47752"/>
                </a:lnTo>
                <a:lnTo>
                  <a:pt x="3280833" y="48768"/>
                </a:lnTo>
                <a:lnTo>
                  <a:pt x="3289300" y="48768"/>
                </a:lnTo>
                <a:lnTo>
                  <a:pt x="3289300" y="44196"/>
                </a:lnTo>
                <a:lnTo>
                  <a:pt x="3294591" y="41656"/>
                </a:lnTo>
                <a:lnTo>
                  <a:pt x="3297237" y="36576"/>
                </a:lnTo>
                <a:close/>
              </a:path>
              <a:path w="3581400" h="2085339">
                <a:moveTo>
                  <a:pt x="3286125" y="32004"/>
                </a:moveTo>
                <a:lnTo>
                  <a:pt x="3285066" y="32512"/>
                </a:lnTo>
                <a:lnTo>
                  <a:pt x="3278716" y="44704"/>
                </a:lnTo>
                <a:lnTo>
                  <a:pt x="3279775" y="44196"/>
                </a:lnTo>
                <a:lnTo>
                  <a:pt x="3286125" y="32004"/>
                </a:lnTo>
                <a:close/>
              </a:path>
              <a:path w="3581400" h="2085339">
                <a:moveTo>
                  <a:pt x="3289300" y="22860"/>
                </a:moveTo>
                <a:lnTo>
                  <a:pt x="3289300" y="21336"/>
                </a:lnTo>
                <a:lnTo>
                  <a:pt x="3279775" y="21336"/>
                </a:lnTo>
                <a:lnTo>
                  <a:pt x="3280833" y="21844"/>
                </a:lnTo>
                <a:lnTo>
                  <a:pt x="3289300" y="22860"/>
                </a:lnTo>
                <a:close/>
              </a:path>
              <a:path w="3581400" h="2085339">
                <a:moveTo>
                  <a:pt x="3300412" y="30480"/>
                </a:moveTo>
                <a:lnTo>
                  <a:pt x="3289300" y="30480"/>
                </a:lnTo>
                <a:lnTo>
                  <a:pt x="3286125" y="32004"/>
                </a:lnTo>
                <a:lnTo>
                  <a:pt x="3279775" y="44196"/>
                </a:lnTo>
                <a:lnTo>
                  <a:pt x="3289300" y="39624"/>
                </a:lnTo>
                <a:lnTo>
                  <a:pt x="3289300" y="33528"/>
                </a:lnTo>
                <a:lnTo>
                  <a:pt x="3297766" y="33528"/>
                </a:lnTo>
                <a:lnTo>
                  <a:pt x="3299460" y="32308"/>
                </a:lnTo>
                <a:lnTo>
                  <a:pt x="3300412" y="30480"/>
                </a:lnTo>
                <a:close/>
              </a:path>
              <a:path w="3581400" h="2085339">
                <a:moveTo>
                  <a:pt x="3291840" y="51816"/>
                </a:moveTo>
                <a:lnTo>
                  <a:pt x="3290207" y="51924"/>
                </a:lnTo>
                <a:lnTo>
                  <a:pt x="3289300" y="53340"/>
                </a:lnTo>
                <a:lnTo>
                  <a:pt x="3285066" y="51816"/>
                </a:lnTo>
                <a:lnTo>
                  <a:pt x="3279775" y="51816"/>
                </a:lnTo>
                <a:lnTo>
                  <a:pt x="3289300" y="56388"/>
                </a:lnTo>
                <a:lnTo>
                  <a:pt x="3289300" y="54864"/>
                </a:lnTo>
                <a:lnTo>
                  <a:pt x="3291840" y="51816"/>
                </a:lnTo>
                <a:close/>
              </a:path>
              <a:path w="3581400" h="2085339">
                <a:moveTo>
                  <a:pt x="3289300" y="22860"/>
                </a:moveTo>
                <a:lnTo>
                  <a:pt x="3280833" y="21844"/>
                </a:lnTo>
                <a:lnTo>
                  <a:pt x="3282950" y="22860"/>
                </a:lnTo>
                <a:lnTo>
                  <a:pt x="3289300" y="22860"/>
                </a:lnTo>
                <a:close/>
              </a:path>
              <a:path w="3581400" h="2085339">
                <a:moveTo>
                  <a:pt x="3294591" y="41656"/>
                </a:moveTo>
                <a:lnTo>
                  <a:pt x="3289300" y="44196"/>
                </a:lnTo>
                <a:lnTo>
                  <a:pt x="3289300" y="48768"/>
                </a:lnTo>
                <a:lnTo>
                  <a:pt x="3280833" y="48768"/>
                </a:lnTo>
                <a:lnTo>
                  <a:pt x="3282950" y="49530"/>
                </a:lnTo>
                <a:lnTo>
                  <a:pt x="3289300" y="50292"/>
                </a:lnTo>
                <a:lnTo>
                  <a:pt x="3291416" y="47752"/>
                </a:lnTo>
                <a:lnTo>
                  <a:pt x="3294591" y="41656"/>
                </a:lnTo>
                <a:close/>
              </a:path>
              <a:path w="3581400" h="2085339">
                <a:moveTo>
                  <a:pt x="3289300" y="51816"/>
                </a:moveTo>
                <a:lnTo>
                  <a:pt x="3285066" y="50292"/>
                </a:lnTo>
                <a:lnTo>
                  <a:pt x="3280833" y="50292"/>
                </a:lnTo>
                <a:lnTo>
                  <a:pt x="3282950" y="51054"/>
                </a:lnTo>
                <a:lnTo>
                  <a:pt x="3289300" y="51816"/>
                </a:lnTo>
                <a:close/>
              </a:path>
              <a:path w="3581400" h="2085339">
                <a:moveTo>
                  <a:pt x="3289300" y="22860"/>
                </a:moveTo>
                <a:lnTo>
                  <a:pt x="3282950" y="22860"/>
                </a:lnTo>
                <a:lnTo>
                  <a:pt x="3286125" y="24384"/>
                </a:lnTo>
                <a:lnTo>
                  <a:pt x="3288506" y="24384"/>
                </a:lnTo>
                <a:lnTo>
                  <a:pt x="3289300" y="22860"/>
                </a:lnTo>
                <a:close/>
              </a:path>
              <a:path w="3581400" h="2085339">
                <a:moveTo>
                  <a:pt x="3289300" y="50292"/>
                </a:moveTo>
                <a:lnTo>
                  <a:pt x="3282950" y="49530"/>
                </a:lnTo>
                <a:lnTo>
                  <a:pt x="3285066" y="50292"/>
                </a:lnTo>
                <a:lnTo>
                  <a:pt x="3289300" y="50292"/>
                </a:lnTo>
                <a:close/>
              </a:path>
              <a:path w="3581400" h="2085339">
                <a:moveTo>
                  <a:pt x="3289300" y="51816"/>
                </a:moveTo>
                <a:lnTo>
                  <a:pt x="3282950" y="51054"/>
                </a:lnTo>
                <a:lnTo>
                  <a:pt x="3285066" y="51816"/>
                </a:lnTo>
                <a:lnTo>
                  <a:pt x="3289300" y="51816"/>
                </a:lnTo>
                <a:close/>
              </a:path>
              <a:path w="3581400" h="2085339">
                <a:moveTo>
                  <a:pt x="3288241" y="26416"/>
                </a:moveTo>
                <a:lnTo>
                  <a:pt x="3287183" y="26924"/>
                </a:lnTo>
                <a:lnTo>
                  <a:pt x="3284008" y="33020"/>
                </a:lnTo>
                <a:lnTo>
                  <a:pt x="3285066" y="32512"/>
                </a:lnTo>
                <a:lnTo>
                  <a:pt x="3288241" y="26416"/>
                </a:lnTo>
                <a:close/>
              </a:path>
              <a:path w="3581400" h="2085339">
                <a:moveTo>
                  <a:pt x="3289300" y="25908"/>
                </a:moveTo>
                <a:lnTo>
                  <a:pt x="3288241" y="26416"/>
                </a:lnTo>
                <a:lnTo>
                  <a:pt x="3285066" y="32512"/>
                </a:lnTo>
                <a:lnTo>
                  <a:pt x="3286125" y="32004"/>
                </a:lnTo>
                <a:lnTo>
                  <a:pt x="3289300" y="25908"/>
                </a:lnTo>
                <a:close/>
              </a:path>
              <a:path w="3581400" h="2085339">
                <a:moveTo>
                  <a:pt x="3290358" y="49784"/>
                </a:moveTo>
                <a:lnTo>
                  <a:pt x="3289300" y="50292"/>
                </a:lnTo>
                <a:lnTo>
                  <a:pt x="3285066" y="50292"/>
                </a:lnTo>
                <a:lnTo>
                  <a:pt x="3289300" y="51816"/>
                </a:lnTo>
                <a:lnTo>
                  <a:pt x="3290358" y="49784"/>
                </a:lnTo>
                <a:close/>
              </a:path>
              <a:path w="3581400" h="2085339">
                <a:moveTo>
                  <a:pt x="3290277" y="51816"/>
                </a:moveTo>
                <a:lnTo>
                  <a:pt x="3285066" y="51816"/>
                </a:lnTo>
                <a:lnTo>
                  <a:pt x="3289300" y="53340"/>
                </a:lnTo>
                <a:lnTo>
                  <a:pt x="3290277" y="51816"/>
                </a:lnTo>
                <a:close/>
              </a:path>
              <a:path w="3581400" h="2085339">
                <a:moveTo>
                  <a:pt x="3288506" y="24384"/>
                </a:moveTo>
                <a:lnTo>
                  <a:pt x="3286125" y="24384"/>
                </a:lnTo>
                <a:lnTo>
                  <a:pt x="3288030" y="25298"/>
                </a:lnTo>
                <a:lnTo>
                  <a:pt x="3288506" y="24384"/>
                </a:lnTo>
                <a:close/>
              </a:path>
              <a:path w="3581400" h="2085339">
                <a:moveTo>
                  <a:pt x="3300790" y="29754"/>
                </a:moveTo>
                <a:lnTo>
                  <a:pt x="3295650" y="26670"/>
                </a:lnTo>
                <a:lnTo>
                  <a:pt x="3289300" y="25908"/>
                </a:lnTo>
                <a:lnTo>
                  <a:pt x="3286125" y="32004"/>
                </a:lnTo>
                <a:lnTo>
                  <a:pt x="3289300" y="30480"/>
                </a:lnTo>
                <a:lnTo>
                  <a:pt x="3300412" y="30480"/>
                </a:lnTo>
                <a:lnTo>
                  <a:pt x="3300790" y="29754"/>
                </a:lnTo>
                <a:close/>
              </a:path>
              <a:path w="3581400" h="2085339">
                <a:moveTo>
                  <a:pt x="3288665" y="25603"/>
                </a:moveTo>
                <a:lnTo>
                  <a:pt x="3288030" y="25298"/>
                </a:lnTo>
                <a:lnTo>
                  <a:pt x="3287183" y="26924"/>
                </a:lnTo>
                <a:lnTo>
                  <a:pt x="3288241" y="26416"/>
                </a:lnTo>
                <a:lnTo>
                  <a:pt x="3288665" y="25603"/>
                </a:lnTo>
                <a:close/>
              </a:path>
              <a:path w="3581400" h="2085339">
                <a:moveTo>
                  <a:pt x="3289300" y="24384"/>
                </a:moveTo>
                <a:lnTo>
                  <a:pt x="3288506" y="24384"/>
                </a:lnTo>
                <a:lnTo>
                  <a:pt x="3288030" y="25298"/>
                </a:lnTo>
                <a:lnTo>
                  <a:pt x="3288665" y="25603"/>
                </a:lnTo>
                <a:lnTo>
                  <a:pt x="3289300" y="24384"/>
                </a:lnTo>
                <a:close/>
              </a:path>
              <a:path w="3581400" h="2085339">
                <a:moveTo>
                  <a:pt x="3289300" y="25908"/>
                </a:moveTo>
                <a:lnTo>
                  <a:pt x="3288665" y="25603"/>
                </a:lnTo>
                <a:lnTo>
                  <a:pt x="3288241" y="26416"/>
                </a:lnTo>
                <a:lnTo>
                  <a:pt x="3289300" y="25908"/>
                </a:lnTo>
                <a:close/>
              </a:path>
              <a:path w="3581400" h="2085339">
                <a:moveTo>
                  <a:pt x="3291840" y="24384"/>
                </a:moveTo>
                <a:lnTo>
                  <a:pt x="3289300" y="22860"/>
                </a:lnTo>
                <a:lnTo>
                  <a:pt x="3288506" y="24384"/>
                </a:lnTo>
                <a:lnTo>
                  <a:pt x="3291840" y="24384"/>
                </a:lnTo>
                <a:close/>
              </a:path>
              <a:path w="3581400" h="2085339">
                <a:moveTo>
                  <a:pt x="3294380" y="25908"/>
                </a:moveTo>
                <a:lnTo>
                  <a:pt x="3291840" y="24384"/>
                </a:lnTo>
                <a:lnTo>
                  <a:pt x="3289300" y="24384"/>
                </a:lnTo>
                <a:lnTo>
                  <a:pt x="3288665" y="25603"/>
                </a:lnTo>
                <a:lnTo>
                  <a:pt x="3289300" y="25908"/>
                </a:lnTo>
                <a:lnTo>
                  <a:pt x="3294380" y="25908"/>
                </a:lnTo>
                <a:close/>
              </a:path>
              <a:path w="3581400" h="2085339">
                <a:moveTo>
                  <a:pt x="3295650" y="26670"/>
                </a:moveTo>
                <a:lnTo>
                  <a:pt x="3294591" y="26035"/>
                </a:lnTo>
                <a:lnTo>
                  <a:pt x="3289300" y="25908"/>
                </a:lnTo>
                <a:lnTo>
                  <a:pt x="3295650" y="26670"/>
                </a:lnTo>
                <a:close/>
              </a:path>
              <a:path w="3581400" h="2085339">
                <a:moveTo>
                  <a:pt x="3297766" y="33528"/>
                </a:moveTo>
                <a:lnTo>
                  <a:pt x="3289300" y="33528"/>
                </a:lnTo>
                <a:lnTo>
                  <a:pt x="3289300" y="36576"/>
                </a:lnTo>
                <a:lnTo>
                  <a:pt x="3293533" y="36576"/>
                </a:lnTo>
                <a:lnTo>
                  <a:pt x="3297766" y="33528"/>
                </a:lnTo>
                <a:close/>
              </a:path>
              <a:path w="3581400" h="2085339">
                <a:moveTo>
                  <a:pt x="3293533" y="36576"/>
                </a:moveTo>
                <a:lnTo>
                  <a:pt x="3289300" y="36576"/>
                </a:lnTo>
                <a:lnTo>
                  <a:pt x="3289300" y="39624"/>
                </a:lnTo>
                <a:lnTo>
                  <a:pt x="3293533" y="36576"/>
                </a:lnTo>
                <a:close/>
              </a:path>
              <a:path w="3581400" h="2085339">
                <a:moveTo>
                  <a:pt x="3291416" y="47752"/>
                </a:moveTo>
                <a:lnTo>
                  <a:pt x="3289300" y="50292"/>
                </a:lnTo>
                <a:lnTo>
                  <a:pt x="3290358" y="49784"/>
                </a:lnTo>
                <a:lnTo>
                  <a:pt x="3291416" y="47752"/>
                </a:lnTo>
                <a:close/>
              </a:path>
              <a:path w="3581400" h="2085339">
                <a:moveTo>
                  <a:pt x="3292122" y="48937"/>
                </a:moveTo>
                <a:lnTo>
                  <a:pt x="3290358" y="49784"/>
                </a:lnTo>
                <a:lnTo>
                  <a:pt x="3289300" y="51816"/>
                </a:lnTo>
                <a:lnTo>
                  <a:pt x="3290358" y="51689"/>
                </a:lnTo>
                <a:lnTo>
                  <a:pt x="3292122" y="48937"/>
                </a:lnTo>
                <a:close/>
              </a:path>
              <a:path w="3581400" h="2085339">
                <a:moveTo>
                  <a:pt x="3292928" y="51816"/>
                </a:moveTo>
                <a:lnTo>
                  <a:pt x="3291840" y="51816"/>
                </a:lnTo>
                <a:lnTo>
                  <a:pt x="3289300" y="54864"/>
                </a:lnTo>
                <a:lnTo>
                  <a:pt x="3289300" y="56388"/>
                </a:lnTo>
                <a:lnTo>
                  <a:pt x="3290277" y="56270"/>
                </a:lnTo>
                <a:lnTo>
                  <a:pt x="3292928" y="51816"/>
                </a:lnTo>
                <a:close/>
              </a:path>
              <a:path w="3581400" h="2085339">
                <a:moveTo>
                  <a:pt x="3290207" y="56388"/>
                </a:moveTo>
                <a:lnTo>
                  <a:pt x="3289300" y="56388"/>
                </a:lnTo>
                <a:lnTo>
                  <a:pt x="3289300" y="57912"/>
                </a:lnTo>
                <a:lnTo>
                  <a:pt x="3290207" y="56388"/>
                </a:lnTo>
                <a:close/>
              </a:path>
              <a:path w="3581400" h="2085339">
                <a:moveTo>
                  <a:pt x="3294743" y="56388"/>
                </a:moveTo>
                <a:lnTo>
                  <a:pt x="3290207" y="56388"/>
                </a:lnTo>
                <a:lnTo>
                  <a:pt x="3289300" y="57912"/>
                </a:lnTo>
                <a:lnTo>
                  <a:pt x="3291609" y="59020"/>
                </a:lnTo>
                <a:lnTo>
                  <a:pt x="3294743" y="56388"/>
                </a:lnTo>
                <a:close/>
              </a:path>
              <a:path w="3581400" h="2085339">
                <a:moveTo>
                  <a:pt x="3291609" y="59020"/>
                </a:moveTo>
                <a:lnTo>
                  <a:pt x="3289300" y="57912"/>
                </a:lnTo>
                <a:lnTo>
                  <a:pt x="3289300" y="60960"/>
                </a:lnTo>
                <a:lnTo>
                  <a:pt x="3291609" y="59020"/>
                </a:lnTo>
                <a:close/>
              </a:path>
              <a:path w="3581400" h="2085339">
                <a:moveTo>
                  <a:pt x="3295650" y="60960"/>
                </a:moveTo>
                <a:lnTo>
                  <a:pt x="3291609" y="59020"/>
                </a:lnTo>
                <a:lnTo>
                  <a:pt x="3289300" y="60960"/>
                </a:lnTo>
                <a:lnTo>
                  <a:pt x="3295650" y="60960"/>
                </a:lnTo>
                <a:close/>
              </a:path>
              <a:path w="3581400" h="2085339">
                <a:moveTo>
                  <a:pt x="3298825" y="62484"/>
                </a:moveTo>
                <a:lnTo>
                  <a:pt x="3295650" y="60960"/>
                </a:lnTo>
                <a:lnTo>
                  <a:pt x="3289300" y="60960"/>
                </a:lnTo>
                <a:lnTo>
                  <a:pt x="3289300" y="62484"/>
                </a:lnTo>
                <a:lnTo>
                  <a:pt x="3298825" y="62484"/>
                </a:lnTo>
                <a:close/>
              </a:path>
              <a:path w="3581400" h="2085339">
                <a:moveTo>
                  <a:pt x="3300185" y="51816"/>
                </a:moveTo>
                <a:lnTo>
                  <a:pt x="3292928" y="51816"/>
                </a:lnTo>
                <a:lnTo>
                  <a:pt x="3290207" y="56388"/>
                </a:lnTo>
                <a:lnTo>
                  <a:pt x="3294743" y="56388"/>
                </a:lnTo>
                <a:lnTo>
                  <a:pt x="3300185" y="51816"/>
                </a:lnTo>
                <a:close/>
              </a:path>
              <a:path w="3581400" h="2085339">
                <a:moveTo>
                  <a:pt x="3295650" y="47244"/>
                </a:moveTo>
                <a:lnTo>
                  <a:pt x="3292122" y="48937"/>
                </a:lnTo>
                <a:lnTo>
                  <a:pt x="3290277" y="51816"/>
                </a:lnTo>
                <a:lnTo>
                  <a:pt x="3291840" y="51816"/>
                </a:lnTo>
                <a:lnTo>
                  <a:pt x="3295650" y="47244"/>
                </a:lnTo>
                <a:close/>
              </a:path>
              <a:path w="3581400" h="2085339">
                <a:moveTo>
                  <a:pt x="3297766" y="40132"/>
                </a:moveTo>
                <a:lnTo>
                  <a:pt x="3291416" y="47752"/>
                </a:lnTo>
                <a:lnTo>
                  <a:pt x="3290358" y="49784"/>
                </a:lnTo>
                <a:lnTo>
                  <a:pt x="3292122" y="48937"/>
                </a:lnTo>
                <a:lnTo>
                  <a:pt x="3297766" y="40132"/>
                </a:lnTo>
                <a:close/>
              </a:path>
              <a:path w="3581400" h="2085339">
                <a:moveTo>
                  <a:pt x="3297766" y="40132"/>
                </a:moveTo>
                <a:lnTo>
                  <a:pt x="3294591" y="41656"/>
                </a:lnTo>
                <a:lnTo>
                  <a:pt x="3291416" y="47752"/>
                </a:lnTo>
                <a:lnTo>
                  <a:pt x="3297766" y="40132"/>
                </a:lnTo>
                <a:close/>
              </a:path>
              <a:path w="3581400" h="2085339">
                <a:moveTo>
                  <a:pt x="3304419" y="59073"/>
                </a:moveTo>
                <a:lnTo>
                  <a:pt x="3302000" y="57912"/>
                </a:lnTo>
                <a:lnTo>
                  <a:pt x="3302000" y="56388"/>
                </a:lnTo>
                <a:lnTo>
                  <a:pt x="3294591" y="56515"/>
                </a:lnTo>
                <a:lnTo>
                  <a:pt x="3291609" y="59020"/>
                </a:lnTo>
                <a:lnTo>
                  <a:pt x="3295650" y="60960"/>
                </a:lnTo>
                <a:lnTo>
                  <a:pt x="3302000" y="60960"/>
                </a:lnTo>
                <a:lnTo>
                  <a:pt x="3303954" y="60022"/>
                </a:lnTo>
                <a:lnTo>
                  <a:pt x="3304419" y="59073"/>
                </a:lnTo>
                <a:close/>
              </a:path>
              <a:path w="3581400" h="2085339">
                <a:moveTo>
                  <a:pt x="3302000" y="25908"/>
                </a:moveTo>
                <a:lnTo>
                  <a:pt x="3302000" y="24384"/>
                </a:lnTo>
                <a:lnTo>
                  <a:pt x="3291840" y="24384"/>
                </a:lnTo>
                <a:lnTo>
                  <a:pt x="3294380" y="25908"/>
                </a:lnTo>
                <a:lnTo>
                  <a:pt x="3302000" y="25908"/>
                </a:lnTo>
                <a:close/>
              </a:path>
              <a:path w="3581400" h="2085339">
                <a:moveTo>
                  <a:pt x="3295650" y="47244"/>
                </a:moveTo>
                <a:lnTo>
                  <a:pt x="3291840" y="51816"/>
                </a:lnTo>
                <a:lnTo>
                  <a:pt x="3292928" y="51816"/>
                </a:lnTo>
                <a:lnTo>
                  <a:pt x="3295650" y="47244"/>
                </a:lnTo>
                <a:close/>
              </a:path>
              <a:path w="3581400" h="2085339">
                <a:moveTo>
                  <a:pt x="3300730" y="38709"/>
                </a:moveTo>
                <a:lnTo>
                  <a:pt x="3297766" y="40132"/>
                </a:lnTo>
                <a:lnTo>
                  <a:pt x="3292122" y="48937"/>
                </a:lnTo>
                <a:lnTo>
                  <a:pt x="3295650" y="47244"/>
                </a:lnTo>
                <a:lnTo>
                  <a:pt x="3300730" y="38709"/>
                </a:lnTo>
                <a:close/>
              </a:path>
              <a:path w="3581400" h="2085339">
                <a:moveTo>
                  <a:pt x="3312391" y="41563"/>
                </a:moveTo>
                <a:lnTo>
                  <a:pt x="3309937" y="40386"/>
                </a:lnTo>
                <a:lnTo>
                  <a:pt x="3295650" y="47244"/>
                </a:lnTo>
                <a:lnTo>
                  <a:pt x="3292928" y="51816"/>
                </a:lnTo>
                <a:lnTo>
                  <a:pt x="3300185" y="51816"/>
                </a:lnTo>
                <a:lnTo>
                  <a:pt x="3312391" y="41563"/>
                </a:lnTo>
                <a:close/>
              </a:path>
              <a:path w="3581400" h="2085339">
                <a:moveTo>
                  <a:pt x="3298825" y="33528"/>
                </a:moveTo>
                <a:lnTo>
                  <a:pt x="3297766" y="33528"/>
                </a:lnTo>
                <a:lnTo>
                  <a:pt x="3293533" y="36576"/>
                </a:lnTo>
                <a:lnTo>
                  <a:pt x="3297237" y="36576"/>
                </a:lnTo>
                <a:lnTo>
                  <a:pt x="3298825" y="33528"/>
                </a:lnTo>
                <a:close/>
              </a:path>
              <a:path w="3581400" h="2085339">
                <a:moveTo>
                  <a:pt x="3302000" y="27432"/>
                </a:moveTo>
                <a:lnTo>
                  <a:pt x="3302000" y="25908"/>
                </a:lnTo>
                <a:lnTo>
                  <a:pt x="3294380" y="25908"/>
                </a:lnTo>
                <a:lnTo>
                  <a:pt x="3295650" y="26670"/>
                </a:lnTo>
                <a:lnTo>
                  <a:pt x="3302000" y="27432"/>
                </a:lnTo>
                <a:close/>
              </a:path>
              <a:path w="3581400" h="2085339">
                <a:moveTo>
                  <a:pt x="3300046" y="36576"/>
                </a:moveTo>
                <a:lnTo>
                  <a:pt x="3297237" y="36576"/>
                </a:lnTo>
                <a:lnTo>
                  <a:pt x="3294591" y="41656"/>
                </a:lnTo>
                <a:lnTo>
                  <a:pt x="3297766" y="40132"/>
                </a:lnTo>
                <a:lnTo>
                  <a:pt x="3300046" y="36576"/>
                </a:lnTo>
                <a:close/>
              </a:path>
              <a:path w="3581400" h="2085339">
                <a:moveTo>
                  <a:pt x="3302000" y="56388"/>
                </a:moveTo>
                <a:lnTo>
                  <a:pt x="3302000" y="51816"/>
                </a:lnTo>
                <a:lnTo>
                  <a:pt x="3300046" y="51933"/>
                </a:lnTo>
                <a:lnTo>
                  <a:pt x="3294743" y="56388"/>
                </a:lnTo>
                <a:lnTo>
                  <a:pt x="3302000" y="56388"/>
                </a:lnTo>
                <a:close/>
              </a:path>
              <a:path w="3581400" h="2085339">
                <a:moveTo>
                  <a:pt x="3302000" y="27432"/>
                </a:moveTo>
                <a:lnTo>
                  <a:pt x="3295650" y="26670"/>
                </a:lnTo>
                <a:lnTo>
                  <a:pt x="3300790" y="29754"/>
                </a:lnTo>
                <a:lnTo>
                  <a:pt x="3302000" y="27432"/>
                </a:lnTo>
                <a:close/>
              </a:path>
              <a:path w="3581400" h="2085339">
                <a:moveTo>
                  <a:pt x="3309937" y="40386"/>
                </a:moveTo>
                <a:lnTo>
                  <a:pt x="3305175" y="38100"/>
                </a:lnTo>
                <a:lnTo>
                  <a:pt x="3302000" y="38100"/>
                </a:lnTo>
                <a:lnTo>
                  <a:pt x="3300730" y="38709"/>
                </a:lnTo>
                <a:lnTo>
                  <a:pt x="3295650" y="47244"/>
                </a:lnTo>
                <a:lnTo>
                  <a:pt x="3302000" y="39624"/>
                </a:lnTo>
                <a:lnTo>
                  <a:pt x="3302000" y="44196"/>
                </a:lnTo>
                <a:lnTo>
                  <a:pt x="3309937" y="40386"/>
                </a:lnTo>
                <a:close/>
              </a:path>
              <a:path w="3581400" h="2085339">
                <a:moveTo>
                  <a:pt x="3302000" y="44196"/>
                </a:moveTo>
                <a:lnTo>
                  <a:pt x="3302000" y="39624"/>
                </a:lnTo>
                <a:lnTo>
                  <a:pt x="3295650" y="47244"/>
                </a:lnTo>
                <a:lnTo>
                  <a:pt x="3302000" y="44196"/>
                </a:lnTo>
                <a:close/>
              </a:path>
              <a:path w="3581400" h="2085339">
                <a:moveTo>
                  <a:pt x="3303954" y="60022"/>
                </a:moveTo>
                <a:lnTo>
                  <a:pt x="3302000" y="60960"/>
                </a:lnTo>
                <a:lnTo>
                  <a:pt x="3295650" y="60960"/>
                </a:lnTo>
                <a:lnTo>
                  <a:pt x="3298825" y="62484"/>
                </a:lnTo>
                <a:lnTo>
                  <a:pt x="3302000" y="62484"/>
                </a:lnTo>
                <a:lnTo>
                  <a:pt x="3302907" y="62157"/>
                </a:lnTo>
                <a:lnTo>
                  <a:pt x="3303954" y="60022"/>
                </a:lnTo>
                <a:close/>
              </a:path>
              <a:path w="3581400" h="2085339">
                <a:moveTo>
                  <a:pt x="3302000" y="33528"/>
                </a:moveTo>
                <a:lnTo>
                  <a:pt x="3298825" y="33528"/>
                </a:lnTo>
                <a:lnTo>
                  <a:pt x="3297237" y="36576"/>
                </a:lnTo>
                <a:lnTo>
                  <a:pt x="3300046" y="36576"/>
                </a:lnTo>
                <a:lnTo>
                  <a:pt x="3302000" y="33528"/>
                </a:lnTo>
                <a:close/>
              </a:path>
              <a:path w="3581400" h="2085339">
                <a:moveTo>
                  <a:pt x="3299460" y="32308"/>
                </a:moveTo>
                <a:lnTo>
                  <a:pt x="3297766" y="33528"/>
                </a:lnTo>
                <a:lnTo>
                  <a:pt x="3298825" y="33528"/>
                </a:lnTo>
                <a:lnTo>
                  <a:pt x="3299460" y="32308"/>
                </a:lnTo>
                <a:close/>
              </a:path>
              <a:path w="3581400" h="2085339">
                <a:moveTo>
                  <a:pt x="3300730" y="36576"/>
                </a:moveTo>
                <a:lnTo>
                  <a:pt x="3300046" y="36576"/>
                </a:lnTo>
                <a:lnTo>
                  <a:pt x="3297766" y="40132"/>
                </a:lnTo>
                <a:lnTo>
                  <a:pt x="3300730" y="36576"/>
                </a:lnTo>
                <a:close/>
              </a:path>
              <a:path w="3581400" h="2085339">
                <a:moveTo>
                  <a:pt x="3302000" y="36576"/>
                </a:moveTo>
                <a:lnTo>
                  <a:pt x="3300730" y="36576"/>
                </a:lnTo>
                <a:lnTo>
                  <a:pt x="3297766" y="40132"/>
                </a:lnTo>
                <a:lnTo>
                  <a:pt x="3300730" y="38709"/>
                </a:lnTo>
                <a:lnTo>
                  <a:pt x="3302000" y="36576"/>
                </a:lnTo>
                <a:close/>
              </a:path>
              <a:path w="3581400" h="2085339">
                <a:moveTo>
                  <a:pt x="3302000" y="33528"/>
                </a:moveTo>
                <a:lnTo>
                  <a:pt x="3302000" y="30480"/>
                </a:lnTo>
                <a:lnTo>
                  <a:pt x="3299460" y="32308"/>
                </a:lnTo>
                <a:lnTo>
                  <a:pt x="3298825" y="33528"/>
                </a:lnTo>
                <a:lnTo>
                  <a:pt x="3302000" y="33528"/>
                </a:lnTo>
                <a:close/>
              </a:path>
              <a:path w="3581400" h="2085339">
                <a:moveTo>
                  <a:pt x="3302907" y="62157"/>
                </a:moveTo>
                <a:lnTo>
                  <a:pt x="3302000" y="62484"/>
                </a:lnTo>
                <a:lnTo>
                  <a:pt x="3298825" y="62484"/>
                </a:lnTo>
                <a:lnTo>
                  <a:pt x="3302000" y="64008"/>
                </a:lnTo>
                <a:lnTo>
                  <a:pt x="3302907" y="62157"/>
                </a:lnTo>
                <a:close/>
              </a:path>
              <a:path w="3581400" h="2085339">
                <a:moveTo>
                  <a:pt x="3302000" y="30480"/>
                </a:moveTo>
                <a:lnTo>
                  <a:pt x="3300412" y="30480"/>
                </a:lnTo>
                <a:lnTo>
                  <a:pt x="3299460" y="32308"/>
                </a:lnTo>
                <a:lnTo>
                  <a:pt x="3302000" y="30480"/>
                </a:lnTo>
                <a:close/>
              </a:path>
              <a:path w="3581400" h="2085339">
                <a:moveTo>
                  <a:pt x="3310466" y="37592"/>
                </a:moveTo>
                <a:lnTo>
                  <a:pt x="3302000" y="33528"/>
                </a:lnTo>
                <a:lnTo>
                  <a:pt x="3300046" y="36576"/>
                </a:lnTo>
                <a:lnTo>
                  <a:pt x="3300790" y="36503"/>
                </a:lnTo>
                <a:lnTo>
                  <a:pt x="3302000" y="35052"/>
                </a:lnTo>
                <a:lnTo>
                  <a:pt x="3302000" y="36576"/>
                </a:lnTo>
                <a:lnTo>
                  <a:pt x="3310466" y="37592"/>
                </a:lnTo>
                <a:close/>
              </a:path>
              <a:path w="3581400" h="2085339">
                <a:moveTo>
                  <a:pt x="3312885" y="41801"/>
                </a:moveTo>
                <a:lnTo>
                  <a:pt x="3312391" y="41563"/>
                </a:lnTo>
                <a:lnTo>
                  <a:pt x="3300185" y="51816"/>
                </a:lnTo>
                <a:lnTo>
                  <a:pt x="3302000" y="51816"/>
                </a:lnTo>
                <a:lnTo>
                  <a:pt x="3302000" y="57912"/>
                </a:lnTo>
                <a:lnTo>
                  <a:pt x="3304419" y="59073"/>
                </a:lnTo>
                <a:lnTo>
                  <a:pt x="3312885" y="41801"/>
                </a:lnTo>
                <a:close/>
              </a:path>
              <a:path w="3581400" h="2085339">
                <a:moveTo>
                  <a:pt x="3302000" y="30480"/>
                </a:moveTo>
                <a:lnTo>
                  <a:pt x="3300790" y="29754"/>
                </a:lnTo>
                <a:lnTo>
                  <a:pt x="3300412" y="30480"/>
                </a:lnTo>
                <a:lnTo>
                  <a:pt x="3302000" y="30480"/>
                </a:lnTo>
                <a:close/>
              </a:path>
              <a:path w="3581400" h="2085339">
                <a:moveTo>
                  <a:pt x="3302000" y="36576"/>
                </a:moveTo>
                <a:lnTo>
                  <a:pt x="3302000" y="35052"/>
                </a:lnTo>
                <a:lnTo>
                  <a:pt x="3300730" y="36576"/>
                </a:lnTo>
                <a:lnTo>
                  <a:pt x="3302000" y="36576"/>
                </a:lnTo>
                <a:close/>
              </a:path>
              <a:path w="3581400" h="2085339">
                <a:moveTo>
                  <a:pt x="3305175" y="38100"/>
                </a:moveTo>
                <a:lnTo>
                  <a:pt x="3302000" y="36576"/>
                </a:lnTo>
                <a:lnTo>
                  <a:pt x="3300730" y="38709"/>
                </a:lnTo>
                <a:lnTo>
                  <a:pt x="3302000" y="38100"/>
                </a:lnTo>
                <a:lnTo>
                  <a:pt x="3305175" y="38100"/>
                </a:lnTo>
                <a:close/>
              </a:path>
              <a:path w="3581400" h="2085339">
                <a:moveTo>
                  <a:pt x="3302000" y="30480"/>
                </a:moveTo>
                <a:lnTo>
                  <a:pt x="3302000" y="27432"/>
                </a:lnTo>
                <a:lnTo>
                  <a:pt x="3300790" y="29754"/>
                </a:lnTo>
                <a:lnTo>
                  <a:pt x="3302000" y="30480"/>
                </a:lnTo>
                <a:close/>
              </a:path>
              <a:path w="3581400" h="2085339">
                <a:moveTo>
                  <a:pt x="3311525" y="38100"/>
                </a:moveTo>
                <a:lnTo>
                  <a:pt x="3310466" y="37592"/>
                </a:lnTo>
                <a:lnTo>
                  <a:pt x="3302000" y="36576"/>
                </a:lnTo>
                <a:lnTo>
                  <a:pt x="3308350" y="38100"/>
                </a:lnTo>
                <a:lnTo>
                  <a:pt x="3311525" y="38100"/>
                </a:lnTo>
                <a:close/>
              </a:path>
              <a:path w="3581400" h="2085339">
                <a:moveTo>
                  <a:pt x="3308350" y="38100"/>
                </a:moveTo>
                <a:lnTo>
                  <a:pt x="3302000" y="36576"/>
                </a:lnTo>
                <a:lnTo>
                  <a:pt x="3305175" y="38100"/>
                </a:lnTo>
                <a:lnTo>
                  <a:pt x="3308350" y="38100"/>
                </a:lnTo>
                <a:close/>
              </a:path>
              <a:path w="3581400" h="2085339">
                <a:moveTo>
                  <a:pt x="3314700" y="64008"/>
                </a:moveTo>
                <a:lnTo>
                  <a:pt x="3307443" y="60524"/>
                </a:lnTo>
                <a:lnTo>
                  <a:pt x="3302907" y="62157"/>
                </a:lnTo>
                <a:lnTo>
                  <a:pt x="3302000" y="64008"/>
                </a:lnTo>
                <a:lnTo>
                  <a:pt x="3314700" y="64008"/>
                </a:lnTo>
                <a:close/>
              </a:path>
              <a:path w="3581400" h="2085339">
                <a:moveTo>
                  <a:pt x="3307443" y="60524"/>
                </a:moveTo>
                <a:lnTo>
                  <a:pt x="3305175" y="59436"/>
                </a:lnTo>
                <a:lnTo>
                  <a:pt x="3303954" y="60022"/>
                </a:lnTo>
                <a:lnTo>
                  <a:pt x="3302907" y="62157"/>
                </a:lnTo>
                <a:lnTo>
                  <a:pt x="3307443" y="60524"/>
                </a:lnTo>
                <a:close/>
              </a:path>
              <a:path w="3581400" h="2085339">
                <a:moveTo>
                  <a:pt x="3305175" y="59436"/>
                </a:moveTo>
                <a:lnTo>
                  <a:pt x="3304419" y="59073"/>
                </a:lnTo>
                <a:lnTo>
                  <a:pt x="3303954" y="60022"/>
                </a:lnTo>
                <a:lnTo>
                  <a:pt x="3305175" y="59436"/>
                </a:lnTo>
                <a:close/>
              </a:path>
              <a:path w="3581400" h="2085339">
                <a:moveTo>
                  <a:pt x="3314700" y="54864"/>
                </a:moveTo>
                <a:lnTo>
                  <a:pt x="3314700" y="42672"/>
                </a:lnTo>
                <a:lnTo>
                  <a:pt x="3312885" y="41801"/>
                </a:lnTo>
                <a:lnTo>
                  <a:pt x="3304419" y="59073"/>
                </a:lnTo>
                <a:lnTo>
                  <a:pt x="3305175" y="59436"/>
                </a:lnTo>
                <a:lnTo>
                  <a:pt x="3314700" y="54864"/>
                </a:lnTo>
                <a:close/>
              </a:path>
              <a:path w="3581400" h="2085339">
                <a:moveTo>
                  <a:pt x="3312583" y="39116"/>
                </a:moveTo>
                <a:lnTo>
                  <a:pt x="3308350" y="38100"/>
                </a:lnTo>
                <a:lnTo>
                  <a:pt x="3305175" y="38100"/>
                </a:lnTo>
                <a:lnTo>
                  <a:pt x="3309937" y="40386"/>
                </a:lnTo>
                <a:lnTo>
                  <a:pt x="3312583" y="39116"/>
                </a:lnTo>
                <a:close/>
              </a:path>
              <a:path w="3581400" h="2085339">
                <a:moveTo>
                  <a:pt x="3314700" y="57912"/>
                </a:moveTo>
                <a:lnTo>
                  <a:pt x="3314700" y="54864"/>
                </a:lnTo>
                <a:lnTo>
                  <a:pt x="3305175" y="59436"/>
                </a:lnTo>
                <a:lnTo>
                  <a:pt x="3307443" y="60524"/>
                </a:lnTo>
                <a:lnTo>
                  <a:pt x="3314700" y="57912"/>
                </a:lnTo>
                <a:close/>
              </a:path>
              <a:path w="3581400" h="2085339">
                <a:moveTo>
                  <a:pt x="3317875" y="62484"/>
                </a:moveTo>
                <a:lnTo>
                  <a:pt x="3314700" y="62484"/>
                </a:lnTo>
                <a:lnTo>
                  <a:pt x="3314700" y="57912"/>
                </a:lnTo>
                <a:lnTo>
                  <a:pt x="3307443" y="60524"/>
                </a:lnTo>
                <a:lnTo>
                  <a:pt x="3314700" y="64008"/>
                </a:lnTo>
                <a:lnTo>
                  <a:pt x="3317875" y="62484"/>
                </a:lnTo>
                <a:close/>
              </a:path>
              <a:path w="3581400" h="2085339">
                <a:moveTo>
                  <a:pt x="3313112" y="38862"/>
                </a:moveTo>
                <a:lnTo>
                  <a:pt x="3311525" y="38100"/>
                </a:lnTo>
                <a:lnTo>
                  <a:pt x="3308350" y="38100"/>
                </a:lnTo>
                <a:lnTo>
                  <a:pt x="3312583" y="39116"/>
                </a:lnTo>
                <a:lnTo>
                  <a:pt x="3313112" y="38862"/>
                </a:lnTo>
                <a:close/>
              </a:path>
              <a:path w="3581400" h="2085339">
                <a:moveTo>
                  <a:pt x="3314031" y="39463"/>
                </a:moveTo>
                <a:lnTo>
                  <a:pt x="3313430" y="39319"/>
                </a:lnTo>
                <a:lnTo>
                  <a:pt x="3312391" y="39208"/>
                </a:lnTo>
                <a:lnTo>
                  <a:pt x="3309937" y="40386"/>
                </a:lnTo>
                <a:lnTo>
                  <a:pt x="3312391" y="41563"/>
                </a:lnTo>
                <a:lnTo>
                  <a:pt x="3313430" y="40690"/>
                </a:lnTo>
                <a:lnTo>
                  <a:pt x="3314031" y="39463"/>
                </a:lnTo>
                <a:close/>
              </a:path>
              <a:path w="3581400" h="2085339">
                <a:moveTo>
                  <a:pt x="3314700" y="38100"/>
                </a:moveTo>
                <a:lnTo>
                  <a:pt x="3310466" y="37592"/>
                </a:lnTo>
                <a:lnTo>
                  <a:pt x="3311525" y="38100"/>
                </a:lnTo>
                <a:lnTo>
                  <a:pt x="3314700" y="38100"/>
                </a:lnTo>
                <a:close/>
              </a:path>
              <a:path w="3581400" h="2085339">
                <a:moveTo>
                  <a:pt x="3314700" y="38100"/>
                </a:moveTo>
                <a:lnTo>
                  <a:pt x="3311525" y="38100"/>
                </a:lnTo>
                <a:lnTo>
                  <a:pt x="3313112" y="38862"/>
                </a:lnTo>
                <a:lnTo>
                  <a:pt x="3314700" y="38100"/>
                </a:lnTo>
                <a:close/>
              </a:path>
              <a:path w="3581400" h="2085339">
                <a:moveTo>
                  <a:pt x="3313430" y="40690"/>
                </a:moveTo>
                <a:lnTo>
                  <a:pt x="3312391" y="41563"/>
                </a:lnTo>
                <a:lnTo>
                  <a:pt x="3312885" y="41801"/>
                </a:lnTo>
                <a:lnTo>
                  <a:pt x="3313430" y="40690"/>
                </a:lnTo>
                <a:close/>
              </a:path>
              <a:path w="3581400" h="2085339">
                <a:moveTo>
                  <a:pt x="3314095" y="39333"/>
                </a:moveTo>
                <a:lnTo>
                  <a:pt x="3313430" y="39014"/>
                </a:lnTo>
                <a:lnTo>
                  <a:pt x="3312885" y="38970"/>
                </a:lnTo>
                <a:lnTo>
                  <a:pt x="3312583" y="39116"/>
                </a:lnTo>
                <a:lnTo>
                  <a:pt x="3314031" y="39463"/>
                </a:lnTo>
                <a:lnTo>
                  <a:pt x="3314095" y="39333"/>
                </a:lnTo>
                <a:close/>
              </a:path>
              <a:path w="3581400" h="2085339">
                <a:moveTo>
                  <a:pt x="3314700" y="42672"/>
                </a:moveTo>
                <a:lnTo>
                  <a:pt x="3314700" y="39624"/>
                </a:lnTo>
                <a:lnTo>
                  <a:pt x="3313430" y="40690"/>
                </a:lnTo>
                <a:lnTo>
                  <a:pt x="3312885" y="41801"/>
                </a:lnTo>
                <a:lnTo>
                  <a:pt x="3314700" y="42672"/>
                </a:lnTo>
                <a:close/>
              </a:path>
              <a:path w="3581400" h="2085339">
                <a:moveTo>
                  <a:pt x="3314700" y="38100"/>
                </a:moveTo>
                <a:lnTo>
                  <a:pt x="3313112" y="38862"/>
                </a:lnTo>
                <a:lnTo>
                  <a:pt x="3314095" y="39333"/>
                </a:lnTo>
                <a:lnTo>
                  <a:pt x="3314700" y="38100"/>
                </a:lnTo>
                <a:close/>
              </a:path>
              <a:path w="3581400" h="2085339">
                <a:moveTo>
                  <a:pt x="3314700" y="39624"/>
                </a:moveTo>
                <a:lnTo>
                  <a:pt x="3314031" y="39463"/>
                </a:lnTo>
                <a:lnTo>
                  <a:pt x="3313430" y="40690"/>
                </a:lnTo>
                <a:lnTo>
                  <a:pt x="3314700" y="39624"/>
                </a:lnTo>
                <a:close/>
              </a:path>
              <a:path w="3581400" h="2085339">
                <a:moveTo>
                  <a:pt x="3314700" y="39624"/>
                </a:moveTo>
                <a:lnTo>
                  <a:pt x="3314095" y="39333"/>
                </a:lnTo>
                <a:lnTo>
                  <a:pt x="3314031" y="39463"/>
                </a:lnTo>
                <a:lnTo>
                  <a:pt x="3314700" y="39624"/>
                </a:lnTo>
                <a:close/>
              </a:path>
              <a:path w="3581400" h="2085339">
                <a:moveTo>
                  <a:pt x="3317875" y="39624"/>
                </a:moveTo>
                <a:lnTo>
                  <a:pt x="3314700" y="38100"/>
                </a:lnTo>
                <a:lnTo>
                  <a:pt x="3314095" y="39333"/>
                </a:lnTo>
                <a:lnTo>
                  <a:pt x="3314700" y="39624"/>
                </a:lnTo>
                <a:lnTo>
                  <a:pt x="3314700" y="41148"/>
                </a:lnTo>
                <a:lnTo>
                  <a:pt x="3317875" y="39624"/>
                </a:lnTo>
                <a:close/>
              </a:path>
              <a:path w="3581400" h="2085339">
                <a:moveTo>
                  <a:pt x="3324225" y="36576"/>
                </a:moveTo>
                <a:lnTo>
                  <a:pt x="3314700" y="36576"/>
                </a:lnTo>
                <a:lnTo>
                  <a:pt x="3314700" y="38100"/>
                </a:lnTo>
                <a:lnTo>
                  <a:pt x="3323166" y="37084"/>
                </a:lnTo>
                <a:lnTo>
                  <a:pt x="3324225" y="36576"/>
                </a:lnTo>
                <a:close/>
              </a:path>
              <a:path w="3581400" h="2085339">
                <a:moveTo>
                  <a:pt x="3323166" y="37084"/>
                </a:moveTo>
                <a:lnTo>
                  <a:pt x="3314700" y="38100"/>
                </a:lnTo>
                <a:lnTo>
                  <a:pt x="3321050" y="38100"/>
                </a:lnTo>
                <a:lnTo>
                  <a:pt x="3323166" y="37084"/>
                </a:lnTo>
                <a:close/>
              </a:path>
              <a:path w="3581400" h="2085339">
                <a:moveTo>
                  <a:pt x="3321050" y="38100"/>
                </a:moveTo>
                <a:lnTo>
                  <a:pt x="3314700" y="38100"/>
                </a:lnTo>
                <a:lnTo>
                  <a:pt x="3317875" y="39624"/>
                </a:lnTo>
                <a:lnTo>
                  <a:pt x="3321050" y="38100"/>
                </a:lnTo>
                <a:close/>
              </a:path>
              <a:path w="3581400" h="2085339">
                <a:moveTo>
                  <a:pt x="3327400" y="57912"/>
                </a:moveTo>
                <a:lnTo>
                  <a:pt x="3327400" y="44196"/>
                </a:lnTo>
                <a:lnTo>
                  <a:pt x="3317875" y="39624"/>
                </a:lnTo>
                <a:lnTo>
                  <a:pt x="3314700" y="41148"/>
                </a:lnTo>
                <a:lnTo>
                  <a:pt x="3314700" y="56388"/>
                </a:lnTo>
                <a:lnTo>
                  <a:pt x="3323771" y="59653"/>
                </a:lnTo>
                <a:lnTo>
                  <a:pt x="3327400" y="57912"/>
                </a:lnTo>
                <a:close/>
              </a:path>
              <a:path w="3581400" h="2085339">
                <a:moveTo>
                  <a:pt x="3323771" y="59653"/>
                </a:moveTo>
                <a:lnTo>
                  <a:pt x="3314700" y="56388"/>
                </a:lnTo>
                <a:lnTo>
                  <a:pt x="3314700" y="62484"/>
                </a:lnTo>
                <a:lnTo>
                  <a:pt x="3317875" y="62484"/>
                </a:lnTo>
                <a:lnTo>
                  <a:pt x="3323771" y="59653"/>
                </a:lnTo>
                <a:close/>
              </a:path>
              <a:path w="3581400" h="2085339">
                <a:moveTo>
                  <a:pt x="3327400" y="62484"/>
                </a:moveTo>
                <a:lnTo>
                  <a:pt x="3317875" y="62484"/>
                </a:lnTo>
                <a:lnTo>
                  <a:pt x="3314700" y="64008"/>
                </a:lnTo>
                <a:lnTo>
                  <a:pt x="3327400" y="62484"/>
                </a:lnTo>
                <a:close/>
              </a:path>
              <a:path w="3581400" h="2085339">
                <a:moveTo>
                  <a:pt x="3327400" y="64008"/>
                </a:moveTo>
                <a:lnTo>
                  <a:pt x="3327400" y="62484"/>
                </a:lnTo>
                <a:lnTo>
                  <a:pt x="3314700" y="64008"/>
                </a:lnTo>
                <a:lnTo>
                  <a:pt x="3327400" y="64008"/>
                </a:lnTo>
                <a:close/>
              </a:path>
              <a:path w="3581400" h="2085339">
                <a:moveTo>
                  <a:pt x="3340100" y="57912"/>
                </a:moveTo>
                <a:lnTo>
                  <a:pt x="3340100" y="42672"/>
                </a:lnTo>
                <a:lnTo>
                  <a:pt x="3328987" y="37338"/>
                </a:lnTo>
                <a:lnTo>
                  <a:pt x="3327400" y="38100"/>
                </a:lnTo>
                <a:lnTo>
                  <a:pt x="3321050" y="38100"/>
                </a:lnTo>
                <a:lnTo>
                  <a:pt x="3317875" y="39624"/>
                </a:lnTo>
                <a:lnTo>
                  <a:pt x="3327400" y="44196"/>
                </a:lnTo>
                <a:lnTo>
                  <a:pt x="3327400" y="51816"/>
                </a:lnTo>
                <a:lnTo>
                  <a:pt x="3338512" y="58483"/>
                </a:lnTo>
                <a:lnTo>
                  <a:pt x="3340100" y="57912"/>
                </a:lnTo>
                <a:close/>
              </a:path>
              <a:path w="3581400" h="2085339">
                <a:moveTo>
                  <a:pt x="3331633" y="60960"/>
                </a:moveTo>
                <a:lnTo>
                  <a:pt x="3327400" y="60960"/>
                </a:lnTo>
                <a:lnTo>
                  <a:pt x="3323771" y="59653"/>
                </a:lnTo>
                <a:lnTo>
                  <a:pt x="3317875" y="62484"/>
                </a:lnTo>
                <a:lnTo>
                  <a:pt x="3327400" y="62484"/>
                </a:lnTo>
                <a:lnTo>
                  <a:pt x="3331633" y="60960"/>
                </a:lnTo>
                <a:close/>
              </a:path>
              <a:path w="3581400" h="2085339">
                <a:moveTo>
                  <a:pt x="3328987" y="37338"/>
                </a:moveTo>
                <a:lnTo>
                  <a:pt x="3327400" y="36576"/>
                </a:lnTo>
                <a:lnTo>
                  <a:pt x="3323166" y="37084"/>
                </a:lnTo>
                <a:lnTo>
                  <a:pt x="3321050" y="38100"/>
                </a:lnTo>
                <a:lnTo>
                  <a:pt x="3327400" y="38100"/>
                </a:lnTo>
                <a:lnTo>
                  <a:pt x="3328987" y="37338"/>
                </a:lnTo>
                <a:close/>
              </a:path>
              <a:path w="3581400" h="2085339">
                <a:moveTo>
                  <a:pt x="3327400" y="36576"/>
                </a:moveTo>
                <a:lnTo>
                  <a:pt x="3324225" y="36576"/>
                </a:lnTo>
                <a:lnTo>
                  <a:pt x="3323166" y="37084"/>
                </a:lnTo>
                <a:lnTo>
                  <a:pt x="3327400" y="36576"/>
                </a:lnTo>
                <a:close/>
              </a:path>
              <a:path w="3581400" h="2085339">
                <a:moveTo>
                  <a:pt x="3338512" y="58483"/>
                </a:moveTo>
                <a:lnTo>
                  <a:pt x="3327400" y="51816"/>
                </a:lnTo>
                <a:lnTo>
                  <a:pt x="3327400" y="57912"/>
                </a:lnTo>
                <a:lnTo>
                  <a:pt x="3323771" y="59653"/>
                </a:lnTo>
                <a:lnTo>
                  <a:pt x="3327400" y="60960"/>
                </a:lnTo>
                <a:lnTo>
                  <a:pt x="3331633" y="60960"/>
                </a:lnTo>
                <a:lnTo>
                  <a:pt x="3338512" y="58483"/>
                </a:lnTo>
                <a:close/>
              </a:path>
              <a:path w="3581400" h="2085339">
                <a:moveTo>
                  <a:pt x="3333750" y="35052"/>
                </a:moveTo>
                <a:lnTo>
                  <a:pt x="3327400" y="35052"/>
                </a:lnTo>
                <a:lnTo>
                  <a:pt x="3324225" y="36576"/>
                </a:lnTo>
                <a:lnTo>
                  <a:pt x="3327400" y="36576"/>
                </a:lnTo>
                <a:lnTo>
                  <a:pt x="3328987" y="37338"/>
                </a:lnTo>
                <a:lnTo>
                  <a:pt x="3333750" y="35052"/>
                </a:lnTo>
                <a:close/>
              </a:path>
              <a:path w="3581400" h="2085339">
                <a:moveTo>
                  <a:pt x="3342005" y="37185"/>
                </a:moveTo>
                <a:lnTo>
                  <a:pt x="3341077" y="35403"/>
                </a:lnTo>
                <a:lnTo>
                  <a:pt x="3340100" y="35052"/>
                </a:lnTo>
                <a:lnTo>
                  <a:pt x="3333750" y="35052"/>
                </a:lnTo>
                <a:lnTo>
                  <a:pt x="3328987" y="37338"/>
                </a:lnTo>
                <a:lnTo>
                  <a:pt x="3340100" y="42672"/>
                </a:lnTo>
                <a:lnTo>
                  <a:pt x="3340100" y="38100"/>
                </a:lnTo>
                <a:lnTo>
                  <a:pt x="3342005" y="37185"/>
                </a:lnTo>
                <a:close/>
              </a:path>
              <a:path w="3581400" h="2085339">
                <a:moveTo>
                  <a:pt x="3343275" y="59436"/>
                </a:moveTo>
                <a:lnTo>
                  <a:pt x="3340100" y="59436"/>
                </a:lnTo>
                <a:lnTo>
                  <a:pt x="3338512" y="58483"/>
                </a:lnTo>
                <a:lnTo>
                  <a:pt x="3331633" y="60960"/>
                </a:lnTo>
                <a:lnTo>
                  <a:pt x="3340100" y="60960"/>
                </a:lnTo>
                <a:lnTo>
                  <a:pt x="3343275" y="59436"/>
                </a:lnTo>
                <a:close/>
              </a:path>
              <a:path w="3581400" h="2085339">
                <a:moveTo>
                  <a:pt x="3341793" y="35661"/>
                </a:moveTo>
                <a:lnTo>
                  <a:pt x="3340100" y="32004"/>
                </a:lnTo>
                <a:lnTo>
                  <a:pt x="3333750" y="35052"/>
                </a:lnTo>
                <a:lnTo>
                  <a:pt x="3340100" y="35052"/>
                </a:lnTo>
                <a:lnTo>
                  <a:pt x="3340100" y="33528"/>
                </a:lnTo>
                <a:lnTo>
                  <a:pt x="3341077" y="35403"/>
                </a:lnTo>
                <a:lnTo>
                  <a:pt x="3341793" y="35661"/>
                </a:lnTo>
                <a:close/>
              </a:path>
              <a:path w="3581400" h="2085339">
                <a:moveTo>
                  <a:pt x="3349625" y="56388"/>
                </a:moveTo>
                <a:lnTo>
                  <a:pt x="3340100" y="51816"/>
                </a:lnTo>
                <a:lnTo>
                  <a:pt x="3340100" y="57912"/>
                </a:lnTo>
                <a:lnTo>
                  <a:pt x="3338512" y="58483"/>
                </a:lnTo>
                <a:lnTo>
                  <a:pt x="3340100" y="59436"/>
                </a:lnTo>
                <a:lnTo>
                  <a:pt x="3343275" y="59436"/>
                </a:lnTo>
                <a:lnTo>
                  <a:pt x="3349625" y="56388"/>
                </a:lnTo>
                <a:close/>
              </a:path>
              <a:path w="3581400" h="2085339">
                <a:moveTo>
                  <a:pt x="3352800" y="32004"/>
                </a:moveTo>
                <a:lnTo>
                  <a:pt x="3340100" y="32004"/>
                </a:lnTo>
                <a:lnTo>
                  <a:pt x="3341793" y="35661"/>
                </a:lnTo>
                <a:lnTo>
                  <a:pt x="3343728" y="36358"/>
                </a:lnTo>
                <a:lnTo>
                  <a:pt x="3352800" y="32004"/>
                </a:lnTo>
                <a:close/>
              </a:path>
              <a:path w="3581400" h="2085339">
                <a:moveTo>
                  <a:pt x="3341077" y="35403"/>
                </a:moveTo>
                <a:lnTo>
                  <a:pt x="3340100" y="33528"/>
                </a:lnTo>
                <a:lnTo>
                  <a:pt x="3340100" y="35052"/>
                </a:lnTo>
                <a:lnTo>
                  <a:pt x="3341077" y="35403"/>
                </a:lnTo>
                <a:close/>
              </a:path>
              <a:path w="3581400" h="2085339">
                <a:moveTo>
                  <a:pt x="3351068" y="55695"/>
                </a:moveTo>
                <a:lnTo>
                  <a:pt x="3346450" y="45720"/>
                </a:lnTo>
                <a:lnTo>
                  <a:pt x="3342005" y="37185"/>
                </a:lnTo>
                <a:lnTo>
                  <a:pt x="3340100" y="38100"/>
                </a:lnTo>
                <a:lnTo>
                  <a:pt x="3340100" y="51816"/>
                </a:lnTo>
                <a:lnTo>
                  <a:pt x="3349625" y="56388"/>
                </a:lnTo>
                <a:lnTo>
                  <a:pt x="3351068" y="55695"/>
                </a:lnTo>
                <a:close/>
              </a:path>
              <a:path w="3581400" h="2085339">
                <a:moveTo>
                  <a:pt x="3346450" y="59436"/>
                </a:moveTo>
                <a:lnTo>
                  <a:pt x="3343275" y="59436"/>
                </a:lnTo>
                <a:lnTo>
                  <a:pt x="3340100" y="60960"/>
                </a:lnTo>
                <a:lnTo>
                  <a:pt x="3346450" y="59436"/>
                </a:lnTo>
                <a:close/>
              </a:path>
              <a:path w="3581400" h="2085339">
                <a:moveTo>
                  <a:pt x="3342409" y="36991"/>
                </a:moveTo>
                <a:lnTo>
                  <a:pt x="3341793" y="35661"/>
                </a:lnTo>
                <a:lnTo>
                  <a:pt x="3341077" y="35403"/>
                </a:lnTo>
                <a:lnTo>
                  <a:pt x="3342005" y="37185"/>
                </a:lnTo>
                <a:lnTo>
                  <a:pt x="3342409" y="36991"/>
                </a:lnTo>
                <a:close/>
              </a:path>
              <a:path w="3581400" h="2085339">
                <a:moveTo>
                  <a:pt x="3343728" y="36358"/>
                </a:moveTo>
                <a:lnTo>
                  <a:pt x="3341793" y="35661"/>
                </a:lnTo>
                <a:lnTo>
                  <a:pt x="3342409" y="36991"/>
                </a:lnTo>
                <a:lnTo>
                  <a:pt x="3343728" y="36358"/>
                </a:lnTo>
                <a:close/>
              </a:path>
              <a:path w="3581400" h="2085339">
                <a:moveTo>
                  <a:pt x="3346450" y="45720"/>
                </a:moveTo>
                <a:lnTo>
                  <a:pt x="3342409" y="36991"/>
                </a:lnTo>
                <a:lnTo>
                  <a:pt x="3342005" y="37185"/>
                </a:lnTo>
                <a:lnTo>
                  <a:pt x="3346450" y="45720"/>
                </a:lnTo>
                <a:close/>
              </a:path>
              <a:path w="3581400" h="2085339">
                <a:moveTo>
                  <a:pt x="3352800" y="54864"/>
                </a:moveTo>
                <a:lnTo>
                  <a:pt x="3352800" y="39624"/>
                </a:lnTo>
                <a:lnTo>
                  <a:pt x="3343728" y="36358"/>
                </a:lnTo>
                <a:lnTo>
                  <a:pt x="3342409" y="36991"/>
                </a:lnTo>
                <a:lnTo>
                  <a:pt x="3346450" y="45720"/>
                </a:lnTo>
                <a:lnTo>
                  <a:pt x="3351530" y="55473"/>
                </a:lnTo>
                <a:lnTo>
                  <a:pt x="3352800" y="54864"/>
                </a:lnTo>
                <a:close/>
              </a:path>
              <a:path w="3581400" h="2085339">
                <a:moveTo>
                  <a:pt x="3352165" y="58064"/>
                </a:moveTo>
                <a:lnTo>
                  <a:pt x="3351893" y="57476"/>
                </a:lnTo>
                <a:lnTo>
                  <a:pt x="3349625" y="56388"/>
                </a:lnTo>
                <a:lnTo>
                  <a:pt x="3343275" y="59436"/>
                </a:lnTo>
                <a:lnTo>
                  <a:pt x="3346450" y="59436"/>
                </a:lnTo>
                <a:lnTo>
                  <a:pt x="3352165" y="58064"/>
                </a:lnTo>
                <a:close/>
              </a:path>
              <a:path w="3581400" h="2085339">
                <a:moveTo>
                  <a:pt x="3365500" y="51816"/>
                </a:moveTo>
                <a:lnTo>
                  <a:pt x="3365500" y="38100"/>
                </a:lnTo>
                <a:lnTo>
                  <a:pt x="3352800" y="32004"/>
                </a:lnTo>
                <a:lnTo>
                  <a:pt x="3343728" y="36358"/>
                </a:lnTo>
                <a:lnTo>
                  <a:pt x="3352800" y="39624"/>
                </a:lnTo>
                <a:lnTo>
                  <a:pt x="3352800" y="56388"/>
                </a:lnTo>
                <a:lnTo>
                  <a:pt x="3357880" y="56388"/>
                </a:lnTo>
                <a:lnTo>
                  <a:pt x="3365500" y="51816"/>
                </a:lnTo>
                <a:close/>
              </a:path>
              <a:path w="3581400" h="2085339">
                <a:moveTo>
                  <a:pt x="3351530" y="55473"/>
                </a:moveTo>
                <a:lnTo>
                  <a:pt x="3346450" y="45720"/>
                </a:lnTo>
                <a:lnTo>
                  <a:pt x="3351068" y="55695"/>
                </a:lnTo>
                <a:lnTo>
                  <a:pt x="3351530" y="55473"/>
                </a:lnTo>
                <a:close/>
              </a:path>
              <a:path w="3581400" h="2085339">
                <a:moveTo>
                  <a:pt x="3352800" y="59436"/>
                </a:moveTo>
                <a:lnTo>
                  <a:pt x="3352165" y="58064"/>
                </a:lnTo>
                <a:lnTo>
                  <a:pt x="3346450" y="59436"/>
                </a:lnTo>
                <a:lnTo>
                  <a:pt x="3352800" y="59436"/>
                </a:lnTo>
                <a:close/>
              </a:path>
              <a:path w="3581400" h="2085339">
                <a:moveTo>
                  <a:pt x="3351893" y="57476"/>
                </a:moveTo>
                <a:lnTo>
                  <a:pt x="3351068" y="55695"/>
                </a:lnTo>
                <a:lnTo>
                  <a:pt x="3349625" y="56388"/>
                </a:lnTo>
                <a:lnTo>
                  <a:pt x="3351893" y="57476"/>
                </a:lnTo>
                <a:close/>
              </a:path>
              <a:path w="3581400" h="2085339">
                <a:moveTo>
                  <a:pt x="3352800" y="57912"/>
                </a:moveTo>
                <a:lnTo>
                  <a:pt x="3351530" y="55473"/>
                </a:lnTo>
                <a:lnTo>
                  <a:pt x="3351068" y="55695"/>
                </a:lnTo>
                <a:lnTo>
                  <a:pt x="3351893" y="57476"/>
                </a:lnTo>
                <a:lnTo>
                  <a:pt x="3352800" y="57912"/>
                </a:lnTo>
                <a:close/>
              </a:path>
              <a:path w="3581400" h="2085339">
                <a:moveTo>
                  <a:pt x="3357880" y="56388"/>
                </a:moveTo>
                <a:lnTo>
                  <a:pt x="3352800" y="56388"/>
                </a:lnTo>
                <a:lnTo>
                  <a:pt x="3352800" y="54864"/>
                </a:lnTo>
                <a:lnTo>
                  <a:pt x="3351530" y="55473"/>
                </a:lnTo>
                <a:lnTo>
                  <a:pt x="3352800" y="57912"/>
                </a:lnTo>
                <a:lnTo>
                  <a:pt x="3355975" y="57531"/>
                </a:lnTo>
                <a:lnTo>
                  <a:pt x="3357880" y="56388"/>
                </a:lnTo>
                <a:close/>
              </a:path>
              <a:path w="3581400" h="2085339">
                <a:moveTo>
                  <a:pt x="3352800" y="57912"/>
                </a:moveTo>
                <a:lnTo>
                  <a:pt x="3351893" y="57476"/>
                </a:lnTo>
                <a:lnTo>
                  <a:pt x="3352165" y="58064"/>
                </a:lnTo>
                <a:lnTo>
                  <a:pt x="3352800" y="57912"/>
                </a:lnTo>
                <a:close/>
              </a:path>
              <a:path w="3581400" h="2085339">
                <a:moveTo>
                  <a:pt x="3355340" y="57912"/>
                </a:moveTo>
                <a:lnTo>
                  <a:pt x="3352800" y="57912"/>
                </a:lnTo>
                <a:lnTo>
                  <a:pt x="3352165" y="58064"/>
                </a:lnTo>
                <a:lnTo>
                  <a:pt x="3352800" y="59436"/>
                </a:lnTo>
                <a:lnTo>
                  <a:pt x="3355340" y="57912"/>
                </a:lnTo>
                <a:close/>
              </a:path>
              <a:path w="3581400" h="2085339">
                <a:moveTo>
                  <a:pt x="3365500" y="30480"/>
                </a:moveTo>
                <a:lnTo>
                  <a:pt x="3352800" y="30480"/>
                </a:lnTo>
                <a:lnTo>
                  <a:pt x="3352800" y="32004"/>
                </a:lnTo>
                <a:lnTo>
                  <a:pt x="3365500" y="30480"/>
                </a:lnTo>
                <a:close/>
              </a:path>
              <a:path w="3581400" h="2085339">
                <a:moveTo>
                  <a:pt x="3370262" y="32766"/>
                </a:moveTo>
                <a:lnTo>
                  <a:pt x="3365500" y="30480"/>
                </a:lnTo>
                <a:lnTo>
                  <a:pt x="3352800" y="32004"/>
                </a:lnTo>
                <a:lnTo>
                  <a:pt x="3365500" y="32004"/>
                </a:lnTo>
                <a:lnTo>
                  <a:pt x="3365500" y="35052"/>
                </a:lnTo>
                <a:lnTo>
                  <a:pt x="3370262" y="32766"/>
                </a:lnTo>
                <a:close/>
              </a:path>
              <a:path w="3581400" h="2085339">
                <a:moveTo>
                  <a:pt x="3365500" y="38100"/>
                </a:moveTo>
                <a:lnTo>
                  <a:pt x="3365500" y="32004"/>
                </a:lnTo>
                <a:lnTo>
                  <a:pt x="3352800" y="32004"/>
                </a:lnTo>
                <a:lnTo>
                  <a:pt x="3365500" y="38100"/>
                </a:lnTo>
                <a:close/>
              </a:path>
              <a:path w="3581400" h="2085339">
                <a:moveTo>
                  <a:pt x="3355975" y="57531"/>
                </a:moveTo>
                <a:lnTo>
                  <a:pt x="3352800" y="57912"/>
                </a:lnTo>
                <a:lnTo>
                  <a:pt x="3355340" y="57912"/>
                </a:lnTo>
                <a:lnTo>
                  <a:pt x="3355975" y="57531"/>
                </a:lnTo>
                <a:close/>
              </a:path>
              <a:path w="3581400" h="2085339">
                <a:moveTo>
                  <a:pt x="3365500" y="57912"/>
                </a:moveTo>
                <a:lnTo>
                  <a:pt x="3365500" y="56388"/>
                </a:lnTo>
                <a:lnTo>
                  <a:pt x="3355975" y="57531"/>
                </a:lnTo>
                <a:lnTo>
                  <a:pt x="3355340" y="57912"/>
                </a:lnTo>
                <a:lnTo>
                  <a:pt x="3365500" y="57912"/>
                </a:lnTo>
                <a:close/>
              </a:path>
              <a:path w="3581400" h="2085339">
                <a:moveTo>
                  <a:pt x="3365500" y="56388"/>
                </a:moveTo>
                <a:lnTo>
                  <a:pt x="3357880" y="56388"/>
                </a:lnTo>
                <a:lnTo>
                  <a:pt x="3355975" y="57531"/>
                </a:lnTo>
                <a:lnTo>
                  <a:pt x="3365500" y="56388"/>
                </a:lnTo>
                <a:close/>
              </a:path>
              <a:path w="3581400" h="2085339">
                <a:moveTo>
                  <a:pt x="3372555" y="53001"/>
                </a:moveTo>
                <a:lnTo>
                  <a:pt x="3365500" y="48768"/>
                </a:lnTo>
                <a:lnTo>
                  <a:pt x="3365500" y="51816"/>
                </a:lnTo>
                <a:lnTo>
                  <a:pt x="3357880" y="56388"/>
                </a:lnTo>
                <a:lnTo>
                  <a:pt x="3365500" y="56388"/>
                </a:lnTo>
                <a:lnTo>
                  <a:pt x="3372555" y="53001"/>
                </a:lnTo>
                <a:close/>
              </a:path>
              <a:path w="3581400" h="2085339">
                <a:moveTo>
                  <a:pt x="3378200" y="28956"/>
                </a:moveTo>
                <a:lnTo>
                  <a:pt x="3365500" y="28956"/>
                </a:lnTo>
                <a:lnTo>
                  <a:pt x="3365500" y="30480"/>
                </a:lnTo>
                <a:lnTo>
                  <a:pt x="3378200" y="28956"/>
                </a:lnTo>
                <a:close/>
              </a:path>
              <a:path w="3581400" h="2085339">
                <a:moveTo>
                  <a:pt x="3378200" y="28956"/>
                </a:moveTo>
                <a:lnTo>
                  <a:pt x="3365500" y="30480"/>
                </a:lnTo>
                <a:lnTo>
                  <a:pt x="3370262" y="32766"/>
                </a:lnTo>
                <a:lnTo>
                  <a:pt x="3378200" y="28956"/>
                </a:lnTo>
                <a:close/>
              </a:path>
              <a:path w="3581400" h="2085339">
                <a:moveTo>
                  <a:pt x="3378200" y="50292"/>
                </a:moveTo>
                <a:lnTo>
                  <a:pt x="3378200" y="36576"/>
                </a:lnTo>
                <a:lnTo>
                  <a:pt x="3370262" y="32766"/>
                </a:lnTo>
                <a:lnTo>
                  <a:pt x="3365500" y="35052"/>
                </a:lnTo>
                <a:lnTo>
                  <a:pt x="3365500" y="48768"/>
                </a:lnTo>
                <a:lnTo>
                  <a:pt x="3372555" y="53001"/>
                </a:lnTo>
                <a:lnTo>
                  <a:pt x="3378200" y="50292"/>
                </a:lnTo>
                <a:close/>
              </a:path>
              <a:path w="3581400" h="2085339">
                <a:moveTo>
                  <a:pt x="3378200" y="56388"/>
                </a:moveTo>
                <a:lnTo>
                  <a:pt x="3372555" y="53001"/>
                </a:lnTo>
                <a:lnTo>
                  <a:pt x="3365500" y="56388"/>
                </a:lnTo>
                <a:lnTo>
                  <a:pt x="3378200" y="56388"/>
                </a:lnTo>
                <a:close/>
              </a:path>
              <a:path w="3581400" h="2085339">
                <a:moveTo>
                  <a:pt x="3390900" y="48768"/>
                </a:moveTo>
                <a:lnTo>
                  <a:pt x="3390900" y="35052"/>
                </a:lnTo>
                <a:lnTo>
                  <a:pt x="3378200" y="28956"/>
                </a:lnTo>
                <a:lnTo>
                  <a:pt x="3370262" y="32766"/>
                </a:lnTo>
                <a:lnTo>
                  <a:pt x="3378200" y="36576"/>
                </a:lnTo>
                <a:lnTo>
                  <a:pt x="3378200" y="54864"/>
                </a:lnTo>
                <a:lnTo>
                  <a:pt x="3380740" y="54864"/>
                </a:lnTo>
                <a:lnTo>
                  <a:pt x="3390900" y="48768"/>
                </a:lnTo>
                <a:close/>
              </a:path>
              <a:path w="3581400" h="2085339">
                <a:moveTo>
                  <a:pt x="3380740" y="54864"/>
                </a:moveTo>
                <a:lnTo>
                  <a:pt x="3378200" y="54864"/>
                </a:lnTo>
                <a:lnTo>
                  <a:pt x="3378200" y="50292"/>
                </a:lnTo>
                <a:lnTo>
                  <a:pt x="3372555" y="53001"/>
                </a:lnTo>
                <a:lnTo>
                  <a:pt x="3378200" y="56388"/>
                </a:lnTo>
                <a:lnTo>
                  <a:pt x="3380740" y="54864"/>
                </a:lnTo>
                <a:close/>
              </a:path>
              <a:path w="3581400" h="2085339">
                <a:moveTo>
                  <a:pt x="3400425" y="28956"/>
                </a:moveTo>
                <a:lnTo>
                  <a:pt x="3378200" y="28956"/>
                </a:lnTo>
                <a:lnTo>
                  <a:pt x="3390900" y="35052"/>
                </a:lnTo>
                <a:lnTo>
                  <a:pt x="3390900" y="33528"/>
                </a:lnTo>
                <a:lnTo>
                  <a:pt x="3400425" y="28956"/>
                </a:lnTo>
                <a:close/>
              </a:path>
              <a:path w="3581400" h="2085339">
                <a:moveTo>
                  <a:pt x="3390900" y="56388"/>
                </a:moveTo>
                <a:lnTo>
                  <a:pt x="3390900" y="54864"/>
                </a:lnTo>
                <a:lnTo>
                  <a:pt x="3380740" y="54864"/>
                </a:lnTo>
                <a:lnTo>
                  <a:pt x="3378200" y="56388"/>
                </a:lnTo>
                <a:lnTo>
                  <a:pt x="3390900" y="56388"/>
                </a:lnTo>
                <a:close/>
              </a:path>
              <a:path w="3581400" h="2085339">
                <a:moveTo>
                  <a:pt x="3406140" y="53340"/>
                </a:moveTo>
                <a:lnTo>
                  <a:pt x="3403600" y="53340"/>
                </a:lnTo>
                <a:lnTo>
                  <a:pt x="3390900" y="47244"/>
                </a:lnTo>
                <a:lnTo>
                  <a:pt x="3390900" y="48768"/>
                </a:lnTo>
                <a:lnTo>
                  <a:pt x="3380740" y="54864"/>
                </a:lnTo>
                <a:lnTo>
                  <a:pt x="3403600" y="54864"/>
                </a:lnTo>
                <a:lnTo>
                  <a:pt x="3406140" y="53340"/>
                </a:lnTo>
                <a:close/>
              </a:path>
              <a:path w="3581400" h="2085339">
                <a:moveTo>
                  <a:pt x="3403600" y="27432"/>
                </a:moveTo>
                <a:lnTo>
                  <a:pt x="3390900" y="27432"/>
                </a:lnTo>
                <a:lnTo>
                  <a:pt x="3390900" y="28956"/>
                </a:lnTo>
                <a:lnTo>
                  <a:pt x="3403600" y="27432"/>
                </a:lnTo>
                <a:close/>
              </a:path>
              <a:path w="3581400" h="2085339">
                <a:moveTo>
                  <a:pt x="3403600" y="27432"/>
                </a:moveTo>
                <a:lnTo>
                  <a:pt x="3390900" y="28956"/>
                </a:lnTo>
                <a:lnTo>
                  <a:pt x="3400425" y="28956"/>
                </a:lnTo>
                <a:lnTo>
                  <a:pt x="3403600" y="27432"/>
                </a:lnTo>
                <a:close/>
              </a:path>
              <a:path w="3581400" h="2085339">
                <a:moveTo>
                  <a:pt x="3411537" y="50101"/>
                </a:moveTo>
                <a:lnTo>
                  <a:pt x="3403600" y="47244"/>
                </a:lnTo>
                <a:lnTo>
                  <a:pt x="3403600" y="28956"/>
                </a:lnTo>
                <a:lnTo>
                  <a:pt x="3400425" y="28956"/>
                </a:lnTo>
                <a:lnTo>
                  <a:pt x="3390900" y="33528"/>
                </a:lnTo>
                <a:lnTo>
                  <a:pt x="3390900" y="47244"/>
                </a:lnTo>
                <a:lnTo>
                  <a:pt x="3403600" y="53340"/>
                </a:lnTo>
                <a:lnTo>
                  <a:pt x="3406140" y="53340"/>
                </a:lnTo>
                <a:lnTo>
                  <a:pt x="3411537" y="50101"/>
                </a:lnTo>
                <a:close/>
              </a:path>
              <a:path w="3581400" h="2085339">
                <a:moveTo>
                  <a:pt x="3405414" y="31133"/>
                </a:moveTo>
                <a:lnTo>
                  <a:pt x="3403600" y="27432"/>
                </a:lnTo>
                <a:lnTo>
                  <a:pt x="3400425" y="28956"/>
                </a:lnTo>
                <a:lnTo>
                  <a:pt x="3403600" y="28956"/>
                </a:lnTo>
                <a:lnTo>
                  <a:pt x="3403600" y="32004"/>
                </a:lnTo>
                <a:lnTo>
                  <a:pt x="3405414" y="31133"/>
                </a:lnTo>
                <a:close/>
              </a:path>
              <a:path w="3581400" h="2085339">
                <a:moveTo>
                  <a:pt x="3416300" y="25908"/>
                </a:moveTo>
                <a:lnTo>
                  <a:pt x="3403600" y="27432"/>
                </a:lnTo>
                <a:lnTo>
                  <a:pt x="3413125" y="27432"/>
                </a:lnTo>
                <a:lnTo>
                  <a:pt x="3416300" y="25908"/>
                </a:lnTo>
                <a:close/>
              </a:path>
              <a:path w="3581400" h="2085339">
                <a:moveTo>
                  <a:pt x="3413125" y="27432"/>
                </a:moveTo>
                <a:lnTo>
                  <a:pt x="3403600" y="27432"/>
                </a:lnTo>
                <a:lnTo>
                  <a:pt x="3408362" y="29718"/>
                </a:lnTo>
                <a:lnTo>
                  <a:pt x="3413125" y="27432"/>
                </a:lnTo>
                <a:close/>
              </a:path>
              <a:path w="3581400" h="2085339">
                <a:moveTo>
                  <a:pt x="3408362" y="29718"/>
                </a:moveTo>
                <a:lnTo>
                  <a:pt x="3403600" y="27432"/>
                </a:lnTo>
                <a:lnTo>
                  <a:pt x="3405414" y="31133"/>
                </a:lnTo>
                <a:lnTo>
                  <a:pt x="3408362" y="29718"/>
                </a:lnTo>
                <a:close/>
              </a:path>
              <a:path w="3581400" h="2085339">
                <a:moveTo>
                  <a:pt x="3413991" y="48629"/>
                </a:moveTo>
                <a:lnTo>
                  <a:pt x="3405414" y="31133"/>
                </a:lnTo>
                <a:lnTo>
                  <a:pt x="3403600" y="32004"/>
                </a:lnTo>
                <a:lnTo>
                  <a:pt x="3403600" y="47244"/>
                </a:lnTo>
                <a:lnTo>
                  <a:pt x="3411537" y="50101"/>
                </a:lnTo>
                <a:lnTo>
                  <a:pt x="3413991" y="48629"/>
                </a:lnTo>
                <a:close/>
              </a:path>
              <a:path w="3581400" h="2085339">
                <a:moveTo>
                  <a:pt x="3416300" y="53340"/>
                </a:moveTo>
                <a:lnTo>
                  <a:pt x="3406140" y="53340"/>
                </a:lnTo>
                <a:lnTo>
                  <a:pt x="3403600" y="54864"/>
                </a:lnTo>
                <a:lnTo>
                  <a:pt x="3416300" y="53340"/>
                </a:lnTo>
                <a:close/>
              </a:path>
              <a:path w="3581400" h="2085339">
                <a:moveTo>
                  <a:pt x="3416300" y="47244"/>
                </a:moveTo>
                <a:lnTo>
                  <a:pt x="3416300" y="33528"/>
                </a:lnTo>
                <a:lnTo>
                  <a:pt x="3408362" y="29718"/>
                </a:lnTo>
                <a:lnTo>
                  <a:pt x="3405414" y="31133"/>
                </a:lnTo>
                <a:lnTo>
                  <a:pt x="3413991" y="48629"/>
                </a:lnTo>
                <a:lnTo>
                  <a:pt x="3416300" y="47244"/>
                </a:lnTo>
                <a:close/>
              </a:path>
              <a:path w="3581400" h="2085339">
                <a:moveTo>
                  <a:pt x="3416300" y="53340"/>
                </a:moveTo>
                <a:lnTo>
                  <a:pt x="3415393" y="51489"/>
                </a:lnTo>
                <a:lnTo>
                  <a:pt x="3411537" y="50101"/>
                </a:lnTo>
                <a:lnTo>
                  <a:pt x="3406140" y="53340"/>
                </a:lnTo>
                <a:lnTo>
                  <a:pt x="3416300" y="53340"/>
                </a:lnTo>
                <a:close/>
              </a:path>
              <a:path w="3581400" h="2085339">
                <a:moveTo>
                  <a:pt x="3416300" y="33528"/>
                </a:moveTo>
                <a:lnTo>
                  <a:pt x="3416300" y="27432"/>
                </a:lnTo>
                <a:lnTo>
                  <a:pt x="3413125" y="27432"/>
                </a:lnTo>
                <a:lnTo>
                  <a:pt x="3408362" y="29718"/>
                </a:lnTo>
                <a:lnTo>
                  <a:pt x="3416300" y="33528"/>
                </a:lnTo>
                <a:close/>
              </a:path>
              <a:path w="3581400" h="2085339">
                <a:moveTo>
                  <a:pt x="3415393" y="51489"/>
                </a:moveTo>
                <a:lnTo>
                  <a:pt x="3413991" y="48629"/>
                </a:lnTo>
                <a:lnTo>
                  <a:pt x="3411537" y="50101"/>
                </a:lnTo>
                <a:lnTo>
                  <a:pt x="3415393" y="51489"/>
                </a:lnTo>
                <a:close/>
              </a:path>
              <a:path w="3581400" h="2085339">
                <a:moveTo>
                  <a:pt x="3426460" y="25908"/>
                </a:moveTo>
                <a:lnTo>
                  <a:pt x="3416300" y="25908"/>
                </a:lnTo>
                <a:lnTo>
                  <a:pt x="3413125" y="27432"/>
                </a:lnTo>
                <a:lnTo>
                  <a:pt x="3416300" y="27432"/>
                </a:lnTo>
                <a:lnTo>
                  <a:pt x="3416300" y="32004"/>
                </a:lnTo>
                <a:lnTo>
                  <a:pt x="3426460" y="25908"/>
                </a:lnTo>
                <a:close/>
              </a:path>
              <a:path w="3581400" h="2085339">
                <a:moveTo>
                  <a:pt x="3429000" y="51816"/>
                </a:moveTo>
                <a:lnTo>
                  <a:pt x="3416300" y="45720"/>
                </a:lnTo>
                <a:lnTo>
                  <a:pt x="3416300" y="47244"/>
                </a:lnTo>
                <a:lnTo>
                  <a:pt x="3413991" y="48629"/>
                </a:lnTo>
                <a:lnTo>
                  <a:pt x="3415393" y="51489"/>
                </a:lnTo>
                <a:lnTo>
                  <a:pt x="3416300" y="51816"/>
                </a:lnTo>
                <a:lnTo>
                  <a:pt x="3429000" y="51816"/>
                </a:lnTo>
                <a:close/>
              </a:path>
              <a:path w="3581400" h="2085339">
                <a:moveTo>
                  <a:pt x="3416300" y="53340"/>
                </a:moveTo>
                <a:lnTo>
                  <a:pt x="3416300" y="51816"/>
                </a:lnTo>
                <a:lnTo>
                  <a:pt x="3415393" y="51489"/>
                </a:lnTo>
                <a:lnTo>
                  <a:pt x="3416300" y="53340"/>
                </a:lnTo>
                <a:close/>
              </a:path>
              <a:path w="3581400" h="2085339">
                <a:moveTo>
                  <a:pt x="3431761" y="30347"/>
                </a:moveTo>
                <a:lnTo>
                  <a:pt x="3429907" y="26343"/>
                </a:lnTo>
                <a:lnTo>
                  <a:pt x="3429000" y="25908"/>
                </a:lnTo>
                <a:lnTo>
                  <a:pt x="3426460" y="25908"/>
                </a:lnTo>
                <a:lnTo>
                  <a:pt x="3416300" y="32004"/>
                </a:lnTo>
                <a:lnTo>
                  <a:pt x="3416300" y="45720"/>
                </a:lnTo>
                <a:lnTo>
                  <a:pt x="3429000" y="51816"/>
                </a:lnTo>
                <a:lnTo>
                  <a:pt x="3429000" y="32004"/>
                </a:lnTo>
                <a:lnTo>
                  <a:pt x="3431761" y="30347"/>
                </a:lnTo>
                <a:close/>
              </a:path>
              <a:path w="3581400" h="2085339">
                <a:moveTo>
                  <a:pt x="3429907" y="26343"/>
                </a:moveTo>
                <a:lnTo>
                  <a:pt x="3429000" y="24384"/>
                </a:lnTo>
                <a:lnTo>
                  <a:pt x="3426460" y="25908"/>
                </a:lnTo>
                <a:lnTo>
                  <a:pt x="3429000" y="25908"/>
                </a:lnTo>
                <a:lnTo>
                  <a:pt x="3429907" y="26343"/>
                </a:lnTo>
                <a:close/>
              </a:path>
              <a:path w="3581400" h="2085339">
                <a:moveTo>
                  <a:pt x="3441700" y="24384"/>
                </a:moveTo>
                <a:lnTo>
                  <a:pt x="3429000" y="24384"/>
                </a:lnTo>
                <a:lnTo>
                  <a:pt x="3429907" y="26343"/>
                </a:lnTo>
                <a:lnTo>
                  <a:pt x="3434644" y="28617"/>
                </a:lnTo>
                <a:lnTo>
                  <a:pt x="3441700" y="24384"/>
                </a:lnTo>
                <a:close/>
              </a:path>
              <a:path w="3581400" h="2085339">
                <a:moveTo>
                  <a:pt x="3439391" y="46828"/>
                </a:moveTo>
                <a:lnTo>
                  <a:pt x="3431761" y="30347"/>
                </a:lnTo>
                <a:lnTo>
                  <a:pt x="3429000" y="32004"/>
                </a:lnTo>
                <a:lnTo>
                  <a:pt x="3429000" y="45720"/>
                </a:lnTo>
                <a:lnTo>
                  <a:pt x="3435350" y="48768"/>
                </a:lnTo>
                <a:lnTo>
                  <a:pt x="3439391" y="46828"/>
                </a:lnTo>
                <a:close/>
              </a:path>
              <a:path w="3581400" h="2085339">
                <a:moveTo>
                  <a:pt x="3435350" y="48768"/>
                </a:moveTo>
                <a:lnTo>
                  <a:pt x="3429000" y="45720"/>
                </a:lnTo>
                <a:lnTo>
                  <a:pt x="3429000" y="51816"/>
                </a:lnTo>
                <a:lnTo>
                  <a:pt x="3435350" y="48768"/>
                </a:lnTo>
                <a:close/>
              </a:path>
              <a:path w="3581400" h="2085339">
                <a:moveTo>
                  <a:pt x="3441700" y="51816"/>
                </a:moveTo>
                <a:lnTo>
                  <a:pt x="3435350" y="48768"/>
                </a:lnTo>
                <a:lnTo>
                  <a:pt x="3429000" y="51816"/>
                </a:lnTo>
                <a:lnTo>
                  <a:pt x="3441700" y="51816"/>
                </a:lnTo>
                <a:close/>
              </a:path>
              <a:path w="3581400" h="2085339">
                <a:moveTo>
                  <a:pt x="3434644" y="28617"/>
                </a:moveTo>
                <a:lnTo>
                  <a:pt x="3429907" y="26343"/>
                </a:lnTo>
                <a:lnTo>
                  <a:pt x="3431761" y="30347"/>
                </a:lnTo>
                <a:lnTo>
                  <a:pt x="3434644" y="28617"/>
                </a:lnTo>
                <a:close/>
              </a:path>
              <a:path w="3581400" h="2085339">
                <a:moveTo>
                  <a:pt x="3454400" y="45720"/>
                </a:moveTo>
                <a:lnTo>
                  <a:pt x="3454400" y="32004"/>
                </a:lnTo>
                <a:lnTo>
                  <a:pt x="3448050" y="28194"/>
                </a:lnTo>
                <a:lnTo>
                  <a:pt x="3441700" y="32004"/>
                </a:lnTo>
                <a:lnTo>
                  <a:pt x="3434644" y="28617"/>
                </a:lnTo>
                <a:lnTo>
                  <a:pt x="3431761" y="30347"/>
                </a:lnTo>
                <a:lnTo>
                  <a:pt x="3439391" y="46828"/>
                </a:lnTo>
                <a:lnTo>
                  <a:pt x="3441700" y="45720"/>
                </a:lnTo>
                <a:lnTo>
                  <a:pt x="3448050" y="48768"/>
                </a:lnTo>
                <a:lnTo>
                  <a:pt x="3454400" y="45720"/>
                </a:lnTo>
                <a:close/>
              </a:path>
              <a:path w="3581400" h="2085339">
                <a:moveTo>
                  <a:pt x="3448050" y="28194"/>
                </a:moveTo>
                <a:lnTo>
                  <a:pt x="3441700" y="24384"/>
                </a:lnTo>
                <a:lnTo>
                  <a:pt x="3434644" y="28617"/>
                </a:lnTo>
                <a:lnTo>
                  <a:pt x="3441700" y="32004"/>
                </a:lnTo>
                <a:lnTo>
                  <a:pt x="3448050" y="28194"/>
                </a:lnTo>
                <a:close/>
              </a:path>
              <a:path w="3581400" h="2085339">
                <a:moveTo>
                  <a:pt x="3441700" y="51816"/>
                </a:moveTo>
                <a:lnTo>
                  <a:pt x="3439391" y="46828"/>
                </a:lnTo>
                <a:lnTo>
                  <a:pt x="3435350" y="48768"/>
                </a:lnTo>
                <a:lnTo>
                  <a:pt x="3441700" y="51816"/>
                </a:lnTo>
                <a:close/>
              </a:path>
              <a:path w="3581400" h="2085339">
                <a:moveTo>
                  <a:pt x="3448050" y="48768"/>
                </a:moveTo>
                <a:lnTo>
                  <a:pt x="3441700" y="45720"/>
                </a:lnTo>
                <a:lnTo>
                  <a:pt x="3439391" y="46828"/>
                </a:lnTo>
                <a:lnTo>
                  <a:pt x="3441700" y="51816"/>
                </a:lnTo>
                <a:lnTo>
                  <a:pt x="3448050" y="48768"/>
                </a:lnTo>
                <a:close/>
              </a:path>
              <a:path w="3581400" h="2085339">
                <a:moveTo>
                  <a:pt x="3454400" y="24384"/>
                </a:moveTo>
                <a:lnTo>
                  <a:pt x="3441700" y="24384"/>
                </a:lnTo>
                <a:lnTo>
                  <a:pt x="3448050" y="28194"/>
                </a:lnTo>
                <a:lnTo>
                  <a:pt x="3454400" y="24384"/>
                </a:lnTo>
                <a:close/>
              </a:path>
              <a:path w="3581400" h="2085339">
                <a:moveTo>
                  <a:pt x="3454400" y="51816"/>
                </a:moveTo>
                <a:lnTo>
                  <a:pt x="3448050" y="48768"/>
                </a:lnTo>
                <a:lnTo>
                  <a:pt x="3441700" y="51816"/>
                </a:lnTo>
                <a:lnTo>
                  <a:pt x="3454400" y="51816"/>
                </a:lnTo>
                <a:close/>
              </a:path>
              <a:path w="3581400" h="2085339">
                <a:moveTo>
                  <a:pt x="3456940" y="25908"/>
                </a:moveTo>
                <a:lnTo>
                  <a:pt x="3454400" y="24384"/>
                </a:lnTo>
                <a:lnTo>
                  <a:pt x="3448050" y="28194"/>
                </a:lnTo>
                <a:lnTo>
                  <a:pt x="3454400" y="32004"/>
                </a:lnTo>
                <a:lnTo>
                  <a:pt x="3454400" y="25908"/>
                </a:lnTo>
                <a:lnTo>
                  <a:pt x="3456940" y="25908"/>
                </a:lnTo>
                <a:close/>
              </a:path>
              <a:path w="3581400" h="2085339">
                <a:moveTo>
                  <a:pt x="3455004" y="50582"/>
                </a:moveTo>
                <a:lnTo>
                  <a:pt x="3454400" y="50292"/>
                </a:lnTo>
                <a:lnTo>
                  <a:pt x="3454400" y="45720"/>
                </a:lnTo>
                <a:lnTo>
                  <a:pt x="3448050" y="48768"/>
                </a:lnTo>
                <a:lnTo>
                  <a:pt x="3454400" y="51816"/>
                </a:lnTo>
                <a:lnTo>
                  <a:pt x="3455004" y="50582"/>
                </a:lnTo>
                <a:close/>
              </a:path>
              <a:path w="3581400" h="2085339">
                <a:moveTo>
                  <a:pt x="3467100" y="25908"/>
                </a:moveTo>
                <a:lnTo>
                  <a:pt x="3467100" y="24384"/>
                </a:lnTo>
                <a:lnTo>
                  <a:pt x="3454400" y="24384"/>
                </a:lnTo>
                <a:lnTo>
                  <a:pt x="3467100" y="25908"/>
                </a:lnTo>
                <a:close/>
              </a:path>
              <a:path w="3581400" h="2085339">
                <a:moveTo>
                  <a:pt x="3467100" y="25908"/>
                </a:moveTo>
                <a:lnTo>
                  <a:pt x="3454400" y="24384"/>
                </a:lnTo>
                <a:lnTo>
                  <a:pt x="3456819" y="25835"/>
                </a:lnTo>
                <a:lnTo>
                  <a:pt x="3467100" y="25908"/>
                </a:lnTo>
                <a:close/>
              </a:path>
              <a:path w="3581400" h="2085339">
                <a:moveTo>
                  <a:pt x="3459480" y="27432"/>
                </a:moveTo>
                <a:lnTo>
                  <a:pt x="3456940" y="25908"/>
                </a:lnTo>
                <a:lnTo>
                  <a:pt x="3454400" y="25908"/>
                </a:lnTo>
                <a:lnTo>
                  <a:pt x="3454400" y="27432"/>
                </a:lnTo>
                <a:lnTo>
                  <a:pt x="3459480" y="27432"/>
                </a:lnTo>
                <a:close/>
              </a:path>
              <a:path w="3581400" h="2085339">
                <a:moveTo>
                  <a:pt x="3464791" y="30618"/>
                </a:moveTo>
                <a:lnTo>
                  <a:pt x="3459480" y="27432"/>
                </a:lnTo>
                <a:lnTo>
                  <a:pt x="3454400" y="27432"/>
                </a:lnTo>
                <a:lnTo>
                  <a:pt x="3454400" y="36576"/>
                </a:lnTo>
                <a:lnTo>
                  <a:pt x="3464169" y="31886"/>
                </a:lnTo>
                <a:lnTo>
                  <a:pt x="3464791" y="30618"/>
                </a:lnTo>
                <a:close/>
              </a:path>
              <a:path w="3581400" h="2085339">
                <a:moveTo>
                  <a:pt x="3464169" y="31886"/>
                </a:moveTo>
                <a:lnTo>
                  <a:pt x="3454400" y="36576"/>
                </a:lnTo>
                <a:lnTo>
                  <a:pt x="3454400" y="41148"/>
                </a:lnTo>
                <a:lnTo>
                  <a:pt x="3461238" y="37865"/>
                </a:lnTo>
                <a:lnTo>
                  <a:pt x="3464169" y="31886"/>
                </a:lnTo>
                <a:close/>
              </a:path>
              <a:path w="3581400" h="2085339">
                <a:moveTo>
                  <a:pt x="3461238" y="37865"/>
                </a:moveTo>
                <a:lnTo>
                  <a:pt x="3454400" y="41148"/>
                </a:lnTo>
                <a:lnTo>
                  <a:pt x="3454400" y="47244"/>
                </a:lnTo>
                <a:lnTo>
                  <a:pt x="3456709" y="46135"/>
                </a:lnTo>
                <a:lnTo>
                  <a:pt x="3460750" y="38862"/>
                </a:lnTo>
                <a:lnTo>
                  <a:pt x="3461238" y="37865"/>
                </a:lnTo>
                <a:close/>
              </a:path>
              <a:path w="3581400" h="2085339">
                <a:moveTo>
                  <a:pt x="3456709" y="46135"/>
                </a:moveTo>
                <a:lnTo>
                  <a:pt x="3454400" y="47244"/>
                </a:lnTo>
                <a:lnTo>
                  <a:pt x="3454400" y="48768"/>
                </a:lnTo>
                <a:lnTo>
                  <a:pt x="3455504" y="48304"/>
                </a:lnTo>
                <a:lnTo>
                  <a:pt x="3456709" y="46135"/>
                </a:lnTo>
                <a:close/>
              </a:path>
              <a:path w="3581400" h="2085339">
                <a:moveTo>
                  <a:pt x="3455504" y="48304"/>
                </a:moveTo>
                <a:lnTo>
                  <a:pt x="3454400" y="48768"/>
                </a:lnTo>
                <a:lnTo>
                  <a:pt x="3454400" y="50292"/>
                </a:lnTo>
                <a:lnTo>
                  <a:pt x="3455504" y="48304"/>
                </a:lnTo>
                <a:close/>
              </a:path>
              <a:path w="3581400" h="2085339">
                <a:moveTo>
                  <a:pt x="3456281" y="47977"/>
                </a:moveTo>
                <a:lnTo>
                  <a:pt x="3455504" y="48304"/>
                </a:lnTo>
                <a:lnTo>
                  <a:pt x="3454400" y="50292"/>
                </a:lnTo>
                <a:lnTo>
                  <a:pt x="3455004" y="50582"/>
                </a:lnTo>
                <a:lnTo>
                  <a:pt x="3456281" y="47977"/>
                </a:lnTo>
                <a:close/>
              </a:path>
              <a:path w="3581400" h="2085339">
                <a:moveTo>
                  <a:pt x="3455068" y="50612"/>
                </a:moveTo>
                <a:lnTo>
                  <a:pt x="3454400" y="51816"/>
                </a:lnTo>
                <a:lnTo>
                  <a:pt x="3455068" y="50612"/>
                </a:lnTo>
                <a:close/>
              </a:path>
              <a:path w="3581400" h="2085339">
                <a:moveTo>
                  <a:pt x="3455105" y="50630"/>
                </a:moveTo>
                <a:lnTo>
                  <a:pt x="3454400" y="51816"/>
                </a:lnTo>
                <a:lnTo>
                  <a:pt x="3455105" y="50630"/>
                </a:lnTo>
                <a:close/>
              </a:path>
              <a:path w="3581400" h="2085339">
                <a:moveTo>
                  <a:pt x="3455987" y="51054"/>
                </a:moveTo>
                <a:lnTo>
                  <a:pt x="3455105" y="50630"/>
                </a:lnTo>
                <a:lnTo>
                  <a:pt x="3454400" y="51816"/>
                </a:lnTo>
                <a:lnTo>
                  <a:pt x="3455987" y="51054"/>
                </a:lnTo>
                <a:close/>
              </a:path>
              <a:path w="3581400" h="2085339">
                <a:moveTo>
                  <a:pt x="3457575" y="51816"/>
                </a:moveTo>
                <a:lnTo>
                  <a:pt x="3455987" y="51054"/>
                </a:lnTo>
                <a:lnTo>
                  <a:pt x="3454400" y="51816"/>
                </a:lnTo>
                <a:lnTo>
                  <a:pt x="3457575" y="51816"/>
                </a:lnTo>
                <a:close/>
              </a:path>
              <a:path w="3581400" h="2085339">
                <a:moveTo>
                  <a:pt x="3457786" y="51917"/>
                </a:moveTo>
                <a:lnTo>
                  <a:pt x="3454400" y="51816"/>
                </a:lnTo>
                <a:lnTo>
                  <a:pt x="3456281" y="52267"/>
                </a:lnTo>
                <a:lnTo>
                  <a:pt x="3456940" y="52273"/>
                </a:lnTo>
                <a:lnTo>
                  <a:pt x="3457786" y="51917"/>
                </a:lnTo>
                <a:close/>
              </a:path>
              <a:path w="3581400" h="2085339">
                <a:moveTo>
                  <a:pt x="3456709" y="52370"/>
                </a:moveTo>
                <a:lnTo>
                  <a:pt x="3454400" y="51816"/>
                </a:lnTo>
                <a:lnTo>
                  <a:pt x="3454400" y="53340"/>
                </a:lnTo>
                <a:lnTo>
                  <a:pt x="3456709" y="52370"/>
                </a:lnTo>
                <a:close/>
              </a:path>
              <a:path w="3581400" h="2085339">
                <a:moveTo>
                  <a:pt x="3463925" y="54864"/>
                </a:moveTo>
                <a:lnTo>
                  <a:pt x="3460750" y="53340"/>
                </a:lnTo>
                <a:lnTo>
                  <a:pt x="3457330" y="52519"/>
                </a:lnTo>
                <a:lnTo>
                  <a:pt x="3456608" y="52412"/>
                </a:lnTo>
                <a:lnTo>
                  <a:pt x="3454400" y="53340"/>
                </a:lnTo>
                <a:lnTo>
                  <a:pt x="3457330" y="54746"/>
                </a:lnTo>
                <a:lnTo>
                  <a:pt x="3463925" y="54864"/>
                </a:lnTo>
                <a:close/>
              </a:path>
              <a:path w="3581400" h="2085339">
                <a:moveTo>
                  <a:pt x="3457575" y="54864"/>
                </a:moveTo>
                <a:lnTo>
                  <a:pt x="3454400" y="53340"/>
                </a:lnTo>
                <a:lnTo>
                  <a:pt x="3454400" y="54864"/>
                </a:lnTo>
                <a:lnTo>
                  <a:pt x="3457575" y="54864"/>
                </a:lnTo>
                <a:close/>
              </a:path>
              <a:path w="3581400" h="2085339">
                <a:moveTo>
                  <a:pt x="3461543" y="56769"/>
                </a:moveTo>
                <a:lnTo>
                  <a:pt x="3457786" y="54965"/>
                </a:lnTo>
                <a:lnTo>
                  <a:pt x="3454400" y="54864"/>
                </a:lnTo>
                <a:lnTo>
                  <a:pt x="3454400" y="56388"/>
                </a:lnTo>
                <a:lnTo>
                  <a:pt x="3456940" y="57302"/>
                </a:lnTo>
                <a:lnTo>
                  <a:pt x="3458210" y="57302"/>
                </a:lnTo>
                <a:lnTo>
                  <a:pt x="3461543" y="56769"/>
                </a:lnTo>
                <a:close/>
              </a:path>
              <a:path w="3581400" h="2085339">
                <a:moveTo>
                  <a:pt x="3457330" y="57443"/>
                </a:moveTo>
                <a:lnTo>
                  <a:pt x="3454400" y="56388"/>
                </a:lnTo>
                <a:lnTo>
                  <a:pt x="3454400" y="57912"/>
                </a:lnTo>
                <a:lnTo>
                  <a:pt x="3457330" y="57443"/>
                </a:lnTo>
                <a:close/>
              </a:path>
              <a:path w="3581400" h="2085339">
                <a:moveTo>
                  <a:pt x="3479800" y="61722"/>
                </a:moveTo>
                <a:lnTo>
                  <a:pt x="3479800" y="60960"/>
                </a:lnTo>
                <a:lnTo>
                  <a:pt x="3467100" y="60960"/>
                </a:lnTo>
                <a:lnTo>
                  <a:pt x="3457786" y="57607"/>
                </a:lnTo>
                <a:lnTo>
                  <a:pt x="3456940" y="57505"/>
                </a:lnTo>
                <a:lnTo>
                  <a:pt x="3454400" y="57912"/>
                </a:lnTo>
                <a:lnTo>
                  <a:pt x="3467100" y="64008"/>
                </a:lnTo>
                <a:lnTo>
                  <a:pt x="3467100" y="62484"/>
                </a:lnTo>
                <a:lnTo>
                  <a:pt x="3476171" y="62375"/>
                </a:lnTo>
                <a:lnTo>
                  <a:pt x="3479800" y="61722"/>
                </a:lnTo>
                <a:close/>
              </a:path>
              <a:path w="3581400" h="2085339">
                <a:moveTo>
                  <a:pt x="3484562" y="64770"/>
                </a:moveTo>
                <a:lnTo>
                  <a:pt x="3479800" y="62484"/>
                </a:lnTo>
                <a:lnTo>
                  <a:pt x="3475264" y="62538"/>
                </a:lnTo>
                <a:lnTo>
                  <a:pt x="3467100" y="64008"/>
                </a:lnTo>
                <a:lnTo>
                  <a:pt x="3454400" y="57912"/>
                </a:lnTo>
                <a:lnTo>
                  <a:pt x="3454400" y="60960"/>
                </a:lnTo>
                <a:lnTo>
                  <a:pt x="3467100" y="67056"/>
                </a:lnTo>
                <a:lnTo>
                  <a:pt x="3479800" y="66294"/>
                </a:lnTo>
                <a:lnTo>
                  <a:pt x="3482340" y="65836"/>
                </a:lnTo>
                <a:lnTo>
                  <a:pt x="3484562" y="64770"/>
                </a:lnTo>
                <a:close/>
              </a:path>
              <a:path w="3581400" h="2085339">
                <a:moveTo>
                  <a:pt x="3456608" y="47840"/>
                </a:moveTo>
                <a:lnTo>
                  <a:pt x="3456281" y="47977"/>
                </a:lnTo>
                <a:lnTo>
                  <a:pt x="3455004" y="50582"/>
                </a:lnTo>
                <a:lnTo>
                  <a:pt x="3456608" y="47840"/>
                </a:lnTo>
                <a:close/>
              </a:path>
              <a:path w="3581400" h="2085339">
                <a:moveTo>
                  <a:pt x="3456819" y="47752"/>
                </a:moveTo>
                <a:lnTo>
                  <a:pt x="3456608" y="47840"/>
                </a:lnTo>
                <a:lnTo>
                  <a:pt x="3455068" y="50612"/>
                </a:lnTo>
                <a:lnTo>
                  <a:pt x="3456819" y="47752"/>
                </a:lnTo>
                <a:close/>
              </a:path>
              <a:path w="3581400" h="2085339">
                <a:moveTo>
                  <a:pt x="3475264" y="41148"/>
                </a:moveTo>
                <a:lnTo>
                  <a:pt x="3472543" y="41148"/>
                </a:lnTo>
                <a:lnTo>
                  <a:pt x="3456819" y="47752"/>
                </a:lnTo>
                <a:lnTo>
                  <a:pt x="3455105" y="50630"/>
                </a:lnTo>
                <a:lnTo>
                  <a:pt x="3455987" y="51054"/>
                </a:lnTo>
                <a:lnTo>
                  <a:pt x="3467100" y="45720"/>
                </a:lnTo>
                <a:lnTo>
                  <a:pt x="3467100" y="48006"/>
                </a:lnTo>
                <a:lnTo>
                  <a:pt x="3472543" y="45720"/>
                </a:lnTo>
                <a:lnTo>
                  <a:pt x="3475264" y="41148"/>
                </a:lnTo>
                <a:close/>
              </a:path>
              <a:path w="3581400" h="2085339">
                <a:moveTo>
                  <a:pt x="3457330" y="45837"/>
                </a:moveTo>
                <a:lnTo>
                  <a:pt x="3456709" y="46135"/>
                </a:lnTo>
                <a:lnTo>
                  <a:pt x="3455504" y="48304"/>
                </a:lnTo>
                <a:lnTo>
                  <a:pt x="3456281" y="47977"/>
                </a:lnTo>
                <a:lnTo>
                  <a:pt x="3457330" y="45837"/>
                </a:lnTo>
                <a:close/>
              </a:path>
              <a:path w="3581400" h="2085339">
                <a:moveTo>
                  <a:pt x="3467100" y="48006"/>
                </a:moveTo>
                <a:lnTo>
                  <a:pt x="3467100" y="45720"/>
                </a:lnTo>
                <a:lnTo>
                  <a:pt x="3455987" y="51054"/>
                </a:lnTo>
                <a:lnTo>
                  <a:pt x="3457330" y="51698"/>
                </a:lnTo>
                <a:lnTo>
                  <a:pt x="3458210" y="51739"/>
                </a:lnTo>
                <a:lnTo>
                  <a:pt x="3467100" y="48006"/>
                </a:lnTo>
                <a:close/>
              </a:path>
              <a:path w="3581400" h="2085339">
                <a:moveTo>
                  <a:pt x="3457863" y="45581"/>
                </a:moveTo>
                <a:lnTo>
                  <a:pt x="3457330" y="45837"/>
                </a:lnTo>
                <a:lnTo>
                  <a:pt x="3456281" y="47977"/>
                </a:lnTo>
                <a:lnTo>
                  <a:pt x="3456608" y="47840"/>
                </a:lnTo>
                <a:lnTo>
                  <a:pt x="3457863" y="45581"/>
                </a:lnTo>
                <a:close/>
              </a:path>
              <a:path w="3581400" h="2085339">
                <a:moveTo>
                  <a:pt x="3458210" y="45415"/>
                </a:moveTo>
                <a:lnTo>
                  <a:pt x="3457863" y="45581"/>
                </a:lnTo>
                <a:lnTo>
                  <a:pt x="3456608" y="47840"/>
                </a:lnTo>
                <a:lnTo>
                  <a:pt x="3456819" y="47752"/>
                </a:lnTo>
                <a:lnTo>
                  <a:pt x="3458210" y="45415"/>
                </a:lnTo>
                <a:close/>
              </a:path>
              <a:path w="3581400" h="2085339">
                <a:moveTo>
                  <a:pt x="3460750" y="38862"/>
                </a:moveTo>
                <a:lnTo>
                  <a:pt x="3456709" y="46135"/>
                </a:lnTo>
                <a:lnTo>
                  <a:pt x="3457330" y="45837"/>
                </a:lnTo>
                <a:lnTo>
                  <a:pt x="3460750" y="38862"/>
                </a:lnTo>
                <a:close/>
              </a:path>
              <a:path w="3581400" h="2085339">
                <a:moveTo>
                  <a:pt x="3460750" y="53340"/>
                </a:moveTo>
                <a:lnTo>
                  <a:pt x="3458210" y="52120"/>
                </a:lnTo>
                <a:lnTo>
                  <a:pt x="3457575" y="52006"/>
                </a:lnTo>
                <a:lnTo>
                  <a:pt x="3456709" y="52370"/>
                </a:lnTo>
                <a:lnTo>
                  <a:pt x="3460750" y="53340"/>
                </a:lnTo>
                <a:close/>
              </a:path>
              <a:path w="3581400" h="2085339">
                <a:moveTo>
                  <a:pt x="3472543" y="41148"/>
                </a:moveTo>
                <a:lnTo>
                  <a:pt x="3467100" y="41148"/>
                </a:lnTo>
                <a:lnTo>
                  <a:pt x="3458210" y="45415"/>
                </a:lnTo>
                <a:lnTo>
                  <a:pt x="3456819" y="47752"/>
                </a:lnTo>
                <a:lnTo>
                  <a:pt x="3472543" y="41148"/>
                </a:lnTo>
                <a:close/>
              </a:path>
              <a:path w="3581400" h="2085339">
                <a:moveTo>
                  <a:pt x="3467100" y="25908"/>
                </a:moveTo>
                <a:lnTo>
                  <a:pt x="3456940" y="25908"/>
                </a:lnTo>
                <a:lnTo>
                  <a:pt x="3459480" y="27432"/>
                </a:lnTo>
                <a:lnTo>
                  <a:pt x="3466353" y="27432"/>
                </a:lnTo>
                <a:lnTo>
                  <a:pt x="3467100" y="25908"/>
                </a:lnTo>
                <a:close/>
              </a:path>
              <a:path w="3581400" h="2085339">
                <a:moveTo>
                  <a:pt x="3462482" y="37268"/>
                </a:moveTo>
                <a:lnTo>
                  <a:pt x="3461327" y="37822"/>
                </a:lnTo>
                <a:lnTo>
                  <a:pt x="3460750" y="38862"/>
                </a:lnTo>
                <a:lnTo>
                  <a:pt x="3457330" y="45837"/>
                </a:lnTo>
                <a:lnTo>
                  <a:pt x="3457863" y="45581"/>
                </a:lnTo>
                <a:lnTo>
                  <a:pt x="3462482" y="37268"/>
                </a:lnTo>
                <a:close/>
              </a:path>
              <a:path w="3581400" h="2085339">
                <a:moveTo>
                  <a:pt x="3485572" y="60682"/>
                </a:moveTo>
                <a:lnTo>
                  <a:pt x="3479800" y="57912"/>
                </a:lnTo>
                <a:lnTo>
                  <a:pt x="3470728" y="57912"/>
                </a:lnTo>
                <a:lnTo>
                  <a:pt x="3467100" y="59436"/>
                </a:lnTo>
                <a:lnTo>
                  <a:pt x="3461543" y="56769"/>
                </a:lnTo>
                <a:lnTo>
                  <a:pt x="3457330" y="57443"/>
                </a:lnTo>
                <a:lnTo>
                  <a:pt x="3467100" y="60960"/>
                </a:lnTo>
                <a:lnTo>
                  <a:pt x="3479800" y="60960"/>
                </a:lnTo>
                <a:lnTo>
                  <a:pt x="3479800" y="61722"/>
                </a:lnTo>
                <a:lnTo>
                  <a:pt x="3485572" y="60682"/>
                </a:lnTo>
                <a:close/>
              </a:path>
              <a:path w="3581400" h="2085339">
                <a:moveTo>
                  <a:pt x="3466306" y="56007"/>
                </a:moveTo>
                <a:lnTo>
                  <a:pt x="3464169" y="54981"/>
                </a:lnTo>
                <a:lnTo>
                  <a:pt x="3457575" y="54864"/>
                </a:lnTo>
                <a:lnTo>
                  <a:pt x="3461543" y="56769"/>
                </a:lnTo>
                <a:lnTo>
                  <a:pt x="3466306" y="56007"/>
                </a:lnTo>
                <a:close/>
              </a:path>
              <a:path w="3581400" h="2085339">
                <a:moveTo>
                  <a:pt x="3469640" y="50596"/>
                </a:moveTo>
                <a:lnTo>
                  <a:pt x="3467100" y="51816"/>
                </a:lnTo>
                <a:lnTo>
                  <a:pt x="3457786" y="51917"/>
                </a:lnTo>
                <a:lnTo>
                  <a:pt x="3460750" y="53340"/>
                </a:lnTo>
                <a:lnTo>
                  <a:pt x="3467100" y="54864"/>
                </a:lnTo>
                <a:lnTo>
                  <a:pt x="3467100" y="53340"/>
                </a:lnTo>
                <a:lnTo>
                  <a:pt x="3468007" y="53340"/>
                </a:lnTo>
                <a:lnTo>
                  <a:pt x="3469640" y="50596"/>
                </a:lnTo>
                <a:close/>
              </a:path>
              <a:path w="3581400" h="2085339">
                <a:moveTo>
                  <a:pt x="3463290" y="36880"/>
                </a:moveTo>
                <a:lnTo>
                  <a:pt x="3462482" y="37268"/>
                </a:lnTo>
                <a:lnTo>
                  <a:pt x="3457863" y="45581"/>
                </a:lnTo>
                <a:lnTo>
                  <a:pt x="3458210" y="45415"/>
                </a:lnTo>
                <a:lnTo>
                  <a:pt x="3463290" y="36880"/>
                </a:lnTo>
                <a:close/>
              </a:path>
              <a:path w="3581400" h="2085339">
                <a:moveTo>
                  <a:pt x="3472543" y="45720"/>
                </a:moveTo>
                <a:lnTo>
                  <a:pt x="3458028" y="51816"/>
                </a:lnTo>
                <a:lnTo>
                  <a:pt x="3467100" y="51816"/>
                </a:lnTo>
                <a:lnTo>
                  <a:pt x="3467100" y="48768"/>
                </a:lnTo>
                <a:lnTo>
                  <a:pt x="3470728" y="48768"/>
                </a:lnTo>
                <a:lnTo>
                  <a:pt x="3472543" y="45720"/>
                </a:lnTo>
                <a:close/>
              </a:path>
              <a:path w="3581400" h="2085339">
                <a:moveTo>
                  <a:pt x="3478893" y="35052"/>
                </a:moveTo>
                <a:lnTo>
                  <a:pt x="3467100" y="35052"/>
                </a:lnTo>
                <a:lnTo>
                  <a:pt x="3463290" y="36880"/>
                </a:lnTo>
                <a:lnTo>
                  <a:pt x="3458210" y="45415"/>
                </a:lnTo>
                <a:lnTo>
                  <a:pt x="3467100" y="41148"/>
                </a:lnTo>
                <a:lnTo>
                  <a:pt x="3472543" y="41148"/>
                </a:lnTo>
                <a:lnTo>
                  <a:pt x="3476171" y="39624"/>
                </a:lnTo>
                <a:lnTo>
                  <a:pt x="3478893" y="35052"/>
                </a:lnTo>
                <a:close/>
              </a:path>
              <a:path w="3581400" h="2085339">
                <a:moveTo>
                  <a:pt x="3466353" y="27432"/>
                </a:moveTo>
                <a:lnTo>
                  <a:pt x="3459480" y="27432"/>
                </a:lnTo>
                <a:lnTo>
                  <a:pt x="3464791" y="30618"/>
                </a:lnTo>
                <a:lnTo>
                  <a:pt x="3466353" y="27432"/>
                </a:lnTo>
                <a:close/>
              </a:path>
              <a:path w="3581400" h="2085339">
                <a:moveTo>
                  <a:pt x="3461327" y="37822"/>
                </a:moveTo>
                <a:lnTo>
                  <a:pt x="3460750" y="38862"/>
                </a:lnTo>
                <a:lnTo>
                  <a:pt x="3461327" y="37822"/>
                </a:lnTo>
                <a:close/>
              </a:path>
              <a:path w="3581400" h="2085339">
                <a:moveTo>
                  <a:pt x="3467100" y="54864"/>
                </a:moveTo>
                <a:lnTo>
                  <a:pt x="3460750" y="53340"/>
                </a:lnTo>
                <a:lnTo>
                  <a:pt x="3463925" y="54864"/>
                </a:lnTo>
                <a:lnTo>
                  <a:pt x="3467100" y="54864"/>
                </a:lnTo>
                <a:close/>
              </a:path>
              <a:path w="3581400" h="2085339">
                <a:moveTo>
                  <a:pt x="3464791" y="31588"/>
                </a:moveTo>
                <a:lnTo>
                  <a:pt x="3464169" y="31886"/>
                </a:lnTo>
                <a:lnTo>
                  <a:pt x="3461238" y="37865"/>
                </a:lnTo>
                <a:lnTo>
                  <a:pt x="3464791" y="31588"/>
                </a:lnTo>
                <a:close/>
              </a:path>
              <a:path w="3581400" h="2085339">
                <a:moveTo>
                  <a:pt x="3465830" y="31242"/>
                </a:moveTo>
                <a:lnTo>
                  <a:pt x="3465689" y="31157"/>
                </a:lnTo>
                <a:lnTo>
                  <a:pt x="3464791" y="31588"/>
                </a:lnTo>
                <a:lnTo>
                  <a:pt x="3461327" y="37822"/>
                </a:lnTo>
                <a:lnTo>
                  <a:pt x="3462482" y="37268"/>
                </a:lnTo>
                <a:lnTo>
                  <a:pt x="3465830" y="31242"/>
                </a:lnTo>
                <a:close/>
              </a:path>
              <a:path w="3581400" h="2085339">
                <a:moveTo>
                  <a:pt x="3474357" y="56388"/>
                </a:moveTo>
                <a:lnTo>
                  <a:pt x="3467100" y="56388"/>
                </a:lnTo>
                <a:lnTo>
                  <a:pt x="3466431" y="56067"/>
                </a:lnTo>
                <a:lnTo>
                  <a:pt x="3465945" y="56064"/>
                </a:lnTo>
                <a:lnTo>
                  <a:pt x="3461543" y="56769"/>
                </a:lnTo>
                <a:lnTo>
                  <a:pt x="3467100" y="59436"/>
                </a:lnTo>
                <a:lnTo>
                  <a:pt x="3467100" y="57912"/>
                </a:lnTo>
                <a:lnTo>
                  <a:pt x="3470728" y="57912"/>
                </a:lnTo>
                <a:lnTo>
                  <a:pt x="3474357" y="56388"/>
                </a:lnTo>
                <a:close/>
              </a:path>
              <a:path w="3581400" h="2085339">
                <a:moveTo>
                  <a:pt x="3466431" y="31602"/>
                </a:moveTo>
                <a:lnTo>
                  <a:pt x="3465830" y="31242"/>
                </a:lnTo>
                <a:lnTo>
                  <a:pt x="3462482" y="37268"/>
                </a:lnTo>
                <a:lnTo>
                  <a:pt x="3463290" y="36880"/>
                </a:lnTo>
                <a:lnTo>
                  <a:pt x="3466431" y="31602"/>
                </a:lnTo>
                <a:close/>
              </a:path>
              <a:path w="3581400" h="2085339">
                <a:moveTo>
                  <a:pt x="3467100" y="35052"/>
                </a:moveTo>
                <a:lnTo>
                  <a:pt x="3467100" y="32004"/>
                </a:lnTo>
                <a:lnTo>
                  <a:pt x="3466431" y="31602"/>
                </a:lnTo>
                <a:lnTo>
                  <a:pt x="3463290" y="36880"/>
                </a:lnTo>
                <a:lnTo>
                  <a:pt x="3467100" y="35052"/>
                </a:lnTo>
                <a:close/>
              </a:path>
              <a:path w="3581400" h="2085339">
                <a:moveTo>
                  <a:pt x="3480593" y="53721"/>
                </a:moveTo>
                <a:lnTo>
                  <a:pt x="3479800" y="53340"/>
                </a:lnTo>
                <a:lnTo>
                  <a:pt x="3469640" y="53340"/>
                </a:lnTo>
                <a:lnTo>
                  <a:pt x="3467100" y="54864"/>
                </a:lnTo>
                <a:lnTo>
                  <a:pt x="3463925" y="54864"/>
                </a:lnTo>
                <a:lnTo>
                  <a:pt x="3466306" y="56007"/>
                </a:lnTo>
                <a:lnTo>
                  <a:pt x="3480593" y="53721"/>
                </a:lnTo>
                <a:close/>
              </a:path>
              <a:path w="3581400" h="2085339">
                <a:moveTo>
                  <a:pt x="3465195" y="30861"/>
                </a:moveTo>
                <a:lnTo>
                  <a:pt x="3464791" y="30618"/>
                </a:lnTo>
                <a:lnTo>
                  <a:pt x="3464169" y="31886"/>
                </a:lnTo>
                <a:lnTo>
                  <a:pt x="3464791" y="31588"/>
                </a:lnTo>
                <a:lnTo>
                  <a:pt x="3465195" y="30861"/>
                </a:lnTo>
                <a:close/>
              </a:path>
              <a:path w="3581400" h="2085339">
                <a:moveTo>
                  <a:pt x="3467100" y="27432"/>
                </a:moveTo>
                <a:lnTo>
                  <a:pt x="3466306" y="27527"/>
                </a:lnTo>
                <a:lnTo>
                  <a:pt x="3464791" y="30618"/>
                </a:lnTo>
                <a:lnTo>
                  <a:pt x="3465195" y="30861"/>
                </a:lnTo>
                <a:lnTo>
                  <a:pt x="3467100" y="27432"/>
                </a:lnTo>
                <a:close/>
              </a:path>
              <a:path w="3581400" h="2085339">
                <a:moveTo>
                  <a:pt x="3465689" y="31157"/>
                </a:moveTo>
                <a:lnTo>
                  <a:pt x="3465195" y="30861"/>
                </a:lnTo>
                <a:lnTo>
                  <a:pt x="3464791" y="31588"/>
                </a:lnTo>
                <a:lnTo>
                  <a:pt x="3465689" y="31157"/>
                </a:lnTo>
                <a:close/>
              </a:path>
              <a:path w="3581400" h="2085339">
                <a:moveTo>
                  <a:pt x="3473450" y="30480"/>
                </a:moveTo>
                <a:lnTo>
                  <a:pt x="3467100" y="27432"/>
                </a:lnTo>
                <a:lnTo>
                  <a:pt x="3465195" y="30861"/>
                </a:lnTo>
                <a:lnTo>
                  <a:pt x="3465689" y="31157"/>
                </a:lnTo>
                <a:lnTo>
                  <a:pt x="3465945" y="31034"/>
                </a:lnTo>
                <a:lnTo>
                  <a:pt x="3467100" y="28956"/>
                </a:lnTo>
                <a:lnTo>
                  <a:pt x="3467100" y="30480"/>
                </a:lnTo>
                <a:lnTo>
                  <a:pt x="3473450" y="30480"/>
                </a:lnTo>
                <a:close/>
              </a:path>
              <a:path w="3581400" h="2085339">
                <a:moveTo>
                  <a:pt x="3465945" y="31034"/>
                </a:moveTo>
                <a:lnTo>
                  <a:pt x="3465689" y="31157"/>
                </a:lnTo>
                <a:lnTo>
                  <a:pt x="3465830" y="31242"/>
                </a:lnTo>
                <a:lnTo>
                  <a:pt x="3465945" y="31034"/>
                </a:lnTo>
                <a:close/>
              </a:path>
              <a:path w="3581400" h="2085339">
                <a:moveTo>
                  <a:pt x="3467100" y="30480"/>
                </a:moveTo>
                <a:lnTo>
                  <a:pt x="3465945" y="31034"/>
                </a:lnTo>
                <a:lnTo>
                  <a:pt x="3465830" y="31242"/>
                </a:lnTo>
                <a:lnTo>
                  <a:pt x="3466431" y="31602"/>
                </a:lnTo>
                <a:lnTo>
                  <a:pt x="3467100" y="30480"/>
                </a:lnTo>
                <a:close/>
              </a:path>
              <a:path w="3581400" h="2085339">
                <a:moveTo>
                  <a:pt x="3467100" y="30480"/>
                </a:moveTo>
                <a:lnTo>
                  <a:pt x="3467100" y="28956"/>
                </a:lnTo>
                <a:lnTo>
                  <a:pt x="3465945" y="31034"/>
                </a:lnTo>
                <a:lnTo>
                  <a:pt x="3467100" y="30480"/>
                </a:lnTo>
                <a:close/>
              </a:path>
              <a:path w="3581400" h="2085339">
                <a:moveTo>
                  <a:pt x="3480646" y="53746"/>
                </a:moveTo>
                <a:lnTo>
                  <a:pt x="3479800" y="53848"/>
                </a:lnTo>
                <a:lnTo>
                  <a:pt x="3466306" y="56007"/>
                </a:lnTo>
                <a:lnTo>
                  <a:pt x="3467100" y="56388"/>
                </a:lnTo>
                <a:lnTo>
                  <a:pt x="3474357" y="56388"/>
                </a:lnTo>
                <a:lnTo>
                  <a:pt x="3480646" y="53746"/>
                </a:lnTo>
                <a:close/>
              </a:path>
              <a:path w="3581400" h="2085339">
                <a:moveTo>
                  <a:pt x="3476625" y="30480"/>
                </a:moveTo>
                <a:lnTo>
                  <a:pt x="3467100" y="25908"/>
                </a:lnTo>
                <a:lnTo>
                  <a:pt x="3466353" y="27432"/>
                </a:lnTo>
                <a:lnTo>
                  <a:pt x="3467100" y="27432"/>
                </a:lnTo>
                <a:lnTo>
                  <a:pt x="3473450" y="30480"/>
                </a:lnTo>
                <a:lnTo>
                  <a:pt x="3476625" y="30480"/>
                </a:lnTo>
                <a:close/>
              </a:path>
              <a:path w="3581400" h="2085339">
                <a:moveTo>
                  <a:pt x="3479800" y="33528"/>
                </a:moveTo>
                <a:lnTo>
                  <a:pt x="3467100" y="30480"/>
                </a:lnTo>
                <a:lnTo>
                  <a:pt x="3466431" y="31602"/>
                </a:lnTo>
                <a:lnTo>
                  <a:pt x="3467100" y="32004"/>
                </a:lnTo>
                <a:lnTo>
                  <a:pt x="3467100" y="35052"/>
                </a:lnTo>
                <a:lnTo>
                  <a:pt x="3478893" y="35052"/>
                </a:lnTo>
                <a:lnTo>
                  <a:pt x="3479800" y="33528"/>
                </a:lnTo>
                <a:close/>
              </a:path>
              <a:path w="3581400" h="2085339">
                <a:moveTo>
                  <a:pt x="3479800" y="33528"/>
                </a:moveTo>
                <a:lnTo>
                  <a:pt x="3473450" y="30480"/>
                </a:lnTo>
                <a:lnTo>
                  <a:pt x="3467100" y="30480"/>
                </a:lnTo>
                <a:lnTo>
                  <a:pt x="3479800" y="33528"/>
                </a:lnTo>
                <a:close/>
              </a:path>
              <a:path w="3581400" h="2085339">
                <a:moveTo>
                  <a:pt x="3470728" y="48768"/>
                </a:moveTo>
                <a:lnTo>
                  <a:pt x="3467100" y="48768"/>
                </a:lnTo>
                <a:lnTo>
                  <a:pt x="3467100" y="51816"/>
                </a:lnTo>
                <a:lnTo>
                  <a:pt x="3469640" y="50596"/>
                </a:lnTo>
                <a:lnTo>
                  <a:pt x="3470728" y="48768"/>
                </a:lnTo>
                <a:close/>
              </a:path>
              <a:path w="3581400" h="2085339">
                <a:moveTo>
                  <a:pt x="3468007" y="53340"/>
                </a:moveTo>
                <a:lnTo>
                  <a:pt x="3467100" y="53340"/>
                </a:lnTo>
                <a:lnTo>
                  <a:pt x="3467100" y="54864"/>
                </a:lnTo>
                <a:lnTo>
                  <a:pt x="3468007" y="53340"/>
                </a:lnTo>
                <a:close/>
              </a:path>
              <a:path w="3581400" h="2085339">
                <a:moveTo>
                  <a:pt x="3469640" y="53340"/>
                </a:moveTo>
                <a:lnTo>
                  <a:pt x="3468007" y="53340"/>
                </a:lnTo>
                <a:lnTo>
                  <a:pt x="3467100" y="54864"/>
                </a:lnTo>
                <a:lnTo>
                  <a:pt x="3469640" y="53340"/>
                </a:lnTo>
                <a:close/>
              </a:path>
              <a:path w="3581400" h="2085339">
                <a:moveTo>
                  <a:pt x="3470728" y="57912"/>
                </a:moveTo>
                <a:lnTo>
                  <a:pt x="3467100" y="57912"/>
                </a:lnTo>
                <a:lnTo>
                  <a:pt x="3467100" y="59436"/>
                </a:lnTo>
                <a:lnTo>
                  <a:pt x="3470728" y="57912"/>
                </a:lnTo>
                <a:close/>
              </a:path>
              <a:path w="3581400" h="2085339">
                <a:moveTo>
                  <a:pt x="3475566" y="62484"/>
                </a:moveTo>
                <a:lnTo>
                  <a:pt x="3467100" y="62484"/>
                </a:lnTo>
                <a:lnTo>
                  <a:pt x="3467100" y="64008"/>
                </a:lnTo>
                <a:lnTo>
                  <a:pt x="3475566" y="62484"/>
                </a:lnTo>
                <a:close/>
              </a:path>
              <a:path w="3581400" h="2085339">
                <a:moveTo>
                  <a:pt x="3479800" y="66294"/>
                </a:moveTo>
                <a:lnTo>
                  <a:pt x="3467100" y="67056"/>
                </a:lnTo>
                <a:lnTo>
                  <a:pt x="3476171" y="66947"/>
                </a:lnTo>
                <a:lnTo>
                  <a:pt x="3479800" y="66294"/>
                </a:lnTo>
                <a:close/>
              </a:path>
              <a:path w="3581400" h="2085339">
                <a:moveTo>
                  <a:pt x="3475566" y="67056"/>
                </a:moveTo>
                <a:lnTo>
                  <a:pt x="3467100" y="67056"/>
                </a:lnTo>
                <a:lnTo>
                  <a:pt x="3467100" y="68580"/>
                </a:lnTo>
                <a:lnTo>
                  <a:pt x="3475566" y="67056"/>
                </a:lnTo>
                <a:close/>
              </a:path>
              <a:path w="3581400" h="2085339">
                <a:moveTo>
                  <a:pt x="3492500" y="68580"/>
                </a:moveTo>
                <a:lnTo>
                  <a:pt x="3487057" y="65967"/>
                </a:lnTo>
                <a:lnTo>
                  <a:pt x="3486150" y="65913"/>
                </a:lnTo>
                <a:lnTo>
                  <a:pt x="3481916" y="66167"/>
                </a:lnTo>
                <a:lnTo>
                  <a:pt x="3481387" y="66294"/>
                </a:lnTo>
                <a:lnTo>
                  <a:pt x="3479800" y="67056"/>
                </a:lnTo>
                <a:lnTo>
                  <a:pt x="3475264" y="67110"/>
                </a:lnTo>
                <a:lnTo>
                  <a:pt x="3467100" y="68580"/>
                </a:lnTo>
                <a:lnTo>
                  <a:pt x="3479800" y="68580"/>
                </a:lnTo>
                <a:lnTo>
                  <a:pt x="3483263" y="70242"/>
                </a:lnTo>
                <a:lnTo>
                  <a:pt x="3492500" y="68580"/>
                </a:lnTo>
                <a:close/>
              </a:path>
              <a:path w="3581400" h="2085339">
                <a:moveTo>
                  <a:pt x="3483263" y="70242"/>
                </a:moveTo>
                <a:lnTo>
                  <a:pt x="3479800" y="68580"/>
                </a:lnTo>
                <a:lnTo>
                  <a:pt x="3467100" y="68580"/>
                </a:lnTo>
                <a:lnTo>
                  <a:pt x="3467100" y="71628"/>
                </a:lnTo>
                <a:lnTo>
                  <a:pt x="3479800" y="70866"/>
                </a:lnTo>
                <a:lnTo>
                  <a:pt x="3483263" y="70242"/>
                </a:lnTo>
                <a:close/>
              </a:path>
              <a:path w="3581400" h="2085339">
                <a:moveTo>
                  <a:pt x="3479800" y="70866"/>
                </a:moveTo>
                <a:lnTo>
                  <a:pt x="3467100" y="71628"/>
                </a:lnTo>
                <a:lnTo>
                  <a:pt x="3467100" y="73152"/>
                </a:lnTo>
                <a:lnTo>
                  <a:pt x="3479800" y="70866"/>
                </a:lnTo>
                <a:close/>
              </a:path>
              <a:path w="3581400" h="2085339">
                <a:moveTo>
                  <a:pt x="3486150" y="71628"/>
                </a:moveTo>
                <a:lnTo>
                  <a:pt x="3484562" y="70866"/>
                </a:lnTo>
                <a:lnTo>
                  <a:pt x="3481916" y="70739"/>
                </a:lnTo>
                <a:lnTo>
                  <a:pt x="3479800" y="70866"/>
                </a:lnTo>
                <a:lnTo>
                  <a:pt x="3467100" y="73152"/>
                </a:lnTo>
                <a:lnTo>
                  <a:pt x="3467100" y="74676"/>
                </a:lnTo>
                <a:lnTo>
                  <a:pt x="3479800" y="74676"/>
                </a:lnTo>
                <a:lnTo>
                  <a:pt x="3486150" y="71628"/>
                </a:lnTo>
                <a:close/>
              </a:path>
              <a:path w="3581400" h="2085339">
                <a:moveTo>
                  <a:pt x="3480954" y="75230"/>
                </a:moveTo>
                <a:lnTo>
                  <a:pt x="3479800" y="74676"/>
                </a:lnTo>
                <a:lnTo>
                  <a:pt x="3467100" y="74676"/>
                </a:lnTo>
                <a:lnTo>
                  <a:pt x="3467100" y="77724"/>
                </a:lnTo>
                <a:lnTo>
                  <a:pt x="3480954" y="75230"/>
                </a:lnTo>
                <a:close/>
              </a:path>
              <a:path w="3581400" h="2085339">
                <a:moveTo>
                  <a:pt x="3482340" y="75895"/>
                </a:moveTo>
                <a:lnTo>
                  <a:pt x="3480954" y="75230"/>
                </a:lnTo>
                <a:lnTo>
                  <a:pt x="3467100" y="77724"/>
                </a:lnTo>
                <a:lnTo>
                  <a:pt x="3482340" y="75895"/>
                </a:lnTo>
                <a:close/>
              </a:path>
              <a:path w="3581400" h="2085339">
                <a:moveTo>
                  <a:pt x="3484562" y="76962"/>
                </a:moveTo>
                <a:lnTo>
                  <a:pt x="3482340" y="75895"/>
                </a:lnTo>
                <a:lnTo>
                  <a:pt x="3467100" y="77724"/>
                </a:lnTo>
                <a:lnTo>
                  <a:pt x="3467100" y="79248"/>
                </a:lnTo>
                <a:lnTo>
                  <a:pt x="3479800" y="79248"/>
                </a:lnTo>
                <a:lnTo>
                  <a:pt x="3484562" y="76962"/>
                </a:lnTo>
                <a:close/>
              </a:path>
              <a:path w="3581400" h="2085339">
                <a:moveTo>
                  <a:pt x="3489325" y="79248"/>
                </a:moveTo>
                <a:lnTo>
                  <a:pt x="3484562" y="76962"/>
                </a:lnTo>
                <a:lnTo>
                  <a:pt x="3479800" y="79248"/>
                </a:lnTo>
                <a:lnTo>
                  <a:pt x="3467100" y="79248"/>
                </a:lnTo>
                <a:lnTo>
                  <a:pt x="3467100" y="82296"/>
                </a:lnTo>
                <a:lnTo>
                  <a:pt x="3476171" y="82187"/>
                </a:lnTo>
                <a:lnTo>
                  <a:pt x="3487420" y="80162"/>
                </a:lnTo>
                <a:lnTo>
                  <a:pt x="3489325" y="79248"/>
                </a:lnTo>
                <a:close/>
              </a:path>
              <a:path w="3581400" h="2085339">
                <a:moveTo>
                  <a:pt x="3475566" y="82296"/>
                </a:moveTo>
                <a:lnTo>
                  <a:pt x="3467100" y="82296"/>
                </a:lnTo>
                <a:lnTo>
                  <a:pt x="3467100" y="83820"/>
                </a:lnTo>
                <a:lnTo>
                  <a:pt x="3475566" y="82296"/>
                </a:lnTo>
                <a:close/>
              </a:path>
              <a:path w="3581400" h="2085339">
                <a:moveTo>
                  <a:pt x="3481387" y="83058"/>
                </a:moveTo>
                <a:lnTo>
                  <a:pt x="3479800" y="82296"/>
                </a:lnTo>
                <a:lnTo>
                  <a:pt x="3475264" y="82350"/>
                </a:lnTo>
                <a:lnTo>
                  <a:pt x="3467100" y="83820"/>
                </a:lnTo>
                <a:lnTo>
                  <a:pt x="3479800" y="83820"/>
                </a:lnTo>
                <a:lnTo>
                  <a:pt x="3481387" y="83058"/>
                </a:lnTo>
                <a:close/>
              </a:path>
              <a:path w="3581400" h="2085339">
                <a:moveTo>
                  <a:pt x="3487057" y="85779"/>
                </a:moveTo>
                <a:lnTo>
                  <a:pt x="3481387" y="83058"/>
                </a:lnTo>
                <a:lnTo>
                  <a:pt x="3479800" y="83820"/>
                </a:lnTo>
                <a:lnTo>
                  <a:pt x="3467100" y="83820"/>
                </a:lnTo>
                <a:lnTo>
                  <a:pt x="3467100" y="88392"/>
                </a:lnTo>
                <a:lnTo>
                  <a:pt x="3479800" y="88392"/>
                </a:lnTo>
                <a:lnTo>
                  <a:pt x="3487057" y="85779"/>
                </a:lnTo>
                <a:close/>
              </a:path>
              <a:path w="3581400" h="2085339">
                <a:moveTo>
                  <a:pt x="3492500" y="89916"/>
                </a:moveTo>
                <a:lnTo>
                  <a:pt x="3492500" y="88392"/>
                </a:lnTo>
                <a:lnTo>
                  <a:pt x="3467100" y="88392"/>
                </a:lnTo>
                <a:lnTo>
                  <a:pt x="3467100" y="91440"/>
                </a:lnTo>
                <a:lnTo>
                  <a:pt x="3479800" y="91440"/>
                </a:lnTo>
                <a:lnTo>
                  <a:pt x="3484033" y="92964"/>
                </a:lnTo>
                <a:lnTo>
                  <a:pt x="3492500" y="89916"/>
                </a:lnTo>
                <a:close/>
              </a:path>
              <a:path w="3581400" h="2085339">
                <a:moveTo>
                  <a:pt x="3484033" y="92964"/>
                </a:moveTo>
                <a:lnTo>
                  <a:pt x="3479800" y="91440"/>
                </a:lnTo>
                <a:lnTo>
                  <a:pt x="3467100" y="91440"/>
                </a:lnTo>
                <a:lnTo>
                  <a:pt x="3467100" y="94488"/>
                </a:lnTo>
                <a:lnTo>
                  <a:pt x="3479800" y="94488"/>
                </a:lnTo>
                <a:lnTo>
                  <a:pt x="3484033" y="92964"/>
                </a:lnTo>
                <a:close/>
              </a:path>
              <a:path w="3581400" h="2085339">
                <a:moveTo>
                  <a:pt x="3490685" y="95358"/>
                </a:moveTo>
                <a:lnTo>
                  <a:pt x="3484562" y="93154"/>
                </a:lnTo>
                <a:lnTo>
                  <a:pt x="3483707" y="93081"/>
                </a:lnTo>
                <a:lnTo>
                  <a:pt x="3479800" y="94488"/>
                </a:lnTo>
                <a:lnTo>
                  <a:pt x="3467100" y="94488"/>
                </a:lnTo>
                <a:lnTo>
                  <a:pt x="3467100" y="96012"/>
                </a:lnTo>
                <a:lnTo>
                  <a:pt x="3489325" y="96012"/>
                </a:lnTo>
                <a:lnTo>
                  <a:pt x="3490685" y="95358"/>
                </a:lnTo>
                <a:close/>
              </a:path>
              <a:path w="3581400" h="2085339">
                <a:moveTo>
                  <a:pt x="3489325" y="96012"/>
                </a:moveTo>
                <a:lnTo>
                  <a:pt x="3467100" y="96012"/>
                </a:lnTo>
                <a:lnTo>
                  <a:pt x="3467100" y="99060"/>
                </a:lnTo>
                <a:lnTo>
                  <a:pt x="3479800" y="99060"/>
                </a:lnTo>
                <a:lnTo>
                  <a:pt x="3480954" y="99614"/>
                </a:lnTo>
                <a:lnTo>
                  <a:pt x="3481614" y="99713"/>
                </a:lnTo>
                <a:lnTo>
                  <a:pt x="3489325" y="96012"/>
                </a:lnTo>
                <a:close/>
              </a:path>
              <a:path w="3581400" h="2085339">
                <a:moveTo>
                  <a:pt x="3481387" y="99822"/>
                </a:moveTo>
                <a:lnTo>
                  <a:pt x="3479800" y="99060"/>
                </a:lnTo>
                <a:lnTo>
                  <a:pt x="3467100" y="99060"/>
                </a:lnTo>
                <a:lnTo>
                  <a:pt x="3467100" y="100584"/>
                </a:lnTo>
                <a:lnTo>
                  <a:pt x="3479800" y="100584"/>
                </a:lnTo>
                <a:lnTo>
                  <a:pt x="3481387" y="99822"/>
                </a:lnTo>
                <a:close/>
              </a:path>
              <a:path w="3581400" h="2085339">
                <a:moveTo>
                  <a:pt x="3489325" y="103632"/>
                </a:moveTo>
                <a:lnTo>
                  <a:pt x="3481387" y="99822"/>
                </a:lnTo>
                <a:lnTo>
                  <a:pt x="3479800" y="100584"/>
                </a:lnTo>
                <a:lnTo>
                  <a:pt x="3467100" y="100584"/>
                </a:lnTo>
                <a:lnTo>
                  <a:pt x="3467100" y="103632"/>
                </a:lnTo>
                <a:lnTo>
                  <a:pt x="3489325" y="103632"/>
                </a:lnTo>
                <a:close/>
              </a:path>
              <a:path w="3581400" h="2085339">
                <a:moveTo>
                  <a:pt x="3489677" y="103801"/>
                </a:moveTo>
                <a:lnTo>
                  <a:pt x="3489325" y="103632"/>
                </a:lnTo>
                <a:lnTo>
                  <a:pt x="3467100" y="103632"/>
                </a:lnTo>
                <a:lnTo>
                  <a:pt x="3467100" y="109728"/>
                </a:lnTo>
                <a:lnTo>
                  <a:pt x="3479800" y="109728"/>
                </a:lnTo>
                <a:lnTo>
                  <a:pt x="3489677" y="103801"/>
                </a:lnTo>
                <a:close/>
              </a:path>
              <a:path w="3581400" h="2085339">
                <a:moveTo>
                  <a:pt x="3488266" y="112776"/>
                </a:moveTo>
                <a:lnTo>
                  <a:pt x="3479800" y="109728"/>
                </a:lnTo>
                <a:lnTo>
                  <a:pt x="3467100" y="109728"/>
                </a:lnTo>
                <a:lnTo>
                  <a:pt x="3467100" y="112776"/>
                </a:lnTo>
                <a:lnTo>
                  <a:pt x="3488266" y="112776"/>
                </a:lnTo>
                <a:close/>
              </a:path>
              <a:path w="3581400" h="2085339">
                <a:moveTo>
                  <a:pt x="3488871" y="112993"/>
                </a:moveTo>
                <a:lnTo>
                  <a:pt x="3488266" y="112776"/>
                </a:lnTo>
                <a:lnTo>
                  <a:pt x="3467100" y="112776"/>
                </a:lnTo>
                <a:lnTo>
                  <a:pt x="3467100" y="117348"/>
                </a:lnTo>
                <a:lnTo>
                  <a:pt x="3479800" y="117348"/>
                </a:lnTo>
                <a:lnTo>
                  <a:pt x="3488871" y="112993"/>
                </a:lnTo>
                <a:close/>
              </a:path>
              <a:path w="3581400" h="2085339">
                <a:moveTo>
                  <a:pt x="3492500" y="120396"/>
                </a:moveTo>
                <a:lnTo>
                  <a:pt x="3492500" y="114300"/>
                </a:lnTo>
                <a:lnTo>
                  <a:pt x="3488871" y="112993"/>
                </a:lnTo>
                <a:lnTo>
                  <a:pt x="3479800" y="117348"/>
                </a:lnTo>
                <a:lnTo>
                  <a:pt x="3467100" y="117348"/>
                </a:lnTo>
                <a:lnTo>
                  <a:pt x="3467100" y="118872"/>
                </a:lnTo>
                <a:lnTo>
                  <a:pt x="3479800" y="118872"/>
                </a:lnTo>
                <a:lnTo>
                  <a:pt x="3486150" y="121920"/>
                </a:lnTo>
                <a:lnTo>
                  <a:pt x="3488266" y="121920"/>
                </a:lnTo>
                <a:lnTo>
                  <a:pt x="3492500" y="120396"/>
                </a:lnTo>
                <a:close/>
              </a:path>
              <a:path w="3581400" h="2085339">
                <a:moveTo>
                  <a:pt x="3486150" y="121920"/>
                </a:moveTo>
                <a:lnTo>
                  <a:pt x="3479800" y="118872"/>
                </a:lnTo>
                <a:lnTo>
                  <a:pt x="3467100" y="118872"/>
                </a:lnTo>
                <a:lnTo>
                  <a:pt x="3467100" y="121920"/>
                </a:lnTo>
                <a:lnTo>
                  <a:pt x="3486150" y="121920"/>
                </a:lnTo>
                <a:close/>
              </a:path>
              <a:path w="3581400" h="2085339">
                <a:moveTo>
                  <a:pt x="3487057" y="122355"/>
                </a:moveTo>
                <a:lnTo>
                  <a:pt x="3486150" y="121920"/>
                </a:lnTo>
                <a:lnTo>
                  <a:pt x="3467100" y="121920"/>
                </a:lnTo>
                <a:lnTo>
                  <a:pt x="3467100" y="124968"/>
                </a:lnTo>
                <a:lnTo>
                  <a:pt x="3479800" y="124968"/>
                </a:lnTo>
                <a:lnTo>
                  <a:pt x="3487057" y="122355"/>
                </a:lnTo>
                <a:close/>
              </a:path>
              <a:path w="3581400" h="2085339">
                <a:moveTo>
                  <a:pt x="3492500" y="128016"/>
                </a:moveTo>
                <a:lnTo>
                  <a:pt x="3492500" y="124968"/>
                </a:lnTo>
                <a:lnTo>
                  <a:pt x="3487420" y="122529"/>
                </a:lnTo>
                <a:lnTo>
                  <a:pt x="3486855" y="122428"/>
                </a:lnTo>
                <a:lnTo>
                  <a:pt x="3479800" y="124968"/>
                </a:lnTo>
                <a:lnTo>
                  <a:pt x="3467100" y="124968"/>
                </a:lnTo>
                <a:lnTo>
                  <a:pt x="3467100" y="131064"/>
                </a:lnTo>
                <a:lnTo>
                  <a:pt x="3479800" y="131064"/>
                </a:lnTo>
                <a:lnTo>
                  <a:pt x="3482975" y="132588"/>
                </a:lnTo>
                <a:lnTo>
                  <a:pt x="3484880" y="132588"/>
                </a:lnTo>
                <a:lnTo>
                  <a:pt x="3492500" y="128016"/>
                </a:lnTo>
                <a:close/>
              </a:path>
              <a:path w="3581400" h="2085339">
                <a:moveTo>
                  <a:pt x="3482975" y="132588"/>
                </a:moveTo>
                <a:lnTo>
                  <a:pt x="3479800" y="131064"/>
                </a:lnTo>
                <a:lnTo>
                  <a:pt x="3467100" y="131064"/>
                </a:lnTo>
                <a:lnTo>
                  <a:pt x="3467100" y="132588"/>
                </a:lnTo>
                <a:lnTo>
                  <a:pt x="3482975" y="132588"/>
                </a:lnTo>
                <a:close/>
              </a:path>
              <a:path w="3581400" h="2085339">
                <a:moveTo>
                  <a:pt x="3484033" y="133096"/>
                </a:moveTo>
                <a:lnTo>
                  <a:pt x="3482975" y="132588"/>
                </a:lnTo>
                <a:lnTo>
                  <a:pt x="3467100" y="132588"/>
                </a:lnTo>
                <a:lnTo>
                  <a:pt x="3467100" y="135636"/>
                </a:lnTo>
                <a:lnTo>
                  <a:pt x="3479800" y="135636"/>
                </a:lnTo>
                <a:lnTo>
                  <a:pt x="3484033" y="133096"/>
                </a:lnTo>
                <a:close/>
              </a:path>
              <a:path w="3581400" h="2085339">
                <a:moveTo>
                  <a:pt x="3492500" y="140208"/>
                </a:moveTo>
                <a:lnTo>
                  <a:pt x="3492500" y="137160"/>
                </a:lnTo>
                <a:lnTo>
                  <a:pt x="3484033" y="133096"/>
                </a:lnTo>
                <a:lnTo>
                  <a:pt x="3479800" y="135636"/>
                </a:lnTo>
                <a:lnTo>
                  <a:pt x="3467100" y="135636"/>
                </a:lnTo>
                <a:lnTo>
                  <a:pt x="3467100" y="143256"/>
                </a:lnTo>
                <a:lnTo>
                  <a:pt x="3484033" y="143256"/>
                </a:lnTo>
                <a:lnTo>
                  <a:pt x="3492500" y="140208"/>
                </a:lnTo>
                <a:close/>
              </a:path>
              <a:path w="3581400" h="2085339">
                <a:moveTo>
                  <a:pt x="3481916" y="144018"/>
                </a:moveTo>
                <a:lnTo>
                  <a:pt x="3479800" y="143256"/>
                </a:lnTo>
                <a:lnTo>
                  <a:pt x="3467100" y="143256"/>
                </a:lnTo>
                <a:lnTo>
                  <a:pt x="3480954" y="144087"/>
                </a:lnTo>
                <a:lnTo>
                  <a:pt x="3481916" y="144018"/>
                </a:lnTo>
                <a:close/>
              </a:path>
              <a:path w="3581400" h="2085339">
                <a:moveTo>
                  <a:pt x="3481614" y="144126"/>
                </a:moveTo>
                <a:lnTo>
                  <a:pt x="3467100" y="143256"/>
                </a:lnTo>
                <a:lnTo>
                  <a:pt x="3467100" y="144780"/>
                </a:lnTo>
                <a:lnTo>
                  <a:pt x="3479800" y="144780"/>
                </a:lnTo>
                <a:lnTo>
                  <a:pt x="3481614" y="144126"/>
                </a:lnTo>
                <a:close/>
              </a:path>
              <a:path w="3581400" h="2085339">
                <a:moveTo>
                  <a:pt x="3492500" y="150876"/>
                </a:moveTo>
                <a:lnTo>
                  <a:pt x="3492500" y="147828"/>
                </a:lnTo>
                <a:lnTo>
                  <a:pt x="3482340" y="144170"/>
                </a:lnTo>
                <a:lnTo>
                  <a:pt x="3481387" y="144208"/>
                </a:lnTo>
                <a:lnTo>
                  <a:pt x="3479800" y="144780"/>
                </a:lnTo>
                <a:lnTo>
                  <a:pt x="3467100" y="144780"/>
                </a:lnTo>
                <a:lnTo>
                  <a:pt x="3467100" y="155448"/>
                </a:lnTo>
                <a:lnTo>
                  <a:pt x="3482975" y="155448"/>
                </a:lnTo>
                <a:lnTo>
                  <a:pt x="3492500" y="150876"/>
                </a:lnTo>
                <a:close/>
              </a:path>
              <a:path w="3581400" h="2085339">
                <a:moveTo>
                  <a:pt x="3481387" y="156210"/>
                </a:moveTo>
                <a:lnTo>
                  <a:pt x="3479800" y="155448"/>
                </a:lnTo>
                <a:lnTo>
                  <a:pt x="3467100" y="155448"/>
                </a:lnTo>
                <a:lnTo>
                  <a:pt x="3467100" y="156972"/>
                </a:lnTo>
                <a:lnTo>
                  <a:pt x="3479800" y="156972"/>
                </a:lnTo>
                <a:lnTo>
                  <a:pt x="3481387" y="156210"/>
                </a:lnTo>
                <a:close/>
              </a:path>
              <a:path w="3581400" h="2085339">
                <a:moveTo>
                  <a:pt x="3492500" y="163068"/>
                </a:moveTo>
                <a:lnTo>
                  <a:pt x="3492500" y="161544"/>
                </a:lnTo>
                <a:lnTo>
                  <a:pt x="3481387" y="156210"/>
                </a:lnTo>
                <a:lnTo>
                  <a:pt x="3479800" y="156972"/>
                </a:lnTo>
                <a:lnTo>
                  <a:pt x="3467100" y="156972"/>
                </a:lnTo>
                <a:lnTo>
                  <a:pt x="3467100" y="169164"/>
                </a:lnTo>
                <a:lnTo>
                  <a:pt x="3479800" y="169164"/>
                </a:lnTo>
                <a:lnTo>
                  <a:pt x="3492500" y="163068"/>
                </a:lnTo>
                <a:close/>
              </a:path>
              <a:path w="3581400" h="2085339">
                <a:moveTo>
                  <a:pt x="3492500" y="175260"/>
                </a:moveTo>
                <a:lnTo>
                  <a:pt x="3492500" y="169164"/>
                </a:lnTo>
                <a:lnTo>
                  <a:pt x="3467100" y="169164"/>
                </a:lnTo>
                <a:lnTo>
                  <a:pt x="3467100" y="170688"/>
                </a:lnTo>
                <a:lnTo>
                  <a:pt x="3479800" y="170688"/>
                </a:lnTo>
                <a:lnTo>
                  <a:pt x="3492500" y="175260"/>
                </a:lnTo>
                <a:close/>
              </a:path>
              <a:path w="3581400" h="2085339">
                <a:moveTo>
                  <a:pt x="3492500" y="175260"/>
                </a:moveTo>
                <a:lnTo>
                  <a:pt x="3479800" y="170688"/>
                </a:lnTo>
                <a:lnTo>
                  <a:pt x="3467100" y="170688"/>
                </a:lnTo>
                <a:lnTo>
                  <a:pt x="3467100" y="181356"/>
                </a:lnTo>
                <a:lnTo>
                  <a:pt x="3479800" y="181356"/>
                </a:lnTo>
                <a:lnTo>
                  <a:pt x="3492500" y="175260"/>
                </a:lnTo>
                <a:close/>
              </a:path>
              <a:path w="3581400" h="2085339">
                <a:moveTo>
                  <a:pt x="3492500" y="182880"/>
                </a:moveTo>
                <a:lnTo>
                  <a:pt x="3492500" y="175260"/>
                </a:lnTo>
                <a:lnTo>
                  <a:pt x="3479800" y="181356"/>
                </a:lnTo>
                <a:lnTo>
                  <a:pt x="3467100" y="181356"/>
                </a:lnTo>
                <a:lnTo>
                  <a:pt x="3467100" y="182880"/>
                </a:lnTo>
                <a:lnTo>
                  <a:pt x="3492500" y="182880"/>
                </a:lnTo>
                <a:close/>
              </a:path>
              <a:path w="3581400" h="2085339">
                <a:moveTo>
                  <a:pt x="3492500" y="190500"/>
                </a:moveTo>
                <a:lnTo>
                  <a:pt x="3492500" y="182880"/>
                </a:lnTo>
                <a:lnTo>
                  <a:pt x="3467100" y="182880"/>
                </a:lnTo>
                <a:lnTo>
                  <a:pt x="3467100" y="184404"/>
                </a:lnTo>
                <a:lnTo>
                  <a:pt x="3479800" y="184404"/>
                </a:lnTo>
                <a:lnTo>
                  <a:pt x="3492500" y="190500"/>
                </a:lnTo>
                <a:close/>
              </a:path>
              <a:path w="3581400" h="2085339">
                <a:moveTo>
                  <a:pt x="3492500" y="190500"/>
                </a:moveTo>
                <a:lnTo>
                  <a:pt x="3479800" y="184404"/>
                </a:lnTo>
                <a:lnTo>
                  <a:pt x="3467100" y="184404"/>
                </a:lnTo>
                <a:lnTo>
                  <a:pt x="3467100" y="196596"/>
                </a:lnTo>
                <a:lnTo>
                  <a:pt x="3479800" y="196596"/>
                </a:lnTo>
                <a:lnTo>
                  <a:pt x="3492500" y="190500"/>
                </a:lnTo>
                <a:close/>
              </a:path>
              <a:path w="3581400" h="2085339">
                <a:moveTo>
                  <a:pt x="3492500" y="198120"/>
                </a:moveTo>
                <a:lnTo>
                  <a:pt x="3492500" y="190500"/>
                </a:lnTo>
                <a:lnTo>
                  <a:pt x="3479800" y="196596"/>
                </a:lnTo>
                <a:lnTo>
                  <a:pt x="3467100" y="196596"/>
                </a:lnTo>
                <a:lnTo>
                  <a:pt x="3467100" y="198120"/>
                </a:lnTo>
                <a:lnTo>
                  <a:pt x="3492500" y="198120"/>
                </a:lnTo>
                <a:close/>
              </a:path>
              <a:path w="3581400" h="2085339">
                <a:moveTo>
                  <a:pt x="3492500" y="205740"/>
                </a:moveTo>
                <a:lnTo>
                  <a:pt x="3492500" y="198120"/>
                </a:lnTo>
                <a:lnTo>
                  <a:pt x="3467100" y="198120"/>
                </a:lnTo>
                <a:lnTo>
                  <a:pt x="3467100" y="201168"/>
                </a:lnTo>
                <a:lnTo>
                  <a:pt x="3479800" y="201168"/>
                </a:lnTo>
                <a:lnTo>
                  <a:pt x="3490685" y="206393"/>
                </a:lnTo>
                <a:lnTo>
                  <a:pt x="3492500" y="205740"/>
                </a:lnTo>
                <a:close/>
              </a:path>
              <a:path w="3581400" h="2085339">
                <a:moveTo>
                  <a:pt x="3490685" y="206393"/>
                </a:moveTo>
                <a:lnTo>
                  <a:pt x="3479800" y="201168"/>
                </a:lnTo>
                <a:lnTo>
                  <a:pt x="3467100" y="201168"/>
                </a:lnTo>
                <a:lnTo>
                  <a:pt x="3467100" y="210312"/>
                </a:lnTo>
                <a:lnTo>
                  <a:pt x="3479800" y="210312"/>
                </a:lnTo>
                <a:lnTo>
                  <a:pt x="3490685" y="206393"/>
                </a:lnTo>
                <a:close/>
              </a:path>
              <a:path w="3581400" h="2085339">
                <a:moveTo>
                  <a:pt x="3492500" y="214884"/>
                </a:moveTo>
                <a:lnTo>
                  <a:pt x="3492500" y="207264"/>
                </a:lnTo>
                <a:lnTo>
                  <a:pt x="3490685" y="206393"/>
                </a:lnTo>
                <a:lnTo>
                  <a:pt x="3479800" y="210312"/>
                </a:lnTo>
                <a:lnTo>
                  <a:pt x="3467100" y="210312"/>
                </a:lnTo>
                <a:lnTo>
                  <a:pt x="3467100" y="214884"/>
                </a:lnTo>
                <a:lnTo>
                  <a:pt x="3492500" y="214884"/>
                </a:lnTo>
                <a:close/>
              </a:path>
              <a:path w="3581400" h="2085339">
                <a:moveTo>
                  <a:pt x="3492500" y="220980"/>
                </a:moveTo>
                <a:lnTo>
                  <a:pt x="3492500" y="214884"/>
                </a:lnTo>
                <a:lnTo>
                  <a:pt x="3467100" y="214884"/>
                </a:lnTo>
                <a:lnTo>
                  <a:pt x="3467100" y="217932"/>
                </a:lnTo>
                <a:lnTo>
                  <a:pt x="3479800" y="217932"/>
                </a:lnTo>
                <a:lnTo>
                  <a:pt x="3489325" y="222504"/>
                </a:lnTo>
                <a:lnTo>
                  <a:pt x="3492500" y="220980"/>
                </a:lnTo>
                <a:close/>
              </a:path>
              <a:path w="3581400" h="2085339">
                <a:moveTo>
                  <a:pt x="3489325" y="222504"/>
                </a:moveTo>
                <a:lnTo>
                  <a:pt x="3479800" y="217932"/>
                </a:lnTo>
                <a:lnTo>
                  <a:pt x="3467100" y="217932"/>
                </a:lnTo>
                <a:lnTo>
                  <a:pt x="3467100" y="227076"/>
                </a:lnTo>
                <a:lnTo>
                  <a:pt x="3479800" y="227076"/>
                </a:lnTo>
                <a:lnTo>
                  <a:pt x="3489325" y="222504"/>
                </a:lnTo>
                <a:close/>
              </a:path>
              <a:path w="3581400" h="2085339">
                <a:moveTo>
                  <a:pt x="3492500" y="230124"/>
                </a:moveTo>
                <a:lnTo>
                  <a:pt x="3492500" y="224028"/>
                </a:lnTo>
                <a:lnTo>
                  <a:pt x="3489325" y="222504"/>
                </a:lnTo>
                <a:lnTo>
                  <a:pt x="3479800" y="227076"/>
                </a:lnTo>
                <a:lnTo>
                  <a:pt x="3467100" y="227076"/>
                </a:lnTo>
                <a:lnTo>
                  <a:pt x="3467100" y="230124"/>
                </a:lnTo>
                <a:lnTo>
                  <a:pt x="3492500" y="230124"/>
                </a:lnTo>
                <a:close/>
              </a:path>
              <a:path w="3581400" h="2085339">
                <a:moveTo>
                  <a:pt x="3492500" y="237744"/>
                </a:moveTo>
                <a:lnTo>
                  <a:pt x="3492500" y="230124"/>
                </a:lnTo>
                <a:lnTo>
                  <a:pt x="3467100" y="230124"/>
                </a:lnTo>
                <a:lnTo>
                  <a:pt x="3467100" y="234696"/>
                </a:lnTo>
                <a:lnTo>
                  <a:pt x="3479800" y="234696"/>
                </a:lnTo>
                <a:lnTo>
                  <a:pt x="3489325" y="239268"/>
                </a:lnTo>
                <a:lnTo>
                  <a:pt x="3492500" y="237744"/>
                </a:lnTo>
                <a:close/>
              </a:path>
              <a:path w="3581400" h="2085339">
                <a:moveTo>
                  <a:pt x="3489325" y="239268"/>
                </a:moveTo>
                <a:lnTo>
                  <a:pt x="3479800" y="234696"/>
                </a:lnTo>
                <a:lnTo>
                  <a:pt x="3467100" y="234696"/>
                </a:lnTo>
                <a:lnTo>
                  <a:pt x="3467100" y="243840"/>
                </a:lnTo>
                <a:lnTo>
                  <a:pt x="3479800" y="243840"/>
                </a:lnTo>
                <a:lnTo>
                  <a:pt x="3489325" y="239268"/>
                </a:lnTo>
                <a:close/>
              </a:path>
              <a:path w="3581400" h="2085339">
                <a:moveTo>
                  <a:pt x="3492500" y="248412"/>
                </a:moveTo>
                <a:lnTo>
                  <a:pt x="3492500" y="240792"/>
                </a:lnTo>
                <a:lnTo>
                  <a:pt x="3489325" y="239268"/>
                </a:lnTo>
                <a:lnTo>
                  <a:pt x="3479800" y="243840"/>
                </a:lnTo>
                <a:lnTo>
                  <a:pt x="3467100" y="243840"/>
                </a:lnTo>
                <a:lnTo>
                  <a:pt x="3467100" y="248412"/>
                </a:lnTo>
                <a:lnTo>
                  <a:pt x="3492500" y="248412"/>
                </a:lnTo>
                <a:close/>
              </a:path>
              <a:path w="3581400" h="2085339">
                <a:moveTo>
                  <a:pt x="3492500" y="254508"/>
                </a:moveTo>
                <a:lnTo>
                  <a:pt x="3492500" y="248412"/>
                </a:lnTo>
                <a:lnTo>
                  <a:pt x="3467100" y="248412"/>
                </a:lnTo>
                <a:lnTo>
                  <a:pt x="3467100" y="252984"/>
                </a:lnTo>
                <a:lnTo>
                  <a:pt x="3479800" y="252984"/>
                </a:lnTo>
                <a:lnTo>
                  <a:pt x="3487737" y="256794"/>
                </a:lnTo>
                <a:lnTo>
                  <a:pt x="3492500" y="254508"/>
                </a:lnTo>
                <a:close/>
              </a:path>
              <a:path w="3581400" h="2085339">
                <a:moveTo>
                  <a:pt x="3487737" y="256794"/>
                </a:moveTo>
                <a:lnTo>
                  <a:pt x="3479800" y="252984"/>
                </a:lnTo>
                <a:lnTo>
                  <a:pt x="3467100" y="252984"/>
                </a:lnTo>
                <a:lnTo>
                  <a:pt x="3467100" y="260604"/>
                </a:lnTo>
                <a:lnTo>
                  <a:pt x="3479800" y="260604"/>
                </a:lnTo>
                <a:lnTo>
                  <a:pt x="3487737" y="256794"/>
                </a:lnTo>
                <a:close/>
              </a:path>
              <a:path w="3581400" h="2085339">
                <a:moveTo>
                  <a:pt x="3492500" y="265176"/>
                </a:moveTo>
                <a:lnTo>
                  <a:pt x="3492500" y="259080"/>
                </a:lnTo>
                <a:lnTo>
                  <a:pt x="3487737" y="256794"/>
                </a:lnTo>
                <a:lnTo>
                  <a:pt x="3479800" y="260604"/>
                </a:lnTo>
                <a:lnTo>
                  <a:pt x="3467100" y="260604"/>
                </a:lnTo>
                <a:lnTo>
                  <a:pt x="3467100" y="266700"/>
                </a:lnTo>
                <a:lnTo>
                  <a:pt x="3492500" y="265176"/>
                </a:lnTo>
                <a:close/>
              </a:path>
              <a:path w="3581400" h="2085339">
                <a:moveTo>
                  <a:pt x="3492500" y="266700"/>
                </a:moveTo>
                <a:lnTo>
                  <a:pt x="3492500" y="265176"/>
                </a:lnTo>
                <a:lnTo>
                  <a:pt x="3467100" y="266700"/>
                </a:lnTo>
                <a:lnTo>
                  <a:pt x="3492500" y="266700"/>
                </a:lnTo>
                <a:close/>
              </a:path>
              <a:path w="3581400" h="2085339">
                <a:moveTo>
                  <a:pt x="3492500" y="274320"/>
                </a:moveTo>
                <a:lnTo>
                  <a:pt x="3492500" y="266700"/>
                </a:lnTo>
                <a:lnTo>
                  <a:pt x="3467100" y="266700"/>
                </a:lnTo>
                <a:lnTo>
                  <a:pt x="3467100" y="272796"/>
                </a:lnTo>
                <a:lnTo>
                  <a:pt x="3479800" y="272796"/>
                </a:lnTo>
                <a:lnTo>
                  <a:pt x="3487057" y="276279"/>
                </a:lnTo>
                <a:lnTo>
                  <a:pt x="3492500" y="274320"/>
                </a:lnTo>
                <a:close/>
              </a:path>
              <a:path w="3581400" h="2085339">
                <a:moveTo>
                  <a:pt x="3487057" y="276279"/>
                </a:moveTo>
                <a:lnTo>
                  <a:pt x="3479800" y="272796"/>
                </a:lnTo>
                <a:lnTo>
                  <a:pt x="3467100" y="272796"/>
                </a:lnTo>
                <a:lnTo>
                  <a:pt x="3467100" y="278892"/>
                </a:lnTo>
                <a:lnTo>
                  <a:pt x="3479800" y="278892"/>
                </a:lnTo>
                <a:lnTo>
                  <a:pt x="3487057" y="276279"/>
                </a:lnTo>
                <a:close/>
              </a:path>
              <a:path w="3581400" h="2085339">
                <a:moveTo>
                  <a:pt x="3492500" y="284988"/>
                </a:moveTo>
                <a:lnTo>
                  <a:pt x="3492500" y="278892"/>
                </a:lnTo>
                <a:lnTo>
                  <a:pt x="3487420" y="276453"/>
                </a:lnTo>
                <a:lnTo>
                  <a:pt x="3486855" y="276352"/>
                </a:lnTo>
                <a:lnTo>
                  <a:pt x="3479800" y="278892"/>
                </a:lnTo>
                <a:lnTo>
                  <a:pt x="3467100" y="278892"/>
                </a:lnTo>
                <a:lnTo>
                  <a:pt x="3467100" y="286512"/>
                </a:lnTo>
                <a:lnTo>
                  <a:pt x="3492500" y="284988"/>
                </a:lnTo>
                <a:close/>
              </a:path>
              <a:path w="3581400" h="2085339">
                <a:moveTo>
                  <a:pt x="3492500" y="291084"/>
                </a:moveTo>
                <a:lnTo>
                  <a:pt x="3492500" y="284988"/>
                </a:lnTo>
                <a:lnTo>
                  <a:pt x="3467100" y="286512"/>
                </a:lnTo>
                <a:lnTo>
                  <a:pt x="3467100" y="291084"/>
                </a:lnTo>
                <a:lnTo>
                  <a:pt x="3492500" y="291084"/>
                </a:lnTo>
                <a:close/>
              </a:path>
              <a:path w="3581400" h="2085339">
                <a:moveTo>
                  <a:pt x="3492500" y="292608"/>
                </a:moveTo>
                <a:lnTo>
                  <a:pt x="3492500" y="291084"/>
                </a:lnTo>
                <a:lnTo>
                  <a:pt x="3467100" y="291084"/>
                </a:lnTo>
                <a:lnTo>
                  <a:pt x="3467100" y="298704"/>
                </a:lnTo>
                <a:lnTo>
                  <a:pt x="3479800" y="298704"/>
                </a:lnTo>
                <a:lnTo>
                  <a:pt x="3492500" y="292608"/>
                </a:lnTo>
                <a:close/>
              </a:path>
              <a:path w="3581400" h="2085339">
                <a:moveTo>
                  <a:pt x="3492500" y="303276"/>
                </a:moveTo>
                <a:lnTo>
                  <a:pt x="3492500" y="292608"/>
                </a:lnTo>
                <a:lnTo>
                  <a:pt x="3479800" y="298704"/>
                </a:lnTo>
                <a:lnTo>
                  <a:pt x="3467100" y="298704"/>
                </a:lnTo>
                <a:lnTo>
                  <a:pt x="3467100" y="306324"/>
                </a:lnTo>
                <a:lnTo>
                  <a:pt x="3492500" y="303276"/>
                </a:lnTo>
                <a:close/>
              </a:path>
              <a:path w="3581400" h="2085339">
                <a:moveTo>
                  <a:pt x="3492500" y="310896"/>
                </a:moveTo>
                <a:lnTo>
                  <a:pt x="3492500" y="303276"/>
                </a:lnTo>
                <a:lnTo>
                  <a:pt x="3467100" y="306324"/>
                </a:lnTo>
                <a:lnTo>
                  <a:pt x="3467100" y="316992"/>
                </a:lnTo>
                <a:lnTo>
                  <a:pt x="3479800" y="310896"/>
                </a:lnTo>
                <a:lnTo>
                  <a:pt x="3492500" y="310896"/>
                </a:lnTo>
                <a:close/>
              </a:path>
              <a:path w="3581400" h="2085339">
                <a:moveTo>
                  <a:pt x="3492500" y="316992"/>
                </a:moveTo>
                <a:lnTo>
                  <a:pt x="3492500" y="310896"/>
                </a:lnTo>
                <a:lnTo>
                  <a:pt x="3479800" y="310896"/>
                </a:lnTo>
                <a:lnTo>
                  <a:pt x="3467100" y="316992"/>
                </a:lnTo>
                <a:lnTo>
                  <a:pt x="3492500" y="316992"/>
                </a:lnTo>
                <a:close/>
              </a:path>
              <a:path w="3581400" h="2085339">
                <a:moveTo>
                  <a:pt x="3492500" y="323088"/>
                </a:moveTo>
                <a:lnTo>
                  <a:pt x="3492500" y="316992"/>
                </a:lnTo>
                <a:lnTo>
                  <a:pt x="3467100" y="316992"/>
                </a:lnTo>
                <a:lnTo>
                  <a:pt x="3467100" y="326136"/>
                </a:lnTo>
                <a:lnTo>
                  <a:pt x="3492500" y="323088"/>
                </a:lnTo>
                <a:close/>
              </a:path>
              <a:path w="3581400" h="2085339">
                <a:moveTo>
                  <a:pt x="3492500" y="324612"/>
                </a:moveTo>
                <a:lnTo>
                  <a:pt x="3492500" y="323088"/>
                </a:lnTo>
                <a:lnTo>
                  <a:pt x="3467100" y="326136"/>
                </a:lnTo>
                <a:lnTo>
                  <a:pt x="3492500" y="324612"/>
                </a:lnTo>
                <a:close/>
              </a:path>
              <a:path w="3581400" h="2085339">
                <a:moveTo>
                  <a:pt x="3492500" y="332232"/>
                </a:moveTo>
                <a:lnTo>
                  <a:pt x="3492500" y="324612"/>
                </a:lnTo>
                <a:lnTo>
                  <a:pt x="3467100" y="326136"/>
                </a:lnTo>
                <a:lnTo>
                  <a:pt x="3467100" y="332232"/>
                </a:lnTo>
                <a:lnTo>
                  <a:pt x="3474357" y="334844"/>
                </a:lnTo>
                <a:lnTo>
                  <a:pt x="3479800" y="332232"/>
                </a:lnTo>
                <a:lnTo>
                  <a:pt x="3492500" y="332232"/>
                </a:lnTo>
                <a:close/>
              </a:path>
              <a:path w="3581400" h="2085339">
                <a:moveTo>
                  <a:pt x="3474357" y="334844"/>
                </a:moveTo>
                <a:lnTo>
                  <a:pt x="3467100" y="332232"/>
                </a:lnTo>
                <a:lnTo>
                  <a:pt x="3467100" y="338328"/>
                </a:lnTo>
                <a:lnTo>
                  <a:pt x="3474357" y="334844"/>
                </a:lnTo>
                <a:close/>
              </a:path>
              <a:path w="3581400" h="2085339">
                <a:moveTo>
                  <a:pt x="3492500" y="342900"/>
                </a:moveTo>
                <a:lnTo>
                  <a:pt x="3492500" y="336804"/>
                </a:lnTo>
                <a:lnTo>
                  <a:pt x="3479800" y="336804"/>
                </a:lnTo>
                <a:lnTo>
                  <a:pt x="3474357" y="334844"/>
                </a:lnTo>
                <a:lnTo>
                  <a:pt x="3467100" y="338328"/>
                </a:lnTo>
                <a:lnTo>
                  <a:pt x="3467100" y="345948"/>
                </a:lnTo>
                <a:lnTo>
                  <a:pt x="3492500" y="342900"/>
                </a:lnTo>
                <a:close/>
              </a:path>
              <a:path w="3581400" h="2085339">
                <a:moveTo>
                  <a:pt x="3492500" y="342900"/>
                </a:moveTo>
                <a:lnTo>
                  <a:pt x="3467100" y="345948"/>
                </a:lnTo>
                <a:lnTo>
                  <a:pt x="3467100" y="347472"/>
                </a:lnTo>
                <a:lnTo>
                  <a:pt x="3492500" y="342900"/>
                </a:lnTo>
                <a:close/>
              </a:path>
              <a:path w="3581400" h="2085339">
                <a:moveTo>
                  <a:pt x="3501390" y="357835"/>
                </a:moveTo>
                <a:lnTo>
                  <a:pt x="3492500" y="342900"/>
                </a:lnTo>
                <a:lnTo>
                  <a:pt x="3467100" y="347472"/>
                </a:lnTo>
                <a:lnTo>
                  <a:pt x="3471333" y="354076"/>
                </a:lnTo>
                <a:lnTo>
                  <a:pt x="3479800" y="358140"/>
                </a:lnTo>
                <a:lnTo>
                  <a:pt x="3479800" y="353568"/>
                </a:lnTo>
                <a:lnTo>
                  <a:pt x="3492500" y="353568"/>
                </a:lnTo>
                <a:lnTo>
                  <a:pt x="3501390" y="357835"/>
                </a:lnTo>
                <a:close/>
              </a:path>
              <a:path w="3581400" h="2085339">
                <a:moveTo>
                  <a:pt x="3471333" y="354076"/>
                </a:moveTo>
                <a:lnTo>
                  <a:pt x="3467100" y="347472"/>
                </a:lnTo>
                <a:lnTo>
                  <a:pt x="3467100" y="352044"/>
                </a:lnTo>
                <a:lnTo>
                  <a:pt x="3471333" y="354076"/>
                </a:lnTo>
                <a:close/>
              </a:path>
              <a:path w="3581400" h="2085339">
                <a:moveTo>
                  <a:pt x="3477260" y="48768"/>
                </a:moveTo>
                <a:lnTo>
                  <a:pt x="3473450" y="48768"/>
                </a:lnTo>
                <a:lnTo>
                  <a:pt x="3469640" y="50596"/>
                </a:lnTo>
                <a:lnTo>
                  <a:pt x="3468007" y="53340"/>
                </a:lnTo>
                <a:lnTo>
                  <a:pt x="3469640" y="53340"/>
                </a:lnTo>
                <a:lnTo>
                  <a:pt x="3477260" y="48768"/>
                </a:lnTo>
                <a:close/>
              </a:path>
              <a:path w="3581400" h="2085339">
                <a:moveTo>
                  <a:pt x="3473450" y="48768"/>
                </a:moveTo>
                <a:lnTo>
                  <a:pt x="3470728" y="48768"/>
                </a:lnTo>
                <a:lnTo>
                  <a:pt x="3469640" y="50596"/>
                </a:lnTo>
                <a:lnTo>
                  <a:pt x="3473450" y="48768"/>
                </a:lnTo>
                <a:close/>
              </a:path>
              <a:path w="3581400" h="2085339">
                <a:moveTo>
                  <a:pt x="3485726" y="51612"/>
                </a:moveTo>
                <a:lnTo>
                  <a:pt x="3479800" y="48768"/>
                </a:lnTo>
                <a:lnTo>
                  <a:pt x="3477260" y="48768"/>
                </a:lnTo>
                <a:lnTo>
                  <a:pt x="3469640" y="53340"/>
                </a:lnTo>
                <a:lnTo>
                  <a:pt x="3479800" y="53340"/>
                </a:lnTo>
                <a:lnTo>
                  <a:pt x="3480593" y="53721"/>
                </a:lnTo>
                <a:lnTo>
                  <a:pt x="3480954" y="53617"/>
                </a:lnTo>
                <a:lnTo>
                  <a:pt x="3485726" y="51612"/>
                </a:lnTo>
                <a:close/>
              </a:path>
              <a:path w="3581400" h="2085339">
                <a:moveTo>
                  <a:pt x="3492500" y="48768"/>
                </a:moveTo>
                <a:lnTo>
                  <a:pt x="3479800" y="42672"/>
                </a:lnTo>
                <a:lnTo>
                  <a:pt x="3472543" y="45720"/>
                </a:lnTo>
                <a:lnTo>
                  <a:pt x="3470728" y="48768"/>
                </a:lnTo>
                <a:lnTo>
                  <a:pt x="3473450" y="48768"/>
                </a:lnTo>
                <a:lnTo>
                  <a:pt x="3479800" y="45720"/>
                </a:lnTo>
                <a:lnTo>
                  <a:pt x="3479800" y="48768"/>
                </a:lnTo>
                <a:lnTo>
                  <a:pt x="3485726" y="51612"/>
                </a:lnTo>
                <a:lnTo>
                  <a:pt x="3492500" y="48768"/>
                </a:lnTo>
                <a:close/>
              </a:path>
              <a:path w="3581400" h="2085339">
                <a:moveTo>
                  <a:pt x="3479800" y="57912"/>
                </a:moveTo>
                <a:lnTo>
                  <a:pt x="3479800" y="56388"/>
                </a:lnTo>
                <a:lnTo>
                  <a:pt x="3474357" y="56388"/>
                </a:lnTo>
                <a:lnTo>
                  <a:pt x="3470728" y="57912"/>
                </a:lnTo>
                <a:lnTo>
                  <a:pt x="3479800" y="57912"/>
                </a:lnTo>
                <a:close/>
              </a:path>
              <a:path w="3581400" h="2085339">
                <a:moveTo>
                  <a:pt x="3492500" y="365760"/>
                </a:moveTo>
                <a:lnTo>
                  <a:pt x="3492500" y="358140"/>
                </a:lnTo>
                <a:lnTo>
                  <a:pt x="3479800" y="358140"/>
                </a:lnTo>
                <a:lnTo>
                  <a:pt x="3471333" y="354076"/>
                </a:lnTo>
                <a:lnTo>
                  <a:pt x="3479800" y="367284"/>
                </a:lnTo>
                <a:lnTo>
                  <a:pt x="3492500" y="365760"/>
                </a:lnTo>
                <a:close/>
              </a:path>
              <a:path w="3581400" h="2085339">
                <a:moveTo>
                  <a:pt x="3476171" y="39624"/>
                </a:moveTo>
                <a:lnTo>
                  <a:pt x="3472543" y="41148"/>
                </a:lnTo>
                <a:lnTo>
                  <a:pt x="3475264" y="41148"/>
                </a:lnTo>
                <a:lnTo>
                  <a:pt x="3476171" y="39624"/>
                </a:lnTo>
                <a:close/>
              </a:path>
              <a:path w="3581400" h="2085339">
                <a:moveTo>
                  <a:pt x="3492500" y="48768"/>
                </a:moveTo>
                <a:lnTo>
                  <a:pt x="3492500" y="47244"/>
                </a:lnTo>
                <a:lnTo>
                  <a:pt x="3479800" y="41148"/>
                </a:lnTo>
                <a:lnTo>
                  <a:pt x="3475264" y="41148"/>
                </a:lnTo>
                <a:lnTo>
                  <a:pt x="3472543" y="45720"/>
                </a:lnTo>
                <a:lnTo>
                  <a:pt x="3479800" y="42672"/>
                </a:lnTo>
                <a:lnTo>
                  <a:pt x="3492500" y="48768"/>
                </a:lnTo>
                <a:close/>
              </a:path>
              <a:path w="3581400" h="2085339">
                <a:moveTo>
                  <a:pt x="3479800" y="33528"/>
                </a:moveTo>
                <a:lnTo>
                  <a:pt x="3479800" y="32004"/>
                </a:lnTo>
                <a:lnTo>
                  <a:pt x="3476625" y="30480"/>
                </a:lnTo>
                <a:lnTo>
                  <a:pt x="3473450" y="30480"/>
                </a:lnTo>
                <a:lnTo>
                  <a:pt x="3479800" y="33528"/>
                </a:lnTo>
                <a:close/>
              </a:path>
              <a:path w="3581400" h="2085339">
                <a:moveTo>
                  <a:pt x="3479800" y="47244"/>
                </a:moveTo>
                <a:lnTo>
                  <a:pt x="3479800" y="45720"/>
                </a:lnTo>
                <a:lnTo>
                  <a:pt x="3473450" y="48768"/>
                </a:lnTo>
                <a:lnTo>
                  <a:pt x="3477260" y="48768"/>
                </a:lnTo>
                <a:lnTo>
                  <a:pt x="3479800" y="47244"/>
                </a:lnTo>
                <a:close/>
              </a:path>
              <a:path w="3581400" h="2085339">
                <a:moveTo>
                  <a:pt x="3492500" y="59436"/>
                </a:moveTo>
                <a:lnTo>
                  <a:pt x="3480954" y="53894"/>
                </a:lnTo>
                <a:lnTo>
                  <a:pt x="3480593" y="53768"/>
                </a:lnTo>
                <a:lnTo>
                  <a:pt x="3474357" y="56388"/>
                </a:lnTo>
                <a:lnTo>
                  <a:pt x="3479800" y="56388"/>
                </a:lnTo>
                <a:lnTo>
                  <a:pt x="3479800" y="57912"/>
                </a:lnTo>
                <a:lnTo>
                  <a:pt x="3485572" y="60682"/>
                </a:lnTo>
                <a:lnTo>
                  <a:pt x="3492500" y="59436"/>
                </a:lnTo>
                <a:close/>
              </a:path>
              <a:path w="3581400" h="2085339">
                <a:moveTo>
                  <a:pt x="3492500" y="336804"/>
                </a:moveTo>
                <a:lnTo>
                  <a:pt x="3492500" y="332232"/>
                </a:lnTo>
                <a:lnTo>
                  <a:pt x="3479800" y="332232"/>
                </a:lnTo>
                <a:lnTo>
                  <a:pt x="3474357" y="334844"/>
                </a:lnTo>
                <a:lnTo>
                  <a:pt x="3479800" y="336804"/>
                </a:lnTo>
                <a:lnTo>
                  <a:pt x="3492500" y="336804"/>
                </a:lnTo>
                <a:close/>
              </a:path>
              <a:path w="3581400" h="2085339">
                <a:moveTo>
                  <a:pt x="3479800" y="41148"/>
                </a:moveTo>
                <a:lnTo>
                  <a:pt x="3479800" y="38100"/>
                </a:lnTo>
                <a:lnTo>
                  <a:pt x="3476171" y="39624"/>
                </a:lnTo>
                <a:lnTo>
                  <a:pt x="3475264" y="41148"/>
                </a:lnTo>
                <a:lnTo>
                  <a:pt x="3479800" y="41148"/>
                </a:lnTo>
                <a:close/>
              </a:path>
              <a:path w="3581400" h="2085339">
                <a:moveTo>
                  <a:pt x="3489325" y="62484"/>
                </a:moveTo>
                <a:lnTo>
                  <a:pt x="3485726" y="60756"/>
                </a:lnTo>
                <a:lnTo>
                  <a:pt x="3484880" y="60807"/>
                </a:lnTo>
                <a:lnTo>
                  <a:pt x="3475566" y="62484"/>
                </a:lnTo>
                <a:lnTo>
                  <a:pt x="3479800" y="62484"/>
                </a:lnTo>
                <a:lnTo>
                  <a:pt x="3484562" y="64770"/>
                </a:lnTo>
                <a:lnTo>
                  <a:pt x="3489325" y="62484"/>
                </a:lnTo>
                <a:close/>
              </a:path>
              <a:path w="3581400" h="2085339">
                <a:moveTo>
                  <a:pt x="3481614" y="66185"/>
                </a:moveTo>
                <a:lnTo>
                  <a:pt x="3479800" y="66294"/>
                </a:lnTo>
                <a:lnTo>
                  <a:pt x="3475566" y="67056"/>
                </a:lnTo>
                <a:lnTo>
                  <a:pt x="3479800" y="67056"/>
                </a:lnTo>
                <a:lnTo>
                  <a:pt x="3481614" y="66185"/>
                </a:lnTo>
                <a:close/>
              </a:path>
              <a:path w="3581400" h="2085339">
                <a:moveTo>
                  <a:pt x="3487420" y="80162"/>
                </a:moveTo>
                <a:lnTo>
                  <a:pt x="3475566" y="82296"/>
                </a:lnTo>
                <a:lnTo>
                  <a:pt x="3482975" y="82296"/>
                </a:lnTo>
                <a:lnTo>
                  <a:pt x="3487420" y="80162"/>
                </a:lnTo>
                <a:close/>
              </a:path>
              <a:path w="3581400" h="2085339">
                <a:moveTo>
                  <a:pt x="3479800" y="38100"/>
                </a:moveTo>
                <a:lnTo>
                  <a:pt x="3479800" y="35052"/>
                </a:lnTo>
                <a:lnTo>
                  <a:pt x="3478893" y="35052"/>
                </a:lnTo>
                <a:lnTo>
                  <a:pt x="3476171" y="39624"/>
                </a:lnTo>
                <a:lnTo>
                  <a:pt x="3479800" y="38100"/>
                </a:lnTo>
                <a:close/>
              </a:path>
              <a:path w="3581400" h="2085339">
                <a:moveTo>
                  <a:pt x="3479800" y="32004"/>
                </a:moveTo>
                <a:lnTo>
                  <a:pt x="3479800" y="30480"/>
                </a:lnTo>
                <a:lnTo>
                  <a:pt x="3476625" y="30480"/>
                </a:lnTo>
                <a:lnTo>
                  <a:pt x="3479800" y="32004"/>
                </a:lnTo>
                <a:close/>
              </a:path>
              <a:path w="3581400" h="2085339">
                <a:moveTo>
                  <a:pt x="3479800" y="48768"/>
                </a:moveTo>
                <a:lnTo>
                  <a:pt x="3479800" y="47244"/>
                </a:lnTo>
                <a:lnTo>
                  <a:pt x="3477260" y="48768"/>
                </a:lnTo>
                <a:lnTo>
                  <a:pt x="3479800" y="48768"/>
                </a:lnTo>
                <a:close/>
              </a:path>
              <a:path w="3581400" h="2085339">
                <a:moveTo>
                  <a:pt x="3479800" y="35052"/>
                </a:moveTo>
                <a:lnTo>
                  <a:pt x="3479800" y="33528"/>
                </a:lnTo>
                <a:lnTo>
                  <a:pt x="3478893" y="35052"/>
                </a:lnTo>
                <a:lnTo>
                  <a:pt x="3479800" y="35052"/>
                </a:lnTo>
                <a:close/>
              </a:path>
              <a:path w="3581400" h="2085339">
                <a:moveTo>
                  <a:pt x="3482340" y="65836"/>
                </a:moveTo>
                <a:lnTo>
                  <a:pt x="3479800" y="66294"/>
                </a:lnTo>
                <a:lnTo>
                  <a:pt x="3481614" y="66185"/>
                </a:lnTo>
                <a:lnTo>
                  <a:pt x="3482340" y="65836"/>
                </a:lnTo>
                <a:close/>
              </a:path>
              <a:path w="3581400" h="2085339">
                <a:moveTo>
                  <a:pt x="3484033" y="70612"/>
                </a:moveTo>
                <a:lnTo>
                  <a:pt x="3483263" y="70242"/>
                </a:lnTo>
                <a:lnTo>
                  <a:pt x="3479800" y="70866"/>
                </a:lnTo>
                <a:lnTo>
                  <a:pt x="3484033" y="70612"/>
                </a:lnTo>
                <a:close/>
              </a:path>
              <a:path w="3581400" h="2085339">
                <a:moveTo>
                  <a:pt x="3490191" y="73567"/>
                </a:moveTo>
                <a:lnTo>
                  <a:pt x="3486150" y="71628"/>
                </a:lnTo>
                <a:lnTo>
                  <a:pt x="3479800" y="74676"/>
                </a:lnTo>
                <a:lnTo>
                  <a:pt x="3480777" y="75144"/>
                </a:lnTo>
                <a:lnTo>
                  <a:pt x="3481916" y="75057"/>
                </a:lnTo>
                <a:lnTo>
                  <a:pt x="3490191" y="73567"/>
                </a:lnTo>
                <a:close/>
              </a:path>
              <a:path w="3581400" h="2085339">
                <a:moveTo>
                  <a:pt x="3482975" y="82296"/>
                </a:moveTo>
                <a:lnTo>
                  <a:pt x="3479800" y="82296"/>
                </a:lnTo>
                <a:lnTo>
                  <a:pt x="3480954" y="82850"/>
                </a:lnTo>
                <a:lnTo>
                  <a:pt x="3481614" y="82949"/>
                </a:lnTo>
                <a:lnTo>
                  <a:pt x="3482975" y="82296"/>
                </a:lnTo>
                <a:close/>
              </a:path>
              <a:path w="3581400" h="2085339">
                <a:moveTo>
                  <a:pt x="3492500" y="88392"/>
                </a:moveTo>
                <a:lnTo>
                  <a:pt x="3487420" y="85953"/>
                </a:lnTo>
                <a:lnTo>
                  <a:pt x="3486855" y="85852"/>
                </a:lnTo>
                <a:lnTo>
                  <a:pt x="3479800" y="88392"/>
                </a:lnTo>
                <a:lnTo>
                  <a:pt x="3492500" y="88392"/>
                </a:lnTo>
                <a:close/>
              </a:path>
              <a:path w="3581400" h="2085339">
                <a:moveTo>
                  <a:pt x="3492500" y="111252"/>
                </a:moveTo>
                <a:lnTo>
                  <a:pt x="3492500" y="105156"/>
                </a:lnTo>
                <a:lnTo>
                  <a:pt x="3489677" y="103801"/>
                </a:lnTo>
                <a:lnTo>
                  <a:pt x="3479800" y="109728"/>
                </a:lnTo>
                <a:lnTo>
                  <a:pt x="3488266" y="112776"/>
                </a:lnTo>
                <a:lnTo>
                  <a:pt x="3489325" y="112776"/>
                </a:lnTo>
                <a:lnTo>
                  <a:pt x="3492500" y="111252"/>
                </a:lnTo>
                <a:close/>
              </a:path>
              <a:path w="3581400" h="2085339">
                <a:moveTo>
                  <a:pt x="3484033" y="143256"/>
                </a:moveTo>
                <a:lnTo>
                  <a:pt x="3479800" y="143256"/>
                </a:lnTo>
                <a:lnTo>
                  <a:pt x="3481916" y="144018"/>
                </a:lnTo>
                <a:lnTo>
                  <a:pt x="3484033" y="143256"/>
                </a:lnTo>
                <a:close/>
              </a:path>
              <a:path w="3581400" h="2085339">
                <a:moveTo>
                  <a:pt x="3482975" y="155448"/>
                </a:moveTo>
                <a:lnTo>
                  <a:pt x="3479800" y="155448"/>
                </a:lnTo>
                <a:lnTo>
                  <a:pt x="3480954" y="156002"/>
                </a:lnTo>
                <a:lnTo>
                  <a:pt x="3481614" y="156101"/>
                </a:lnTo>
                <a:lnTo>
                  <a:pt x="3482975" y="155448"/>
                </a:lnTo>
                <a:close/>
              </a:path>
              <a:path w="3581400" h="2085339">
                <a:moveTo>
                  <a:pt x="3492500" y="169164"/>
                </a:moveTo>
                <a:lnTo>
                  <a:pt x="3492500" y="163068"/>
                </a:lnTo>
                <a:lnTo>
                  <a:pt x="3479800" y="169164"/>
                </a:lnTo>
                <a:lnTo>
                  <a:pt x="3492500" y="169164"/>
                </a:lnTo>
                <a:close/>
              </a:path>
              <a:path w="3581400" h="2085339">
                <a:moveTo>
                  <a:pt x="3505200" y="364236"/>
                </a:moveTo>
                <a:lnTo>
                  <a:pt x="3501390" y="357835"/>
                </a:lnTo>
                <a:lnTo>
                  <a:pt x="3492500" y="353568"/>
                </a:lnTo>
                <a:lnTo>
                  <a:pt x="3479800" y="353568"/>
                </a:lnTo>
                <a:lnTo>
                  <a:pt x="3479800" y="358140"/>
                </a:lnTo>
                <a:lnTo>
                  <a:pt x="3492500" y="358140"/>
                </a:lnTo>
                <a:lnTo>
                  <a:pt x="3492500" y="365760"/>
                </a:lnTo>
                <a:lnTo>
                  <a:pt x="3505200" y="364236"/>
                </a:lnTo>
                <a:close/>
              </a:path>
              <a:path w="3581400" h="2085339">
                <a:moveTo>
                  <a:pt x="3505200" y="373380"/>
                </a:moveTo>
                <a:lnTo>
                  <a:pt x="3505200" y="364236"/>
                </a:lnTo>
                <a:lnTo>
                  <a:pt x="3479800" y="367284"/>
                </a:lnTo>
                <a:lnTo>
                  <a:pt x="3479800" y="374904"/>
                </a:lnTo>
                <a:lnTo>
                  <a:pt x="3492500" y="374904"/>
                </a:lnTo>
                <a:lnTo>
                  <a:pt x="3497262" y="377190"/>
                </a:lnTo>
                <a:lnTo>
                  <a:pt x="3505200" y="373380"/>
                </a:lnTo>
                <a:close/>
              </a:path>
              <a:path w="3581400" h="2085339">
                <a:moveTo>
                  <a:pt x="3497262" y="377190"/>
                </a:moveTo>
                <a:lnTo>
                  <a:pt x="3492500" y="374904"/>
                </a:lnTo>
                <a:lnTo>
                  <a:pt x="3479800" y="374904"/>
                </a:lnTo>
                <a:lnTo>
                  <a:pt x="3479800" y="379476"/>
                </a:lnTo>
                <a:lnTo>
                  <a:pt x="3492500" y="379476"/>
                </a:lnTo>
                <a:lnTo>
                  <a:pt x="3497262" y="377190"/>
                </a:lnTo>
                <a:close/>
              </a:path>
              <a:path w="3581400" h="2085339">
                <a:moveTo>
                  <a:pt x="3505200" y="385572"/>
                </a:moveTo>
                <a:lnTo>
                  <a:pt x="3505200" y="381000"/>
                </a:lnTo>
                <a:lnTo>
                  <a:pt x="3497262" y="377190"/>
                </a:lnTo>
                <a:lnTo>
                  <a:pt x="3492500" y="379476"/>
                </a:lnTo>
                <a:lnTo>
                  <a:pt x="3479800" y="379476"/>
                </a:lnTo>
                <a:lnTo>
                  <a:pt x="3479800" y="388620"/>
                </a:lnTo>
                <a:lnTo>
                  <a:pt x="3505200" y="385572"/>
                </a:lnTo>
                <a:close/>
              </a:path>
              <a:path w="3581400" h="2085339">
                <a:moveTo>
                  <a:pt x="3505200" y="394716"/>
                </a:moveTo>
                <a:lnTo>
                  <a:pt x="3505200" y="385572"/>
                </a:lnTo>
                <a:lnTo>
                  <a:pt x="3479800" y="388620"/>
                </a:lnTo>
                <a:lnTo>
                  <a:pt x="3479800" y="396240"/>
                </a:lnTo>
                <a:lnTo>
                  <a:pt x="3502025" y="396240"/>
                </a:lnTo>
                <a:lnTo>
                  <a:pt x="3505200" y="394716"/>
                </a:lnTo>
                <a:close/>
              </a:path>
              <a:path w="3581400" h="2085339">
                <a:moveTo>
                  <a:pt x="3502025" y="396240"/>
                </a:moveTo>
                <a:lnTo>
                  <a:pt x="3479800" y="396240"/>
                </a:lnTo>
                <a:lnTo>
                  <a:pt x="3479800" y="400812"/>
                </a:lnTo>
                <a:lnTo>
                  <a:pt x="3492500" y="400812"/>
                </a:lnTo>
                <a:lnTo>
                  <a:pt x="3502025" y="396240"/>
                </a:lnTo>
                <a:close/>
              </a:path>
              <a:path w="3581400" h="2085339">
                <a:moveTo>
                  <a:pt x="3505200" y="408432"/>
                </a:moveTo>
                <a:lnTo>
                  <a:pt x="3505200" y="396240"/>
                </a:lnTo>
                <a:lnTo>
                  <a:pt x="3502025" y="396240"/>
                </a:lnTo>
                <a:lnTo>
                  <a:pt x="3492500" y="400812"/>
                </a:lnTo>
                <a:lnTo>
                  <a:pt x="3479800" y="400812"/>
                </a:lnTo>
                <a:lnTo>
                  <a:pt x="3479800" y="411480"/>
                </a:lnTo>
                <a:lnTo>
                  <a:pt x="3505200" y="408432"/>
                </a:lnTo>
                <a:close/>
              </a:path>
              <a:path w="3581400" h="2085339">
                <a:moveTo>
                  <a:pt x="3505200" y="420624"/>
                </a:moveTo>
                <a:lnTo>
                  <a:pt x="3505200" y="408432"/>
                </a:lnTo>
                <a:lnTo>
                  <a:pt x="3479800" y="411480"/>
                </a:lnTo>
                <a:lnTo>
                  <a:pt x="3479800" y="422148"/>
                </a:lnTo>
                <a:lnTo>
                  <a:pt x="3488266" y="422148"/>
                </a:lnTo>
                <a:lnTo>
                  <a:pt x="3492500" y="420624"/>
                </a:lnTo>
                <a:lnTo>
                  <a:pt x="3505200" y="420624"/>
                </a:lnTo>
                <a:close/>
              </a:path>
              <a:path w="3581400" h="2085339">
                <a:moveTo>
                  <a:pt x="3488266" y="422148"/>
                </a:moveTo>
                <a:lnTo>
                  <a:pt x="3479800" y="422148"/>
                </a:lnTo>
                <a:lnTo>
                  <a:pt x="3479800" y="425196"/>
                </a:lnTo>
                <a:lnTo>
                  <a:pt x="3488266" y="422148"/>
                </a:lnTo>
                <a:close/>
              </a:path>
              <a:path w="3581400" h="2085339">
                <a:moveTo>
                  <a:pt x="3505200" y="431292"/>
                </a:moveTo>
                <a:lnTo>
                  <a:pt x="3505200" y="422148"/>
                </a:lnTo>
                <a:lnTo>
                  <a:pt x="3488266" y="422148"/>
                </a:lnTo>
                <a:lnTo>
                  <a:pt x="3479800" y="425196"/>
                </a:lnTo>
                <a:lnTo>
                  <a:pt x="3479800" y="434340"/>
                </a:lnTo>
                <a:lnTo>
                  <a:pt x="3505200" y="431292"/>
                </a:lnTo>
                <a:close/>
              </a:path>
              <a:path w="3581400" h="2085339">
                <a:moveTo>
                  <a:pt x="3513666" y="446532"/>
                </a:moveTo>
                <a:lnTo>
                  <a:pt x="3505200" y="431292"/>
                </a:lnTo>
                <a:lnTo>
                  <a:pt x="3479800" y="434340"/>
                </a:lnTo>
                <a:lnTo>
                  <a:pt x="3483707" y="441842"/>
                </a:lnTo>
                <a:lnTo>
                  <a:pt x="3492500" y="445008"/>
                </a:lnTo>
                <a:lnTo>
                  <a:pt x="3492500" y="443484"/>
                </a:lnTo>
                <a:lnTo>
                  <a:pt x="3505200" y="443484"/>
                </a:lnTo>
                <a:lnTo>
                  <a:pt x="3513666" y="446532"/>
                </a:lnTo>
                <a:close/>
              </a:path>
              <a:path w="3581400" h="2085339">
                <a:moveTo>
                  <a:pt x="3483707" y="441842"/>
                </a:moveTo>
                <a:lnTo>
                  <a:pt x="3479800" y="434340"/>
                </a:lnTo>
                <a:lnTo>
                  <a:pt x="3479800" y="440436"/>
                </a:lnTo>
                <a:lnTo>
                  <a:pt x="3483707" y="441842"/>
                </a:lnTo>
                <a:close/>
              </a:path>
              <a:path w="3581400" h="2085339">
                <a:moveTo>
                  <a:pt x="3492500" y="59436"/>
                </a:moveTo>
                <a:lnTo>
                  <a:pt x="3492500" y="54864"/>
                </a:lnTo>
                <a:lnTo>
                  <a:pt x="3487737" y="52578"/>
                </a:lnTo>
                <a:lnTo>
                  <a:pt x="3480954" y="53663"/>
                </a:lnTo>
                <a:lnTo>
                  <a:pt x="3480646" y="53746"/>
                </a:lnTo>
                <a:lnTo>
                  <a:pt x="3492500" y="59436"/>
                </a:lnTo>
                <a:close/>
              </a:path>
              <a:path w="3581400" h="2085339">
                <a:moveTo>
                  <a:pt x="3487737" y="52578"/>
                </a:moveTo>
                <a:lnTo>
                  <a:pt x="3485726" y="51612"/>
                </a:lnTo>
                <a:lnTo>
                  <a:pt x="3480777" y="53691"/>
                </a:lnTo>
                <a:lnTo>
                  <a:pt x="3487737" y="52578"/>
                </a:lnTo>
                <a:close/>
              </a:path>
              <a:path w="3581400" h="2085339">
                <a:moveTo>
                  <a:pt x="3490912" y="73914"/>
                </a:moveTo>
                <a:lnTo>
                  <a:pt x="3490191" y="73567"/>
                </a:lnTo>
                <a:lnTo>
                  <a:pt x="3480954" y="75230"/>
                </a:lnTo>
                <a:lnTo>
                  <a:pt x="3482340" y="75895"/>
                </a:lnTo>
                <a:lnTo>
                  <a:pt x="3488266" y="75184"/>
                </a:lnTo>
                <a:lnTo>
                  <a:pt x="3490912" y="73914"/>
                </a:lnTo>
                <a:close/>
              </a:path>
              <a:path w="3581400" h="2085339">
                <a:moveTo>
                  <a:pt x="3492500" y="83820"/>
                </a:moveTo>
                <a:lnTo>
                  <a:pt x="3492500" y="82296"/>
                </a:lnTo>
                <a:lnTo>
                  <a:pt x="3482975" y="82296"/>
                </a:lnTo>
                <a:lnTo>
                  <a:pt x="3481387" y="83058"/>
                </a:lnTo>
                <a:lnTo>
                  <a:pt x="3487057" y="85779"/>
                </a:lnTo>
                <a:lnTo>
                  <a:pt x="3492500" y="83820"/>
                </a:lnTo>
                <a:close/>
              </a:path>
              <a:path w="3581400" h="2085339">
                <a:moveTo>
                  <a:pt x="3492500" y="102108"/>
                </a:moveTo>
                <a:lnTo>
                  <a:pt x="3492500" y="96012"/>
                </a:lnTo>
                <a:lnTo>
                  <a:pt x="3489325" y="96012"/>
                </a:lnTo>
                <a:lnTo>
                  <a:pt x="3481387" y="99822"/>
                </a:lnTo>
                <a:lnTo>
                  <a:pt x="3489325" y="103632"/>
                </a:lnTo>
                <a:lnTo>
                  <a:pt x="3489960" y="103632"/>
                </a:lnTo>
                <a:lnTo>
                  <a:pt x="3492500" y="102108"/>
                </a:lnTo>
                <a:close/>
              </a:path>
              <a:path w="3581400" h="2085339">
                <a:moveTo>
                  <a:pt x="3492500" y="161544"/>
                </a:moveTo>
                <a:lnTo>
                  <a:pt x="3492500" y="155448"/>
                </a:lnTo>
                <a:lnTo>
                  <a:pt x="3482975" y="155448"/>
                </a:lnTo>
                <a:lnTo>
                  <a:pt x="3481387" y="156210"/>
                </a:lnTo>
                <a:lnTo>
                  <a:pt x="3492500" y="161544"/>
                </a:lnTo>
                <a:close/>
              </a:path>
              <a:path w="3581400" h="2085339">
                <a:moveTo>
                  <a:pt x="3486855" y="65870"/>
                </a:moveTo>
                <a:lnTo>
                  <a:pt x="3485726" y="65328"/>
                </a:lnTo>
                <a:lnTo>
                  <a:pt x="3484880" y="65379"/>
                </a:lnTo>
                <a:lnTo>
                  <a:pt x="3482340" y="65836"/>
                </a:lnTo>
                <a:lnTo>
                  <a:pt x="3481614" y="66185"/>
                </a:lnTo>
                <a:lnTo>
                  <a:pt x="3486855" y="65870"/>
                </a:lnTo>
                <a:close/>
              </a:path>
              <a:path w="3581400" h="2085339">
                <a:moveTo>
                  <a:pt x="3492500" y="144780"/>
                </a:moveTo>
                <a:lnTo>
                  <a:pt x="3492500" y="143256"/>
                </a:lnTo>
                <a:lnTo>
                  <a:pt x="3483707" y="143373"/>
                </a:lnTo>
                <a:lnTo>
                  <a:pt x="3481916" y="144018"/>
                </a:lnTo>
                <a:lnTo>
                  <a:pt x="3482340" y="144170"/>
                </a:lnTo>
                <a:lnTo>
                  <a:pt x="3492500" y="144780"/>
                </a:lnTo>
                <a:close/>
              </a:path>
              <a:path w="3581400" h="2085339">
                <a:moveTo>
                  <a:pt x="3485572" y="65254"/>
                </a:moveTo>
                <a:lnTo>
                  <a:pt x="3484562" y="64770"/>
                </a:lnTo>
                <a:lnTo>
                  <a:pt x="3482340" y="65836"/>
                </a:lnTo>
                <a:lnTo>
                  <a:pt x="3485572" y="65254"/>
                </a:lnTo>
                <a:close/>
              </a:path>
              <a:path w="3581400" h="2085339">
                <a:moveTo>
                  <a:pt x="3488266" y="75184"/>
                </a:moveTo>
                <a:lnTo>
                  <a:pt x="3482340" y="75895"/>
                </a:lnTo>
                <a:lnTo>
                  <a:pt x="3484562" y="76962"/>
                </a:lnTo>
                <a:lnTo>
                  <a:pt x="3488266" y="75184"/>
                </a:lnTo>
                <a:close/>
              </a:path>
              <a:path w="3581400" h="2085339">
                <a:moveTo>
                  <a:pt x="3492500" y="147828"/>
                </a:moveTo>
                <a:lnTo>
                  <a:pt x="3492500" y="144780"/>
                </a:lnTo>
                <a:lnTo>
                  <a:pt x="3482340" y="144170"/>
                </a:lnTo>
                <a:lnTo>
                  <a:pt x="3492500" y="147828"/>
                </a:lnTo>
                <a:close/>
              </a:path>
              <a:path w="3581400" h="2085339">
                <a:moveTo>
                  <a:pt x="3492500" y="82296"/>
                </a:moveTo>
                <a:lnTo>
                  <a:pt x="3492500" y="80772"/>
                </a:lnTo>
                <a:lnTo>
                  <a:pt x="3490191" y="79663"/>
                </a:lnTo>
                <a:lnTo>
                  <a:pt x="3487420" y="80162"/>
                </a:lnTo>
                <a:lnTo>
                  <a:pt x="3482975" y="82296"/>
                </a:lnTo>
                <a:lnTo>
                  <a:pt x="3492500" y="82296"/>
                </a:lnTo>
                <a:close/>
              </a:path>
              <a:path w="3581400" h="2085339">
                <a:moveTo>
                  <a:pt x="3484880" y="132588"/>
                </a:moveTo>
                <a:lnTo>
                  <a:pt x="3482975" y="132588"/>
                </a:lnTo>
                <a:lnTo>
                  <a:pt x="3484033" y="133096"/>
                </a:lnTo>
                <a:lnTo>
                  <a:pt x="3484880" y="132588"/>
                </a:lnTo>
                <a:close/>
              </a:path>
              <a:path w="3581400" h="2085339">
                <a:moveTo>
                  <a:pt x="3492500" y="155448"/>
                </a:moveTo>
                <a:lnTo>
                  <a:pt x="3492500" y="150876"/>
                </a:lnTo>
                <a:lnTo>
                  <a:pt x="3482975" y="155448"/>
                </a:lnTo>
                <a:lnTo>
                  <a:pt x="3492500" y="155448"/>
                </a:lnTo>
                <a:close/>
              </a:path>
              <a:path w="3581400" h="2085339">
                <a:moveTo>
                  <a:pt x="3492500" y="68580"/>
                </a:moveTo>
                <a:lnTo>
                  <a:pt x="3483263" y="70242"/>
                </a:lnTo>
                <a:lnTo>
                  <a:pt x="3484033" y="70612"/>
                </a:lnTo>
                <a:lnTo>
                  <a:pt x="3488871" y="70321"/>
                </a:lnTo>
                <a:lnTo>
                  <a:pt x="3492500" y="68580"/>
                </a:lnTo>
                <a:close/>
              </a:path>
              <a:path w="3581400" h="2085339">
                <a:moveTo>
                  <a:pt x="3505200" y="456438"/>
                </a:moveTo>
                <a:lnTo>
                  <a:pt x="3505200" y="445008"/>
                </a:lnTo>
                <a:lnTo>
                  <a:pt x="3492500" y="445008"/>
                </a:lnTo>
                <a:lnTo>
                  <a:pt x="3483707" y="441842"/>
                </a:lnTo>
                <a:lnTo>
                  <a:pt x="3492500" y="458724"/>
                </a:lnTo>
                <a:lnTo>
                  <a:pt x="3505200" y="456438"/>
                </a:lnTo>
                <a:close/>
              </a:path>
              <a:path w="3581400" h="2085339">
                <a:moveTo>
                  <a:pt x="3488871" y="70321"/>
                </a:moveTo>
                <a:lnTo>
                  <a:pt x="3484033" y="70612"/>
                </a:lnTo>
                <a:lnTo>
                  <a:pt x="3486150" y="71628"/>
                </a:lnTo>
                <a:lnTo>
                  <a:pt x="3488871" y="70321"/>
                </a:lnTo>
                <a:close/>
              </a:path>
              <a:path w="3581400" h="2085339">
                <a:moveTo>
                  <a:pt x="3492500" y="94488"/>
                </a:moveTo>
                <a:lnTo>
                  <a:pt x="3492500" y="89916"/>
                </a:lnTo>
                <a:lnTo>
                  <a:pt x="3484033" y="92964"/>
                </a:lnTo>
                <a:lnTo>
                  <a:pt x="3490191" y="95180"/>
                </a:lnTo>
                <a:lnTo>
                  <a:pt x="3490912" y="95250"/>
                </a:lnTo>
                <a:lnTo>
                  <a:pt x="3492500" y="94488"/>
                </a:lnTo>
                <a:close/>
              </a:path>
              <a:path w="3581400" h="2085339">
                <a:moveTo>
                  <a:pt x="3492500" y="137160"/>
                </a:moveTo>
                <a:lnTo>
                  <a:pt x="3492500" y="132588"/>
                </a:lnTo>
                <a:lnTo>
                  <a:pt x="3484880" y="132588"/>
                </a:lnTo>
                <a:lnTo>
                  <a:pt x="3484033" y="133096"/>
                </a:lnTo>
                <a:lnTo>
                  <a:pt x="3492500" y="137160"/>
                </a:lnTo>
                <a:close/>
              </a:path>
              <a:path w="3581400" h="2085339">
                <a:moveTo>
                  <a:pt x="3492500" y="143256"/>
                </a:moveTo>
                <a:lnTo>
                  <a:pt x="3492500" y="140208"/>
                </a:lnTo>
                <a:lnTo>
                  <a:pt x="3484033" y="143256"/>
                </a:lnTo>
                <a:lnTo>
                  <a:pt x="3492500" y="143256"/>
                </a:lnTo>
                <a:close/>
              </a:path>
              <a:path w="3581400" h="2085339">
                <a:moveTo>
                  <a:pt x="3492500" y="64008"/>
                </a:moveTo>
                <a:lnTo>
                  <a:pt x="3489325" y="62484"/>
                </a:lnTo>
                <a:lnTo>
                  <a:pt x="3484562" y="64770"/>
                </a:lnTo>
                <a:lnTo>
                  <a:pt x="3485572" y="65254"/>
                </a:lnTo>
                <a:lnTo>
                  <a:pt x="3492500" y="64008"/>
                </a:lnTo>
                <a:close/>
              </a:path>
              <a:path w="3581400" h="2085339">
                <a:moveTo>
                  <a:pt x="3492500" y="77724"/>
                </a:moveTo>
                <a:lnTo>
                  <a:pt x="3492500" y="74676"/>
                </a:lnTo>
                <a:lnTo>
                  <a:pt x="3488266" y="75184"/>
                </a:lnTo>
                <a:lnTo>
                  <a:pt x="3484562" y="76962"/>
                </a:lnTo>
                <a:lnTo>
                  <a:pt x="3489325" y="79248"/>
                </a:lnTo>
                <a:lnTo>
                  <a:pt x="3492500" y="77724"/>
                </a:lnTo>
                <a:close/>
              </a:path>
              <a:path w="3581400" h="2085339">
                <a:moveTo>
                  <a:pt x="3492500" y="132588"/>
                </a:moveTo>
                <a:lnTo>
                  <a:pt x="3492500" y="128016"/>
                </a:lnTo>
                <a:lnTo>
                  <a:pt x="3484880" y="132588"/>
                </a:lnTo>
                <a:lnTo>
                  <a:pt x="3492500" y="132588"/>
                </a:lnTo>
                <a:close/>
              </a:path>
              <a:path w="3581400" h="2085339">
                <a:moveTo>
                  <a:pt x="3492500" y="60960"/>
                </a:moveTo>
                <a:lnTo>
                  <a:pt x="3492500" y="59436"/>
                </a:lnTo>
                <a:lnTo>
                  <a:pt x="3485572" y="60682"/>
                </a:lnTo>
                <a:lnTo>
                  <a:pt x="3489325" y="62484"/>
                </a:lnTo>
                <a:lnTo>
                  <a:pt x="3492500" y="60960"/>
                </a:lnTo>
                <a:close/>
              </a:path>
              <a:path w="3581400" h="2085339">
                <a:moveTo>
                  <a:pt x="3492500" y="65532"/>
                </a:moveTo>
                <a:lnTo>
                  <a:pt x="3492500" y="64008"/>
                </a:lnTo>
                <a:lnTo>
                  <a:pt x="3485572" y="65254"/>
                </a:lnTo>
                <a:lnTo>
                  <a:pt x="3486855" y="65870"/>
                </a:lnTo>
                <a:lnTo>
                  <a:pt x="3492500" y="65532"/>
                </a:lnTo>
                <a:close/>
              </a:path>
              <a:path w="3581400" h="2085339">
                <a:moveTo>
                  <a:pt x="3492500" y="51816"/>
                </a:moveTo>
                <a:lnTo>
                  <a:pt x="3492500" y="48768"/>
                </a:lnTo>
                <a:lnTo>
                  <a:pt x="3485726" y="51612"/>
                </a:lnTo>
                <a:lnTo>
                  <a:pt x="3487737" y="52578"/>
                </a:lnTo>
                <a:lnTo>
                  <a:pt x="3492500" y="51816"/>
                </a:lnTo>
                <a:close/>
              </a:path>
              <a:path w="3581400" h="2085339">
                <a:moveTo>
                  <a:pt x="3492500" y="73152"/>
                </a:moveTo>
                <a:lnTo>
                  <a:pt x="3492500" y="70104"/>
                </a:lnTo>
                <a:lnTo>
                  <a:pt x="3488871" y="70321"/>
                </a:lnTo>
                <a:lnTo>
                  <a:pt x="3486150" y="71628"/>
                </a:lnTo>
                <a:lnTo>
                  <a:pt x="3489960" y="73456"/>
                </a:lnTo>
                <a:lnTo>
                  <a:pt x="3490912" y="73437"/>
                </a:lnTo>
                <a:lnTo>
                  <a:pt x="3492500" y="73152"/>
                </a:lnTo>
                <a:close/>
              </a:path>
              <a:path w="3581400" h="2085339">
                <a:moveTo>
                  <a:pt x="3488266" y="121920"/>
                </a:moveTo>
                <a:lnTo>
                  <a:pt x="3486150" y="121920"/>
                </a:lnTo>
                <a:lnTo>
                  <a:pt x="3487057" y="122355"/>
                </a:lnTo>
                <a:lnTo>
                  <a:pt x="3488266" y="121920"/>
                </a:lnTo>
                <a:close/>
              </a:path>
              <a:path w="3581400" h="2085339">
                <a:moveTo>
                  <a:pt x="3492500" y="68580"/>
                </a:moveTo>
                <a:lnTo>
                  <a:pt x="3492500" y="65532"/>
                </a:lnTo>
                <a:lnTo>
                  <a:pt x="3486855" y="65870"/>
                </a:lnTo>
                <a:lnTo>
                  <a:pt x="3492500" y="68580"/>
                </a:lnTo>
                <a:close/>
              </a:path>
              <a:path w="3581400" h="2085339">
                <a:moveTo>
                  <a:pt x="3492500" y="88392"/>
                </a:moveTo>
                <a:lnTo>
                  <a:pt x="3492500" y="83820"/>
                </a:lnTo>
                <a:lnTo>
                  <a:pt x="3487057" y="85779"/>
                </a:lnTo>
                <a:lnTo>
                  <a:pt x="3492500" y="88392"/>
                </a:lnTo>
                <a:close/>
              </a:path>
              <a:path w="3581400" h="2085339">
                <a:moveTo>
                  <a:pt x="3492500" y="124968"/>
                </a:moveTo>
                <a:lnTo>
                  <a:pt x="3492500" y="121920"/>
                </a:lnTo>
                <a:lnTo>
                  <a:pt x="3488266" y="121920"/>
                </a:lnTo>
                <a:lnTo>
                  <a:pt x="3487057" y="122355"/>
                </a:lnTo>
                <a:lnTo>
                  <a:pt x="3492500" y="124968"/>
                </a:lnTo>
                <a:close/>
              </a:path>
              <a:path w="3581400" h="2085339">
                <a:moveTo>
                  <a:pt x="3492500" y="278892"/>
                </a:moveTo>
                <a:lnTo>
                  <a:pt x="3492500" y="274320"/>
                </a:lnTo>
                <a:lnTo>
                  <a:pt x="3487057" y="276279"/>
                </a:lnTo>
                <a:lnTo>
                  <a:pt x="3492500" y="278892"/>
                </a:lnTo>
                <a:close/>
              </a:path>
              <a:path w="3581400" h="2085339">
                <a:moveTo>
                  <a:pt x="3490191" y="79663"/>
                </a:moveTo>
                <a:lnTo>
                  <a:pt x="3489325" y="79248"/>
                </a:lnTo>
                <a:lnTo>
                  <a:pt x="3487420" y="80162"/>
                </a:lnTo>
                <a:lnTo>
                  <a:pt x="3490191" y="79663"/>
                </a:lnTo>
                <a:close/>
              </a:path>
              <a:path w="3581400" h="2085339">
                <a:moveTo>
                  <a:pt x="3492500" y="54864"/>
                </a:moveTo>
                <a:lnTo>
                  <a:pt x="3492500" y="51816"/>
                </a:lnTo>
                <a:lnTo>
                  <a:pt x="3487737" y="52578"/>
                </a:lnTo>
                <a:lnTo>
                  <a:pt x="3492500" y="54864"/>
                </a:lnTo>
                <a:close/>
              </a:path>
              <a:path w="3581400" h="2085339">
                <a:moveTo>
                  <a:pt x="3492500" y="259080"/>
                </a:moveTo>
                <a:lnTo>
                  <a:pt x="3492500" y="254508"/>
                </a:lnTo>
                <a:lnTo>
                  <a:pt x="3487737" y="256794"/>
                </a:lnTo>
                <a:lnTo>
                  <a:pt x="3492500" y="259080"/>
                </a:lnTo>
                <a:close/>
              </a:path>
              <a:path w="3581400" h="2085339">
                <a:moveTo>
                  <a:pt x="3492500" y="74676"/>
                </a:moveTo>
                <a:lnTo>
                  <a:pt x="3490912" y="73914"/>
                </a:lnTo>
                <a:lnTo>
                  <a:pt x="3488266" y="75184"/>
                </a:lnTo>
                <a:lnTo>
                  <a:pt x="3492500" y="74676"/>
                </a:lnTo>
                <a:close/>
              </a:path>
              <a:path w="3581400" h="2085339">
                <a:moveTo>
                  <a:pt x="3489325" y="112776"/>
                </a:moveTo>
                <a:lnTo>
                  <a:pt x="3488266" y="112776"/>
                </a:lnTo>
                <a:lnTo>
                  <a:pt x="3488871" y="112993"/>
                </a:lnTo>
                <a:lnTo>
                  <a:pt x="3489325" y="112776"/>
                </a:lnTo>
                <a:close/>
              </a:path>
              <a:path w="3581400" h="2085339">
                <a:moveTo>
                  <a:pt x="3492500" y="121920"/>
                </a:moveTo>
                <a:lnTo>
                  <a:pt x="3492500" y="120396"/>
                </a:lnTo>
                <a:lnTo>
                  <a:pt x="3488266" y="121920"/>
                </a:lnTo>
                <a:lnTo>
                  <a:pt x="3492500" y="121920"/>
                </a:lnTo>
                <a:close/>
              </a:path>
              <a:path w="3581400" h="2085339">
                <a:moveTo>
                  <a:pt x="3505200" y="422148"/>
                </a:moveTo>
                <a:lnTo>
                  <a:pt x="3505200" y="420624"/>
                </a:lnTo>
                <a:lnTo>
                  <a:pt x="3492500" y="420624"/>
                </a:lnTo>
                <a:lnTo>
                  <a:pt x="3488266" y="422148"/>
                </a:lnTo>
                <a:lnTo>
                  <a:pt x="3505200" y="422148"/>
                </a:lnTo>
                <a:close/>
              </a:path>
              <a:path w="3581400" h="2085339">
                <a:moveTo>
                  <a:pt x="3492500" y="70104"/>
                </a:moveTo>
                <a:lnTo>
                  <a:pt x="3492500" y="68580"/>
                </a:lnTo>
                <a:lnTo>
                  <a:pt x="3488871" y="70321"/>
                </a:lnTo>
                <a:lnTo>
                  <a:pt x="3492500" y="70104"/>
                </a:lnTo>
                <a:close/>
              </a:path>
              <a:path w="3581400" h="2085339">
                <a:moveTo>
                  <a:pt x="3492500" y="114300"/>
                </a:moveTo>
                <a:lnTo>
                  <a:pt x="3492500" y="112776"/>
                </a:lnTo>
                <a:lnTo>
                  <a:pt x="3489325" y="112776"/>
                </a:lnTo>
                <a:lnTo>
                  <a:pt x="3488871" y="112993"/>
                </a:lnTo>
                <a:lnTo>
                  <a:pt x="3492500" y="114300"/>
                </a:lnTo>
                <a:close/>
              </a:path>
              <a:path w="3581400" h="2085339">
                <a:moveTo>
                  <a:pt x="3492500" y="64008"/>
                </a:moveTo>
                <a:lnTo>
                  <a:pt x="3492500" y="60960"/>
                </a:lnTo>
                <a:lnTo>
                  <a:pt x="3489325" y="62484"/>
                </a:lnTo>
                <a:lnTo>
                  <a:pt x="3492500" y="64008"/>
                </a:lnTo>
                <a:close/>
              </a:path>
              <a:path w="3581400" h="2085339">
                <a:moveTo>
                  <a:pt x="3492500" y="79248"/>
                </a:moveTo>
                <a:lnTo>
                  <a:pt x="3492500" y="77724"/>
                </a:lnTo>
                <a:lnTo>
                  <a:pt x="3489325" y="79248"/>
                </a:lnTo>
                <a:lnTo>
                  <a:pt x="3489960" y="79552"/>
                </a:lnTo>
                <a:lnTo>
                  <a:pt x="3490912" y="79533"/>
                </a:lnTo>
                <a:lnTo>
                  <a:pt x="3492500" y="79248"/>
                </a:lnTo>
                <a:close/>
              </a:path>
              <a:path w="3581400" h="2085339">
                <a:moveTo>
                  <a:pt x="3492500" y="96012"/>
                </a:moveTo>
                <a:lnTo>
                  <a:pt x="3490685" y="95358"/>
                </a:lnTo>
                <a:lnTo>
                  <a:pt x="3489325" y="96012"/>
                </a:lnTo>
                <a:lnTo>
                  <a:pt x="3492500" y="96012"/>
                </a:lnTo>
                <a:close/>
              </a:path>
              <a:path w="3581400" h="2085339">
                <a:moveTo>
                  <a:pt x="3489960" y="103632"/>
                </a:moveTo>
                <a:lnTo>
                  <a:pt x="3489325" y="103632"/>
                </a:lnTo>
                <a:lnTo>
                  <a:pt x="3489677" y="103801"/>
                </a:lnTo>
                <a:lnTo>
                  <a:pt x="3489960" y="103632"/>
                </a:lnTo>
                <a:close/>
              </a:path>
              <a:path w="3581400" h="2085339">
                <a:moveTo>
                  <a:pt x="3492500" y="112776"/>
                </a:moveTo>
                <a:lnTo>
                  <a:pt x="3492500" y="111252"/>
                </a:lnTo>
                <a:lnTo>
                  <a:pt x="3489325" y="112776"/>
                </a:lnTo>
                <a:lnTo>
                  <a:pt x="3492500" y="112776"/>
                </a:lnTo>
                <a:close/>
              </a:path>
              <a:path w="3581400" h="2085339">
                <a:moveTo>
                  <a:pt x="3492500" y="224028"/>
                </a:moveTo>
                <a:lnTo>
                  <a:pt x="3492500" y="220980"/>
                </a:lnTo>
                <a:lnTo>
                  <a:pt x="3489325" y="222504"/>
                </a:lnTo>
                <a:lnTo>
                  <a:pt x="3492500" y="224028"/>
                </a:lnTo>
                <a:close/>
              </a:path>
              <a:path w="3581400" h="2085339">
                <a:moveTo>
                  <a:pt x="3492500" y="240792"/>
                </a:moveTo>
                <a:lnTo>
                  <a:pt x="3492500" y="237744"/>
                </a:lnTo>
                <a:lnTo>
                  <a:pt x="3489325" y="239268"/>
                </a:lnTo>
                <a:lnTo>
                  <a:pt x="3492500" y="240792"/>
                </a:lnTo>
                <a:close/>
              </a:path>
              <a:path w="3581400" h="2085339">
                <a:moveTo>
                  <a:pt x="3492500" y="105156"/>
                </a:moveTo>
                <a:lnTo>
                  <a:pt x="3492500" y="103632"/>
                </a:lnTo>
                <a:lnTo>
                  <a:pt x="3489960" y="103632"/>
                </a:lnTo>
                <a:lnTo>
                  <a:pt x="3489677" y="103801"/>
                </a:lnTo>
                <a:lnTo>
                  <a:pt x="3492500" y="105156"/>
                </a:lnTo>
                <a:close/>
              </a:path>
              <a:path w="3581400" h="2085339">
                <a:moveTo>
                  <a:pt x="3492500" y="103632"/>
                </a:moveTo>
                <a:lnTo>
                  <a:pt x="3492500" y="102108"/>
                </a:lnTo>
                <a:lnTo>
                  <a:pt x="3489960" y="103632"/>
                </a:lnTo>
                <a:lnTo>
                  <a:pt x="3492500" y="103632"/>
                </a:lnTo>
                <a:close/>
              </a:path>
              <a:path w="3581400" h="2085339">
                <a:moveTo>
                  <a:pt x="3492500" y="73152"/>
                </a:moveTo>
                <a:lnTo>
                  <a:pt x="3490191" y="73567"/>
                </a:lnTo>
                <a:lnTo>
                  <a:pt x="3490912" y="73914"/>
                </a:lnTo>
                <a:lnTo>
                  <a:pt x="3492500" y="73152"/>
                </a:lnTo>
                <a:close/>
              </a:path>
              <a:path w="3581400" h="2085339">
                <a:moveTo>
                  <a:pt x="3492500" y="80772"/>
                </a:moveTo>
                <a:lnTo>
                  <a:pt x="3492500" y="79248"/>
                </a:lnTo>
                <a:lnTo>
                  <a:pt x="3490191" y="79663"/>
                </a:lnTo>
                <a:lnTo>
                  <a:pt x="3492500" y="80772"/>
                </a:lnTo>
                <a:close/>
              </a:path>
              <a:path w="3581400" h="2085339">
                <a:moveTo>
                  <a:pt x="3492500" y="96012"/>
                </a:moveTo>
                <a:lnTo>
                  <a:pt x="3492500" y="94488"/>
                </a:lnTo>
                <a:lnTo>
                  <a:pt x="3490685" y="95358"/>
                </a:lnTo>
                <a:lnTo>
                  <a:pt x="3492500" y="96012"/>
                </a:lnTo>
                <a:close/>
              </a:path>
              <a:path w="3581400" h="2085339">
                <a:moveTo>
                  <a:pt x="3492500" y="207264"/>
                </a:moveTo>
                <a:lnTo>
                  <a:pt x="3492500" y="205740"/>
                </a:lnTo>
                <a:lnTo>
                  <a:pt x="3490685" y="206393"/>
                </a:lnTo>
                <a:lnTo>
                  <a:pt x="3492500" y="207264"/>
                </a:lnTo>
                <a:close/>
              </a:path>
              <a:path w="3581400" h="2085339">
                <a:moveTo>
                  <a:pt x="3492500" y="74676"/>
                </a:moveTo>
                <a:lnTo>
                  <a:pt x="3492500" y="73152"/>
                </a:lnTo>
                <a:lnTo>
                  <a:pt x="3490912" y="73914"/>
                </a:lnTo>
                <a:lnTo>
                  <a:pt x="3492500" y="74676"/>
                </a:lnTo>
                <a:close/>
              </a:path>
              <a:path w="3581400" h="2085339">
                <a:moveTo>
                  <a:pt x="3517900" y="454152"/>
                </a:moveTo>
                <a:lnTo>
                  <a:pt x="3513666" y="446532"/>
                </a:lnTo>
                <a:lnTo>
                  <a:pt x="3505200" y="443484"/>
                </a:lnTo>
                <a:lnTo>
                  <a:pt x="3492500" y="443484"/>
                </a:lnTo>
                <a:lnTo>
                  <a:pt x="3492500" y="445008"/>
                </a:lnTo>
                <a:lnTo>
                  <a:pt x="3505200" y="445008"/>
                </a:lnTo>
                <a:lnTo>
                  <a:pt x="3505200" y="456438"/>
                </a:lnTo>
                <a:lnTo>
                  <a:pt x="3517900" y="454152"/>
                </a:lnTo>
                <a:close/>
              </a:path>
              <a:path w="3581400" h="2085339">
                <a:moveTo>
                  <a:pt x="3517900" y="463296"/>
                </a:moveTo>
                <a:lnTo>
                  <a:pt x="3517900" y="454152"/>
                </a:lnTo>
                <a:lnTo>
                  <a:pt x="3492500" y="458724"/>
                </a:lnTo>
                <a:lnTo>
                  <a:pt x="3492500" y="467868"/>
                </a:lnTo>
                <a:lnTo>
                  <a:pt x="3505200" y="467868"/>
                </a:lnTo>
                <a:lnTo>
                  <a:pt x="3506787" y="468630"/>
                </a:lnTo>
                <a:lnTo>
                  <a:pt x="3517900" y="463296"/>
                </a:lnTo>
                <a:close/>
              </a:path>
              <a:path w="3581400" h="2085339">
                <a:moveTo>
                  <a:pt x="3506787" y="468630"/>
                </a:moveTo>
                <a:lnTo>
                  <a:pt x="3505200" y="467868"/>
                </a:lnTo>
                <a:lnTo>
                  <a:pt x="3492500" y="467868"/>
                </a:lnTo>
                <a:lnTo>
                  <a:pt x="3492500" y="469392"/>
                </a:lnTo>
                <a:lnTo>
                  <a:pt x="3505200" y="469392"/>
                </a:lnTo>
                <a:lnTo>
                  <a:pt x="3506787" y="468630"/>
                </a:lnTo>
                <a:close/>
              </a:path>
              <a:path w="3581400" h="2085339">
                <a:moveTo>
                  <a:pt x="3517900" y="478536"/>
                </a:moveTo>
                <a:lnTo>
                  <a:pt x="3517900" y="473964"/>
                </a:lnTo>
                <a:lnTo>
                  <a:pt x="3506787" y="468630"/>
                </a:lnTo>
                <a:lnTo>
                  <a:pt x="3505200" y="469392"/>
                </a:lnTo>
                <a:lnTo>
                  <a:pt x="3492500" y="469392"/>
                </a:lnTo>
                <a:lnTo>
                  <a:pt x="3492500" y="483108"/>
                </a:lnTo>
                <a:lnTo>
                  <a:pt x="3517900" y="478536"/>
                </a:lnTo>
                <a:close/>
              </a:path>
              <a:path w="3581400" h="2085339">
                <a:moveTo>
                  <a:pt x="3517900" y="487680"/>
                </a:moveTo>
                <a:lnTo>
                  <a:pt x="3517900" y="478536"/>
                </a:lnTo>
                <a:lnTo>
                  <a:pt x="3492500" y="483108"/>
                </a:lnTo>
                <a:lnTo>
                  <a:pt x="3492500" y="493776"/>
                </a:lnTo>
                <a:lnTo>
                  <a:pt x="3502025" y="493776"/>
                </a:lnTo>
                <a:lnTo>
                  <a:pt x="3505200" y="492252"/>
                </a:lnTo>
                <a:lnTo>
                  <a:pt x="3508375" y="492252"/>
                </a:lnTo>
                <a:lnTo>
                  <a:pt x="3517900" y="487680"/>
                </a:lnTo>
                <a:close/>
              </a:path>
              <a:path w="3581400" h="2085339">
                <a:moveTo>
                  <a:pt x="3502025" y="493776"/>
                </a:moveTo>
                <a:lnTo>
                  <a:pt x="3492500" y="493776"/>
                </a:lnTo>
                <a:lnTo>
                  <a:pt x="3492500" y="498348"/>
                </a:lnTo>
                <a:lnTo>
                  <a:pt x="3502025" y="493776"/>
                </a:lnTo>
                <a:close/>
              </a:path>
              <a:path w="3581400" h="2085339">
                <a:moveTo>
                  <a:pt x="3517900" y="502920"/>
                </a:moveTo>
                <a:lnTo>
                  <a:pt x="3517900" y="492252"/>
                </a:lnTo>
                <a:lnTo>
                  <a:pt x="3508375" y="492252"/>
                </a:lnTo>
                <a:lnTo>
                  <a:pt x="3505200" y="493776"/>
                </a:lnTo>
                <a:lnTo>
                  <a:pt x="3502025" y="493776"/>
                </a:lnTo>
                <a:lnTo>
                  <a:pt x="3492500" y="498348"/>
                </a:lnTo>
                <a:lnTo>
                  <a:pt x="3492500" y="507492"/>
                </a:lnTo>
                <a:lnTo>
                  <a:pt x="3517900" y="502920"/>
                </a:lnTo>
                <a:close/>
              </a:path>
              <a:path w="3581400" h="2085339">
                <a:moveTo>
                  <a:pt x="3517900" y="504444"/>
                </a:moveTo>
                <a:lnTo>
                  <a:pt x="3517900" y="502920"/>
                </a:lnTo>
                <a:lnTo>
                  <a:pt x="3492500" y="507492"/>
                </a:lnTo>
                <a:lnTo>
                  <a:pt x="3517900" y="504444"/>
                </a:lnTo>
                <a:close/>
              </a:path>
              <a:path w="3581400" h="2085339">
                <a:moveTo>
                  <a:pt x="3517900" y="518160"/>
                </a:moveTo>
                <a:lnTo>
                  <a:pt x="3517900" y="504444"/>
                </a:lnTo>
                <a:lnTo>
                  <a:pt x="3492500" y="507492"/>
                </a:lnTo>
                <a:lnTo>
                  <a:pt x="3492500" y="513588"/>
                </a:lnTo>
                <a:lnTo>
                  <a:pt x="3505200" y="518160"/>
                </a:lnTo>
                <a:lnTo>
                  <a:pt x="3517900" y="518160"/>
                </a:lnTo>
                <a:close/>
              </a:path>
              <a:path w="3581400" h="2085339">
                <a:moveTo>
                  <a:pt x="3517900" y="519684"/>
                </a:moveTo>
                <a:lnTo>
                  <a:pt x="3517900" y="518160"/>
                </a:lnTo>
                <a:lnTo>
                  <a:pt x="3505200" y="518160"/>
                </a:lnTo>
                <a:lnTo>
                  <a:pt x="3492500" y="513588"/>
                </a:lnTo>
                <a:lnTo>
                  <a:pt x="3492500" y="524256"/>
                </a:lnTo>
                <a:lnTo>
                  <a:pt x="3505200" y="519684"/>
                </a:lnTo>
                <a:lnTo>
                  <a:pt x="3517900" y="519684"/>
                </a:lnTo>
                <a:close/>
              </a:path>
              <a:path w="3581400" h="2085339">
                <a:moveTo>
                  <a:pt x="3517900" y="530352"/>
                </a:moveTo>
                <a:lnTo>
                  <a:pt x="3517900" y="519684"/>
                </a:lnTo>
                <a:lnTo>
                  <a:pt x="3505200" y="519684"/>
                </a:lnTo>
                <a:lnTo>
                  <a:pt x="3492500" y="524256"/>
                </a:lnTo>
                <a:lnTo>
                  <a:pt x="3492500" y="533400"/>
                </a:lnTo>
                <a:lnTo>
                  <a:pt x="3517900" y="530352"/>
                </a:lnTo>
                <a:close/>
              </a:path>
              <a:path w="3581400" h="2085339">
                <a:moveTo>
                  <a:pt x="3527425" y="548640"/>
                </a:moveTo>
                <a:lnTo>
                  <a:pt x="3517900" y="530352"/>
                </a:lnTo>
                <a:lnTo>
                  <a:pt x="3492500" y="533400"/>
                </a:lnTo>
                <a:lnTo>
                  <a:pt x="3496128" y="540802"/>
                </a:lnTo>
                <a:lnTo>
                  <a:pt x="3505200" y="544068"/>
                </a:lnTo>
                <a:lnTo>
                  <a:pt x="3517900" y="544068"/>
                </a:lnTo>
                <a:lnTo>
                  <a:pt x="3527425" y="548640"/>
                </a:lnTo>
                <a:close/>
              </a:path>
              <a:path w="3581400" h="2085339">
                <a:moveTo>
                  <a:pt x="3496128" y="540802"/>
                </a:moveTo>
                <a:lnTo>
                  <a:pt x="3492500" y="533400"/>
                </a:lnTo>
                <a:lnTo>
                  <a:pt x="3492500" y="539496"/>
                </a:lnTo>
                <a:lnTo>
                  <a:pt x="3496128" y="540802"/>
                </a:lnTo>
                <a:close/>
              </a:path>
              <a:path w="3581400" h="2085339">
                <a:moveTo>
                  <a:pt x="3530600" y="554736"/>
                </a:moveTo>
                <a:lnTo>
                  <a:pt x="3527425" y="548640"/>
                </a:lnTo>
                <a:lnTo>
                  <a:pt x="3517900" y="544068"/>
                </a:lnTo>
                <a:lnTo>
                  <a:pt x="3505200" y="544068"/>
                </a:lnTo>
                <a:lnTo>
                  <a:pt x="3496128" y="540802"/>
                </a:lnTo>
                <a:lnTo>
                  <a:pt x="3505200" y="559308"/>
                </a:lnTo>
                <a:lnTo>
                  <a:pt x="3505200" y="557784"/>
                </a:lnTo>
                <a:lnTo>
                  <a:pt x="3517900" y="557022"/>
                </a:lnTo>
                <a:lnTo>
                  <a:pt x="3530600" y="554736"/>
                </a:lnTo>
                <a:close/>
              </a:path>
              <a:path w="3581400" h="2085339">
                <a:moveTo>
                  <a:pt x="3505200" y="381000"/>
                </a:moveTo>
                <a:lnTo>
                  <a:pt x="3505200" y="373380"/>
                </a:lnTo>
                <a:lnTo>
                  <a:pt x="3497262" y="377190"/>
                </a:lnTo>
                <a:lnTo>
                  <a:pt x="3505200" y="381000"/>
                </a:lnTo>
                <a:close/>
              </a:path>
              <a:path w="3581400" h="2085339">
                <a:moveTo>
                  <a:pt x="3505200" y="364236"/>
                </a:moveTo>
                <a:lnTo>
                  <a:pt x="3505200" y="359664"/>
                </a:lnTo>
                <a:lnTo>
                  <a:pt x="3501390" y="357835"/>
                </a:lnTo>
                <a:lnTo>
                  <a:pt x="3505200" y="364236"/>
                </a:lnTo>
                <a:close/>
              </a:path>
              <a:path w="3581400" h="2085339">
                <a:moveTo>
                  <a:pt x="3505200" y="396240"/>
                </a:moveTo>
                <a:lnTo>
                  <a:pt x="3505200" y="394716"/>
                </a:lnTo>
                <a:lnTo>
                  <a:pt x="3502025" y="396240"/>
                </a:lnTo>
                <a:lnTo>
                  <a:pt x="3505200" y="396240"/>
                </a:lnTo>
                <a:close/>
              </a:path>
              <a:path w="3581400" h="2085339">
                <a:moveTo>
                  <a:pt x="3508375" y="492252"/>
                </a:moveTo>
                <a:lnTo>
                  <a:pt x="3505200" y="492252"/>
                </a:lnTo>
                <a:lnTo>
                  <a:pt x="3502025" y="493776"/>
                </a:lnTo>
                <a:lnTo>
                  <a:pt x="3505200" y="493776"/>
                </a:lnTo>
                <a:lnTo>
                  <a:pt x="3508375" y="492252"/>
                </a:lnTo>
                <a:close/>
              </a:path>
              <a:path w="3581400" h="2085339">
                <a:moveTo>
                  <a:pt x="3517900" y="557022"/>
                </a:moveTo>
                <a:lnTo>
                  <a:pt x="3505200" y="557784"/>
                </a:lnTo>
                <a:lnTo>
                  <a:pt x="3505200" y="559308"/>
                </a:lnTo>
                <a:lnTo>
                  <a:pt x="3517900" y="557022"/>
                </a:lnTo>
                <a:close/>
              </a:path>
              <a:path w="3581400" h="2085339">
                <a:moveTo>
                  <a:pt x="3530600" y="563880"/>
                </a:moveTo>
                <a:lnTo>
                  <a:pt x="3530600" y="556260"/>
                </a:lnTo>
                <a:lnTo>
                  <a:pt x="3517900" y="557022"/>
                </a:lnTo>
                <a:lnTo>
                  <a:pt x="3505200" y="559308"/>
                </a:lnTo>
                <a:lnTo>
                  <a:pt x="3505200" y="569976"/>
                </a:lnTo>
                <a:lnTo>
                  <a:pt x="3517900" y="569976"/>
                </a:lnTo>
                <a:lnTo>
                  <a:pt x="3530600" y="563880"/>
                </a:lnTo>
                <a:close/>
              </a:path>
              <a:path w="3581400" h="2085339">
                <a:moveTo>
                  <a:pt x="3530600" y="577596"/>
                </a:moveTo>
                <a:lnTo>
                  <a:pt x="3530600" y="563880"/>
                </a:lnTo>
                <a:lnTo>
                  <a:pt x="3517900" y="569976"/>
                </a:lnTo>
                <a:lnTo>
                  <a:pt x="3505200" y="569976"/>
                </a:lnTo>
                <a:lnTo>
                  <a:pt x="3505200" y="573024"/>
                </a:lnTo>
                <a:lnTo>
                  <a:pt x="3517900" y="573024"/>
                </a:lnTo>
                <a:lnTo>
                  <a:pt x="3530600" y="577596"/>
                </a:lnTo>
                <a:close/>
              </a:path>
              <a:path w="3581400" h="2085339">
                <a:moveTo>
                  <a:pt x="3530600" y="583692"/>
                </a:moveTo>
                <a:lnTo>
                  <a:pt x="3530600" y="577596"/>
                </a:lnTo>
                <a:lnTo>
                  <a:pt x="3517900" y="573024"/>
                </a:lnTo>
                <a:lnTo>
                  <a:pt x="3505200" y="573024"/>
                </a:lnTo>
                <a:lnTo>
                  <a:pt x="3505200" y="586740"/>
                </a:lnTo>
                <a:lnTo>
                  <a:pt x="3530600" y="583692"/>
                </a:lnTo>
                <a:close/>
              </a:path>
              <a:path w="3581400" h="2085339">
                <a:moveTo>
                  <a:pt x="3530600" y="592836"/>
                </a:moveTo>
                <a:lnTo>
                  <a:pt x="3530600" y="583692"/>
                </a:lnTo>
                <a:lnTo>
                  <a:pt x="3505200" y="586740"/>
                </a:lnTo>
                <a:lnTo>
                  <a:pt x="3505200" y="597408"/>
                </a:lnTo>
                <a:lnTo>
                  <a:pt x="3517900" y="597408"/>
                </a:lnTo>
                <a:lnTo>
                  <a:pt x="3530600" y="592836"/>
                </a:lnTo>
                <a:close/>
              </a:path>
              <a:path w="3581400" h="2085339">
                <a:moveTo>
                  <a:pt x="3530600" y="600456"/>
                </a:moveTo>
                <a:lnTo>
                  <a:pt x="3530600" y="592836"/>
                </a:lnTo>
                <a:lnTo>
                  <a:pt x="3517900" y="597408"/>
                </a:lnTo>
                <a:lnTo>
                  <a:pt x="3505200" y="597408"/>
                </a:lnTo>
                <a:lnTo>
                  <a:pt x="3505200" y="606552"/>
                </a:lnTo>
                <a:lnTo>
                  <a:pt x="3517900" y="600456"/>
                </a:lnTo>
                <a:lnTo>
                  <a:pt x="3530600" y="600456"/>
                </a:lnTo>
                <a:close/>
              </a:path>
              <a:path w="3581400" h="2085339">
                <a:moveTo>
                  <a:pt x="3530600" y="611124"/>
                </a:moveTo>
                <a:lnTo>
                  <a:pt x="3530600" y="600456"/>
                </a:lnTo>
                <a:lnTo>
                  <a:pt x="3517900" y="600456"/>
                </a:lnTo>
                <a:lnTo>
                  <a:pt x="3505200" y="606552"/>
                </a:lnTo>
                <a:lnTo>
                  <a:pt x="3505200" y="615696"/>
                </a:lnTo>
                <a:lnTo>
                  <a:pt x="3530600" y="611124"/>
                </a:lnTo>
                <a:close/>
              </a:path>
              <a:path w="3581400" h="2085339">
                <a:moveTo>
                  <a:pt x="3530600" y="626364"/>
                </a:moveTo>
                <a:lnTo>
                  <a:pt x="3530600" y="611124"/>
                </a:lnTo>
                <a:lnTo>
                  <a:pt x="3505200" y="615696"/>
                </a:lnTo>
                <a:lnTo>
                  <a:pt x="3505200" y="620268"/>
                </a:lnTo>
                <a:lnTo>
                  <a:pt x="3517900" y="626364"/>
                </a:lnTo>
                <a:lnTo>
                  <a:pt x="3530600" y="626364"/>
                </a:lnTo>
                <a:close/>
              </a:path>
              <a:path w="3581400" h="2085339">
                <a:moveTo>
                  <a:pt x="3530600" y="629412"/>
                </a:moveTo>
                <a:lnTo>
                  <a:pt x="3530600" y="626364"/>
                </a:lnTo>
                <a:lnTo>
                  <a:pt x="3517900" y="626364"/>
                </a:lnTo>
                <a:lnTo>
                  <a:pt x="3505200" y="620268"/>
                </a:lnTo>
                <a:lnTo>
                  <a:pt x="3505200" y="635508"/>
                </a:lnTo>
                <a:lnTo>
                  <a:pt x="3517900" y="629412"/>
                </a:lnTo>
                <a:lnTo>
                  <a:pt x="3530600" y="629412"/>
                </a:lnTo>
                <a:close/>
              </a:path>
              <a:path w="3581400" h="2085339">
                <a:moveTo>
                  <a:pt x="3530600" y="641604"/>
                </a:moveTo>
                <a:lnTo>
                  <a:pt x="3530600" y="629412"/>
                </a:lnTo>
                <a:lnTo>
                  <a:pt x="3517900" y="629412"/>
                </a:lnTo>
                <a:lnTo>
                  <a:pt x="3505200" y="635508"/>
                </a:lnTo>
                <a:lnTo>
                  <a:pt x="3505200" y="644652"/>
                </a:lnTo>
                <a:lnTo>
                  <a:pt x="3530600" y="641604"/>
                </a:lnTo>
                <a:close/>
              </a:path>
              <a:path w="3581400" h="2085339">
                <a:moveTo>
                  <a:pt x="3540125" y="663321"/>
                </a:moveTo>
                <a:lnTo>
                  <a:pt x="3530600" y="641604"/>
                </a:lnTo>
                <a:lnTo>
                  <a:pt x="3505200" y="644652"/>
                </a:lnTo>
                <a:lnTo>
                  <a:pt x="3507740" y="650443"/>
                </a:lnTo>
                <a:lnTo>
                  <a:pt x="3517900" y="655320"/>
                </a:lnTo>
                <a:lnTo>
                  <a:pt x="3530600" y="655320"/>
                </a:lnTo>
                <a:lnTo>
                  <a:pt x="3530600" y="659892"/>
                </a:lnTo>
                <a:lnTo>
                  <a:pt x="3540125" y="663321"/>
                </a:lnTo>
                <a:close/>
              </a:path>
              <a:path w="3581400" h="2085339">
                <a:moveTo>
                  <a:pt x="3507740" y="650443"/>
                </a:moveTo>
                <a:lnTo>
                  <a:pt x="3505200" y="644652"/>
                </a:lnTo>
                <a:lnTo>
                  <a:pt x="3505200" y="649224"/>
                </a:lnTo>
                <a:lnTo>
                  <a:pt x="3507740" y="650443"/>
                </a:lnTo>
                <a:close/>
              </a:path>
              <a:path w="3581400" h="2085339">
                <a:moveTo>
                  <a:pt x="3517900" y="473964"/>
                </a:moveTo>
                <a:lnTo>
                  <a:pt x="3517900" y="463296"/>
                </a:lnTo>
                <a:lnTo>
                  <a:pt x="3506787" y="468630"/>
                </a:lnTo>
                <a:lnTo>
                  <a:pt x="3517900" y="473964"/>
                </a:lnTo>
                <a:close/>
              </a:path>
              <a:path w="3581400" h="2085339">
                <a:moveTo>
                  <a:pt x="3530600" y="659892"/>
                </a:moveTo>
                <a:lnTo>
                  <a:pt x="3530600" y="655320"/>
                </a:lnTo>
                <a:lnTo>
                  <a:pt x="3517900" y="655320"/>
                </a:lnTo>
                <a:lnTo>
                  <a:pt x="3507740" y="650443"/>
                </a:lnTo>
                <a:lnTo>
                  <a:pt x="3517900" y="673608"/>
                </a:lnTo>
                <a:lnTo>
                  <a:pt x="3517900" y="659892"/>
                </a:lnTo>
                <a:lnTo>
                  <a:pt x="3530600" y="659892"/>
                </a:lnTo>
                <a:close/>
              </a:path>
              <a:path w="3581400" h="2085339">
                <a:moveTo>
                  <a:pt x="3517900" y="492252"/>
                </a:moveTo>
                <a:lnTo>
                  <a:pt x="3517900" y="487680"/>
                </a:lnTo>
                <a:lnTo>
                  <a:pt x="3508375" y="492252"/>
                </a:lnTo>
                <a:lnTo>
                  <a:pt x="3517900" y="492252"/>
                </a:lnTo>
                <a:close/>
              </a:path>
              <a:path w="3581400" h="2085339">
                <a:moveTo>
                  <a:pt x="3517900" y="454152"/>
                </a:moveTo>
                <a:lnTo>
                  <a:pt x="3517900" y="448056"/>
                </a:lnTo>
                <a:lnTo>
                  <a:pt x="3513666" y="446532"/>
                </a:lnTo>
                <a:lnTo>
                  <a:pt x="3517900" y="454152"/>
                </a:lnTo>
                <a:close/>
              </a:path>
              <a:path w="3581400" h="2085339">
                <a:moveTo>
                  <a:pt x="3530600" y="556260"/>
                </a:moveTo>
                <a:lnTo>
                  <a:pt x="3530600" y="554736"/>
                </a:lnTo>
                <a:lnTo>
                  <a:pt x="3517900" y="557022"/>
                </a:lnTo>
                <a:lnTo>
                  <a:pt x="3530600" y="556260"/>
                </a:lnTo>
                <a:close/>
              </a:path>
              <a:path w="3581400" h="2085339">
                <a:moveTo>
                  <a:pt x="3543300" y="670560"/>
                </a:moveTo>
                <a:lnTo>
                  <a:pt x="3540125" y="663321"/>
                </a:lnTo>
                <a:lnTo>
                  <a:pt x="3530600" y="659892"/>
                </a:lnTo>
                <a:lnTo>
                  <a:pt x="3517900" y="659892"/>
                </a:lnTo>
                <a:lnTo>
                  <a:pt x="3517900" y="673608"/>
                </a:lnTo>
                <a:lnTo>
                  <a:pt x="3543300" y="670560"/>
                </a:lnTo>
                <a:close/>
              </a:path>
              <a:path w="3581400" h="2085339">
                <a:moveTo>
                  <a:pt x="3543300" y="679704"/>
                </a:moveTo>
                <a:lnTo>
                  <a:pt x="3543300" y="670560"/>
                </a:lnTo>
                <a:lnTo>
                  <a:pt x="3517900" y="673608"/>
                </a:lnTo>
                <a:lnTo>
                  <a:pt x="3517900" y="684276"/>
                </a:lnTo>
                <a:lnTo>
                  <a:pt x="3530600" y="684276"/>
                </a:lnTo>
                <a:lnTo>
                  <a:pt x="3543300" y="679704"/>
                </a:lnTo>
                <a:close/>
              </a:path>
              <a:path w="3581400" h="2085339">
                <a:moveTo>
                  <a:pt x="3543300" y="694944"/>
                </a:moveTo>
                <a:lnTo>
                  <a:pt x="3543300" y="679704"/>
                </a:lnTo>
                <a:lnTo>
                  <a:pt x="3530600" y="684276"/>
                </a:lnTo>
                <a:lnTo>
                  <a:pt x="3517900" y="684276"/>
                </a:lnTo>
                <a:lnTo>
                  <a:pt x="3517900" y="688848"/>
                </a:lnTo>
                <a:lnTo>
                  <a:pt x="3530600" y="688848"/>
                </a:lnTo>
                <a:lnTo>
                  <a:pt x="3543300" y="694944"/>
                </a:lnTo>
                <a:close/>
              </a:path>
              <a:path w="3581400" h="2085339">
                <a:moveTo>
                  <a:pt x="3543300" y="701040"/>
                </a:moveTo>
                <a:lnTo>
                  <a:pt x="3543300" y="694944"/>
                </a:lnTo>
                <a:lnTo>
                  <a:pt x="3530600" y="688848"/>
                </a:lnTo>
                <a:lnTo>
                  <a:pt x="3517900" y="688848"/>
                </a:lnTo>
                <a:lnTo>
                  <a:pt x="3517900" y="704088"/>
                </a:lnTo>
                <a:lnTo>
                  <a:pt x="3543300" y="701040"/>
                </a:lnTo>
                <a:close/>
              </a:path>
              <a:path w="3581400" h="2085339">
                <a:moveTo>
                  <a:pt x="3543300" y="708660"/>
                </a:moveTo>
                <a:lnTo>
                  <a:pt x="3543300" y="701040"/>
                </a:lnTo>
                <a:lnTo>
                  <a:pt x="3517900" y="704088"/>
                </a:lnTo>
                <a:lnTo>
                  <a:pt x="3517900" y="714756"/>
                </a:lnTo>
                <a:lnTo>
                  <a:pt x="3530600" y="714756"/>
                </a:lnTo>
                <a:lnTo>
                  <a:pt x="3543300" y="708660"/>
                </a:lnTo>
                <a:close/>
              </a:path>
              <a:path w="3581400" h="2085339">
                <a:moveTo>
                  <a:pt x="3543300" y="720852"/>
                </a:moveTo>
                <a:lnTo>
                  <a:pt x="3543300" y="708660"/>
                </a:lnTo>
                <a:lnTo>
                  <a:pt x="3530600" y="714756"/>
                </a:lnTo>
                <a:lnTo>
                  <a:pt x="3517900" y="714756"/>
                </a:lnTo>
                <a:lnTo>
                  <a:pt x="3517900" y="726948"/>
                </a:lnTo>
                <a:lnTo>
                  <a:pt x="3530600" y="720852"/>
                </a:lnTo>
                <a:lnTo>
                  <a:pt x="3543300" y="720852"/>
                </a:lnTo>
                <a:close/>
              </a:path>
              <a:path w="3581400" h="2085339">
                <a:moveTo>
                  <a:pt x="3543300" y="731520"/>
                </a:moveTo>
                <a:lnTo>
                  <a:pt x="3543300" y="720852"/>
                </a:lnTo>
                <a:lnTo>
                  <a:pt x="3530600" y="720852"/>
                </a:lnTo>
                <a:lnTo>
                  <a:pt x="3517900" y="726948"/>
                </a:lnTo>
                <a:lnTo>
                  <a:pt x="3517900" y="734568"/>
                </a:lnTo>
                <a:lnTo>
                  <a:pt x="3543300" y="731520"/>
                </a:lnTo>
                <a:close/>
              </a:path>
              <a:path w="3581400" h="2085339">
                <a:moveTo>
                  <a:pt x="3543300" y="746760"/>
                </a:moveTo>
                <a:lnTo>
                  <a:pt x="3543300" y="731520"/>
                </a:lnTo>
                <a:lnTo>
                  <a:pt x="3517900" y="734568"/>
                </a:lnTo>
                <a:lnTo>
                  <a:pt x="3521075" y="742188"/>
                </a:lnTo>
                <a:lnTo>
                  <a:pt x="3530600" y="746760"/>
                </a:lnTo>
                <a:lnTo>
                  <a:pt x="3543300" y="746760"/>
                </a:lnTo>
                <a:close/>
              </a:path>
              <a:path w="3581400" h="2085339">
                <a:moveTo>
                  <a:pt x="3521075" y="742188"/>
                </a:moveTo>
                <a:lnTo>
                  <a:pt x="3517900" y="734568"/>
                </a:lnTo>
                <a:lnTo>
                  <a:pt x="3517900" y="740664"/>
                </a:lnTo>
                <a:lnTo>
                  <a:pt x="3521075" y="742188"/>
                </a:lnTo>
                <a:close/>
              </a:path>
              <a:path w="3581400" h="2085339">
                <a:moveTo>
                  <a:pt x="3543300" y="751332"/>
                </a:moveTo>
                <a:lnTo>
                  <a:pt x="3543300" y="746760"/>
                </a:lnTo>
                <a:lnTo>
                  <a:pt x="3530600" y="746760"/>
                </a:lnTo>
                <a:lnTo>
                  <a:pt x="3521075" y="742188"/>
                </a:lnTo>
                <a:lnTo>
                  <a:pt x="3530600" y="765048"/>
                </a:lnTo>
                <a:lnTo>
                  <a:pt x="3530600" y="751332"/>
                </a:lnTo>
                <a:lnTo>
                  <a:pt x="3543300" y="751332"/>
                </a:lnTo>
                <a:close/>
              </a:path>
              <a:path w="3581400" h="2085339">
                <a:moveTo>
                  <a:pt x="3530600" y="554736"/>
                </a:moveTo>
                <a:lnTo>
                  <a:pt x="3530600" y="550164"/>
                </a:lnTo>
                <a:lnTo>
                  <a:pt x="3527425" y="548640"/>
                </a:lnTo>
                <a:lnTo>
                  <a:pt x="3530600" y="554736"/>
                </a:lnTo>
                <a:close/>
              </a:path>
              <a:path w="3581400" h="2085339">
                <a:moveTo>
                  <a:pt x="3543300" y="763524"/>
                </a:moveTo>
                <a:lnTo>
                  <a:pt x="3543300" y="751332"/>
                </a:lnTo>
                <a:lnTo>
                  <a:pt x="3530600" y="751332"/>
                </a:lnTo>
                <a:lnTo>
                  <a:pt x="3530600" y="765048"/>
                </a:lnTo>
                <a:lnTo>
                  <a:pt x="3543300" y="763524"/>
                </a:lnTo>
                <a:close/>
              </a:path>
              <a:path w="3581400" h="2085339">
                <a:moveTo>
                  <a:pt x="3553011" y="787997"/>
                </a:moveTo>
                <a:lnTo>
                  <a:pt x="3543300" y="763524"/>
                </a:lnTo>
                <a:lnTo>
                  <a:pt x="3530600" y="765048"/>
                </a:lnTo>
                <a:lnTo>
                  <a:pt x="3530600" y="777240"/>
                </a:lnTo>
                <a:lnTo>
                  <a:pt x="3543300" y="777240"/>
                </a:lnTo>
                <a:lnTo>
                  <a:pt x="3543300" y="783336"/>
                </a:lnTo>
                <a:lnTo>
                  <a:pt x="3553011" y="787997"/>
                </a:lnTo>
                <a:close/>
              </a:path>
              <a:path w="3581400" h="2085339">
                <a:moveTo>
                  <a:pt x="3543300" y="783336"/>
                </a:moveTo>
                <a:lnTo>
                  <a:pt x="3543300" y="777240"/>
                </a:lnTo>
                <a:lnTo>
                  <a:pt x="3530600" y="777240"/>
                </a:lnTo>
                <a:lnTo>
                  <a:pt x="3530600" y="783336"/>
                </a:lnTo>
                <a:lnTo>
                  <a:pt x="3543300" y="783336"/>
                </a:lnTo>
                <a:close/>
              </a:path>
              <a:path w="3581400" h="2085339">
                <a:moveTo>
                  <a:pt x="3556000" y="795528"/>
                </a:moveTo>
                <a:lnTo>
                  <a:pt x="3553011" y="787997"/>
                </a:lnTo>
                <a:lnTo>
                  <a:pt x="3543300" y="783336"/>
                </a:lnTo>
                <a:lnTo>
                  <a:pt x="3530600" y="783336"/>
                </a:lnTo>
                <a:lnTo>
                  <a:pt x="3530600" y="797052"/>
                </a:lnTo>
                <a:lnTo>
                  <a:pt x="3556000" y="795528"/>
                </a:lnTo>
                <a:close/>
              </a:path>
              <a:path w="3581400" h="2085339">
                <a:moveTo>
                  <a:pt x="3556000" y="803148"/>
                </a:moveTo>
                <a:lnTo>
                  <a:pt x="3556000" y="795528"/>
                </a:lnTo>
                <a:lnTo>
                  <a:pt x="3530600" y="797052"/>
                </a:lnTo>
                <a:lnTo>
                  <a:pt x="3530600" y="809244"/>
                </a:lnTo>
                <a:lnTo>
                  <a:pt x="3543300" y="809244"/>
                </a:lnTo>
                <a:lnTo>
                  <a:pt x="3556000" y="803148"/>
                </a:lnTo>
                <a:close/>
              </a:path>
              <a:path w="3581400" h="2085339">
                <a:moveTo>
                  <a:pt x="3556000" y="821436"/>
                </a:moveTo>
                <a:lnTo>
                  <a:pt x="3556000" y="803148"/>
                </a:lnTo>
                <a:lnTo>
                  <a:pt x="3543300" y="809244"/>
                </a:lnTo>
                <a:lnTo>
                  <a:pt x="3530600" y="809244"/>
                </a:lnTo>
                <a:lnTo>
                  <a:pt x="3530600" y="815340"/>
                </a:lnTo>
                <a:lnTo>
                  <a:pt x="3543300" y="815340"/>
                </a:lnTo>
                <a:lnTo>
                  <a:pt x="3556000" y="821436"/>
                </a:lnTo>
                <a:close/>
              </a:path>
              <a:path w="3581400" h="2085339">
                <a:moveTo>
                  <a:pt x="3556000" y="827532"/>
                </a:moveTo>
                <a:lnTo>
                  <a:pt x="3556000" y="821436"/>
                </a:lnTo>
                <a:lnTo>
                  <a:pt x="3543300" y="815340"/>
                </a:lnTo>
                <a:lnTo>
                  <a:pt x="3530600" y="815340"/>
                </a:lnTo>
                <a:lnTo>
                  <a:pt x="3530600" y="829056"/>
                </a:lnTo>
                <a:lnTo>
                  <a:pt x="3556000" y="827532"/>
                </a:lnTo>
                <a:close/>
              </a:path>
              <a:path w="3581400" h="2085339">
                <a:moveTo>
                  <a:pt x="3556000" y="835152"/>
                </a:moveTo>
                <a:lnTo>
                  <a:pt x="3556000" y="827532"/>
                </a:lnTo>
                <a:lnTo>
                  <a:pt x="3530600" y="829056"/>
                </a:lnTo>
                <a:lnTo>
                  <a:pt x="3530600" y="841248"/>
                </a:lnTo>
                <a:lnTo>
                  <a:pt x="3543300" y="841248"/>
                </a:lnTo>
                <a:lnTo>
                  <a:pt x="3556000" y="835152"/>
                </a:lnTo>
                <a:close/>
              </a:path>
              <a:path w="3581400" h="2085339">
                <a:moveTo>
                  <a:pt x="3556000" y="847344"/>
                </a:moveTo>
                <a:lnTo>
                  <a:pt x="3556000" y="835152"/>
                </a:lnTo>
                <a:lnTo>
                  <a:pt x="3543300" y="841248"/>
                </a:lnTo>
                <a:lnTo>
                  <a:pt x="3530600" y="841248"/>
                </a:lnTo>
                <a:lnTo>
                  <a:pt x="3530600" y="847344"/>
                </a:lnTo>
                <a:lnTo>
                  <a:pt x="3556000" y="847344"/>
                </a:lnTo>
                <a:close/>
              </a:path>
              <a:path w="3581400" h="2085339">
                <a:moveTo>
                  <a:pt x="3556000" y="859536"/>
                </a:moveTo>
                <a:lnTo>
                  <a:pt x="3556000" y="847344"/>
                </a:lnTo>
                <a:lnTo>
                  <a:pt x="3530600" y="847344"/>
                </a:lnTo>
                <a:lnTo>
                  <a:pt x="3530600" y="861060"/>
                </a:lnTo>
                <a:lnTo>
                  <a:pt x="3556000" y="859536"/>
                </a:lnTo>
                <a:close/>
              </a:path>
              <a:path w="3581400" h="2085339">
                <a:moveTo>
                  <a:pt x="3556000" y="861060"/>
                </a:moveTo>
                <a:lnTo>
                  <a:pt x="3556000" y="859536"/>
                </a:lnTo>
                <a:lnTo>
                  <a:pt x="3530600" y="861060"/>
                </a:lnTo>
                <a:lnTo>
                  <a:pt x="3556000" y="861060"/>
                </a:lnTo>
                <a:close/>
              </a:path>
              <a:path w="3581400" h="2085339">
                <a:moveTo>
                  <a:pt x="3556000" y="873252"/>
                </a:moveTo>
                <a:lnTo>
                  <a:pt x="3556000" y="861060"/>
                </a:lnTo>
                <a:lnTo>
                  <a:pt x="3530600" y="861060"/>
                </a:lnTo>
                <a:lnTo>
                  <a:pt x="3530600" y="873252"/>
                </a:lnTo>
                <a:lnTo>
                  <a:pt x="3556000" y="873252"/>
                </a:lnTo>
                <a:close/>
              </a:path>
              <a:path w="3581400" h="2085339">
                <a:moveTo>
                  <a:pt x="3556000" y="880872"/>
                </a:moveTo>
                <a:lnTo>
                  <a:pt x="3556000" y="873252"/>
                </a:lnTo>
                <a:lnTo>
                  <a:pt x="3530600" y="873252"/>
                </a:lnTo>
                <a:lnTo>
                  <a:pt x="3530600" y="886968"/>
                </a:lnTo>
                <a:lnTo>
                  <a:pt x="3543300" y="880872"/>
                </a:lnTo>
                <a:lnTo>
                  <a:pt x="3556000" y="880872"/>
                </a:lnTo>
                <a:close/>
              </a:path>
              <a:path w="3581400" h="2085339">
                <a:moveTo>
                  <a:pt x="3556000" y="893064"/>
                </a:moveTo>
                <a:lnTo>
                  <a:pt x="3556000" y="880872"/>
                </a:lnTo>
                <a:lnTo>
                  <a:pt x="3543300" y="880872"/>
                </a:lnTo>
                <a:lnTo>
                  <a:pt x="3530600" y="886968"/>
                </a:lnTo>
                <a:lnTo>
                  <a:pt x="3530600" y="894588"/>
                </a:lnTo>
                <a:lnTo>
                  <a:pt x="3556000" y="893064"/>
                </a:lnTo>
                <a:close/>
              </a:path>
              <a:path w="3581400" h="2085339">
                <a:moveTo>
                  <a:pt x="3556000" y="906780"/>
                </a:moveTo>
                <a:lnTo>
                  <a:pt x="3556000" y="893064"/>
                </a:lnTo>
                <a:lnTo>
                  <a:pt x="3530600" y="894588"/>
                </a:lnTo>
                <a:lnTo>
                  <a:pt x="3530600" y="900684"/>
                </a:lnTo>
                <a:lnTo>
                  <a:pt x="3543300" y="906780"/>
                </a:lnTo>
                <a:lnTo>
                  <a:pt x="3556000" y="906780"/>
                </a:lnTo>
                <a:close/>
              </a:path>
              <a:path w="3581400" h="2085339">
                <a:moveTo>
                  <a:pt x="3556000" y="914400"/>
                </a:moveTo>
                <a:lnTo>
                  <a:pt x="3556000" y="906780"/>
                </a:lnTo>
                <a:lnTo>
                  <a:pt x="3543300" y="906780"/>
                </a:lnTo>
                <a:lnTo>
                  <a:pt x="3530600" y="900684"/>
                </a:lnTo>
                <a:lnTo>
                  <a:pt x="3530600" y="920496"/>
                </a:lnTo>
                <a:lnTo>
                  <a:pt x="3543300" y="914400"/>
                </a:lnTo>
                <a:lnTo>
                  <a:pt x="3556000" y="914400"/>
                </a:lnTo>
                <a:close/>
              </a:path>
              <a:path w="3581400" h="2085339">
                <a:moveTo>
                  <a:pt x="3556000" y="926592"/>
                </a:moveTo>
                <a:lnTo>
                  <a:pt x="3556000" y="914400"/>
                </a:lnTo>
                <a:lnTo>
                  <a:pt x="3543300" y="914400"/>
                </a:lnTo>
                <a:lnTo>
                  <a:pt x="3530600" y="920496"/>
                </a:lnTo>
                <a:lnTo>
                  <a:pt x="3530600" y="928116"/>
                </a:lnTo>
                <a:lnTo>
                  <a:pt x="3556000" y="926592"/>
                </a:lnTo>
                <a:close/>
              </a:path>
              <a:path w="3581400" h="2085339">
                <a:moveTo>
                  <a:pt x="3556000" y="940308"/>
                </a:moveTo>
                <a:lnTo>
                  <a:pt x="3556000" y="926592"/>
                </a:lnTo>
                <a:lnTo>
                  <a:pt x="3530600" y="928116"/>
                </a:lnTo>
                <a:lnTo>
                  <a:pt x="3530600" y="934212"/>
                </a:lnTo>
                <a:lnTo>
                  <a:pt x="3543300" y="940308"/>
                </a:lnTo>
                <a:lnTo>
                  <a:pt x="3556000" y="940308"/>
                </a:lnTo>
                <a:close/>
              </a:path>
              <a:path w="3581400" h="2085339">
                <a:moveTo>
                  <a:pt x="3556000" y="949452"/>
                </a:moveTo>
                <a:lnTo>
                  <a:pt x="3556000" y="940308"/>
                </a:lnTo>
                <a:lnTo>
                  <a:pt x="3543300" y="940308"/>
                </a:lnTo>
                <a:lnTo>
                  <a:pt x="3530600" y="934212"/>
                </a:lnTo>
                <a:lnTo>
                  <a:pt x="3530600" y="954024"/>
                </a:lnTo>
                <a:lnTo>
                  <a:pt x="3543300" y="949452"/>
                </a:lnTo>
                <a:lnTo>
                  <a:pt x="3556000" y="949452"/>
                </a:lnTo>
                <a:close/>
              </a:path>
              <a:path w="3581400" h="2085339">
                <a:moveTo>
                  <a:pt x="3556000" y="961644"/>
                </a:moveTo>
                <a:lnTo>
                  <a:pt x="3556000" y="949452"/>
                </a:lnTo>
                <a:lnTo>
                  <a:pt x="3543300" y="949452"/>
                </a:lnTo>
                <a:lnTo>
                  <a:pt x="3530600" y="954024"/>
                </a:lnTo>
                <a:lnTo>
                  <a:pt x="3530600" y="963168"/>
                </a:lnTo>
                <a:lnTo>
                  <a:pt x="3556000" y="961644"/>
                </a:lnTo>
                <a:close/>
              </a:path>
              <a:path w="3581400" h="2085339">
                <a:moveTo>
                  <a:pt x="3556000" y="973836"/>
                </a:moveTo>
                <a:lnTo>
                  <a:pt x="3556000" y="961644"/>
                </a:lnTo>
                <a:lnTo>
                  <a:pt x="3530600" y="963168"/>
                </a:lnTo>
                <a:lnTo>
                  <a:pt x="3530600" y="969264"/>
                </a:lnTo>
                <a:lnTo>
                  <a:pt x="3543300" y="973836"/>
                </a:lnTo>
                <a:lnTo>
                  <a:pt x="3556000" y="973836"/>
                </a:lnTo>
                <a:close/>
              </a:path>
              <a:path w="3581400" h="2085339">
                <a:moveTo>
                  <a:pt x="3556000" y="982980"/>
                </a:moveTo>
                <a:lnTo>
                  <a:pt x="3556000" y="973836"/>
                </a:lnTo>
                <a:lnTo>
                  <a:pt x="3543300" y="973836"/>
                </a:lnTo>
                <a:lnTo>
                  <a:pt x="3530600" y="969264"/>
                </a:lnTo>
                <a:lnTo>
                  <a:pt x="3530600" y="989076"/>
                </a:lnTo>
                <a:lnTo>
                  <a:pt x="3543300" y="982980"/>
                </a:lnTo>
                <a:lnTo>
                  <a:pt x="3556000" y="982980"/>
                </a:lnTo>
                <a:close/>
              </a:path>
              <a:path w="3581400" h="2085339">
                <a:moveTo>
                  <a:pt x="3556000" y="995172"/>
                </a:moveTo>
                <a:lnTo>
                  <a:pt x="3556000" y="982980"/>
                </a:lnTo>
                <a:lnTo>
                  <a:pt x="3543300" y="982980"/>
                </a:lnTo>
                <a:lnTo>
                  <a:pt x="3530600" y="989076"/>
                </a:lnTo>
                <a:lnTo>
                  <a:pt x="3530600" y="996696"/>
                </a:lnTo>
                <a:lnTo>
                  <a:pt x="3556000" y="995172"/>
                </a:lnTo>
                <a:close/>
              </a:path>
              <a:path w="3581400" h="2085339">
                <a:moveTo>
                  <a:pt x="3566026" y="1022844"/>
                </a:moveTo>
                <a:lnTo>
                  <a:pt x="3556000" y="995172"/>
                </a:lnTo>
                <a:lnTo>
                  <a:pt x="3530600" y="996696"/>
                </a:lnTo>
                <a:lnTo>
                  <a:pt x="3533140" y="1003706"/>
                </a:lnTo>
                <a:lnTo>
                  <a:pt x="3543300" y="1007364"/>
                </a:lnTo>
                <a:lnTo>
                  <a:pt x="3556000" y="1007364"/>
                </a:lnTo>
                <a:lnTo>
                  <a:pt x="3556000" y="1018032"/>
                </a:lnTo>
                <a:lnTo>
                  <a:pt x="3566026" y="1022844"/>
                </a:lnTo>
                <a:close/>
              </a:path>
              <a:path w="3581400" h="2085339">
                <a:moveTo>
                  <a:pt x="3533140" y="1003706"/>
                </a:moveTo>
                <a:lnTo>
                  <a:pt x="3530600" y="996696"/>
                </a:lnTo>
                <a:lnTo>
                  <a:pt x="3530600" y="1002792"/>
                </a:lnTo>
                <a:lnTo>
                  <a:pt x="3533140" y="1003706"/>
                </a:lnTo>
                <a:close/>
              </a:path>
              <a:path w="3581400" h="2085339">
                <a:moveTo>
                  <a:pt x="3556000" y="1018032"/>
                </a:moveTo>
                <a:lnTo>
                  <a:pt x="3556000" y="1007364"/>
                </a:lnTo>
                <a:lnTo>
                  <a:pt x="3543300" y="1007364"/>
                </a:lnTo>
                <a:lnTo>
                  <a:pt x="3533140" y="1003706"/>
                </a:lnTo>
                <a:lnTo>
                  <a:pt x="3543300" y="1031748"/>
                </a:lnTo>
                <a:lnTo>
                  <a:pt x="3543300" y="1018032"/>
                </a:lnTo>
                <a:lnTo>
                  <a:pt x="3556000" y="1018032"/>
                </a:lnTo>
                <a:close/>
              </a:path>
              <a:path w="3581400" h="2085339">
                <a:moveTo>
                  <a:pt x="3543300" y="670560"/>
                </a:moveTo>
                <a:lnTo>
                  <a:pt x="3543300" y="664464"/>
                </a:lnTo>
                <a:lnTo>
                  <a:pt x="3540125" y="663321"/>
                </a:lnTo>
                <a:lnTo>
                  <a:pt x="3543300" y="670560"/>
                </a:lnTo>
                <a:close/>
              </a:path>
              <a:path w="3581400" h="2085339">
                <a:moveTo>
                  <a:pt x="3568700" y="1030224"/>
                </a:moveTo>
                <a:lnTo>
                  <a:pt x="3566026" y="1022844"/>
                </a:lnTo>
                <a:lnTo>
                  <a:pt x="3556000" y="1018032"/>
                </a:lnTo>
                <a:lnTo>
                  <a:pt x="3543300" y="1018032"/>
                </a:lnTo>
                <a:lnTo>
                  <a:pt x="3543300" y="1031748"/>
                </a:lnTo>
                <a:lnTo>
                  <a:pt x="3568700" y="1030224"/>
                </a:lnTo>
                <a:close/>
              </a:path>
              <a:path w="3581400" h="2085339">
                <a:moveTo>
                  <a:pt x="3568700" y="1037844"/>
                </a:moveTo>
                <a:lnTo>
                  <a:pt x="3568700" y="1030224"/>
                </a:lnTo>
                <a:lnTo>
                  <a:pt x="3543300" y="1031748"/>
                </a:lnTo>
                <a:lnTo>
                  <a:pt x="3543300" y="1043940"/>
                </a:lnTo>
                <a:lnTo>
                  <a:pt x="3556000" y="1043940"/>
                </a:lnTo>
                <a:lnTo>
                  <a:pt x="3568700" y="1037844"/>
                </a:lnTo>
                <a:close/>
              </a:path>
              <a:path w="3581400" h="2085339">
                <a:moveTo>
                  <a:pt x="3568700" y="1059180"/>
                </a:moveTo>
                <a:lnTo>
                  <a:pt x="3568700" y="1037844"/>
                </a:lnTo>
                <a:lnTo>
                  <a:pt x="3556000" y="1043940"/>
                </a:lnTo>
                <a:lnTo>
                  <a:pt x="3543300" y="1043940"/>
                </a:lnTo>
                <a:lnTo>
                  <a:pt x="3543300" y="1053084"/>
                </a:lnTo>
                <a:lnTo>
                  <a:pt x="3556000" y="1053084"/>
                </a:lnTo>
                <a:lnTo>
                  <a:pt x="3568700" y="1059180"/>
                </a:lnTo>
                <a:close/>
              </a:path>
              <a:path w="3581400" h="2085339">
                <a:moveTo>
                  <a:pt x="3568700" y="1066800"/>
                </a:moveTo>
                <a:lnTo>
                  <a:pt x="3568700" y="1059180"/>
                </a:lnTo>
                <a:lnTo>
                  <a:pt x="3556000" y="1053084"/>
                </a:lnTo>
                <a:lnTo>
                  <a:pt x="3543300" y="1053084"/>
                </a:lnTo>
                <a:lnTo>
                  <a:pt x="3543300" y="1066800"/>
                </a:lnTo>
                <a:lnTo>
                  <a:pt x="3568700" y="1066800"/>
                </a:lnTo>
                <a:close/>
              </a:path>
              <a:path w="3581400" h="2085339">
                <a:moveTo>
                  <a:pt x="3568700" y="1074420"/>
                </a:moveTo>
                <a:lnTo>
                  <a:pt x="3568700" y="1066800"/>
                </a:lnTo>
                <a:lnTo>
                  <a:pt x="3543300" y="1066800"/>
                </a:lnTo>
                <a:lnTo>
                  <a:pt x="3543300" y="1078992"/>
                </a:lnTo>
                <a:lnTo>
                  <a:pt x="3556000" y="1078992"/>
                </a:lnTo>
                <a:lnTo>
                  <a:pt x="3568700" y="1074420"/>
                </a:lnTo>
                <a:close/>
              </a:path>
              <a:path w="3581400" h="2085339">
                <a:moveTo>
                  <a:pt x="3568700" y="1095756"/>
                </a:moveTo>
                <a:lnTo>
                  <a:pt x="3568700" y="1074420"/>
                </a:lnTo>
                <a:lnTo>
                  <a:pt x="3556000" y="1078992"/>
                </a:lnTo>
                <a:lnTo>
                  <a:pt x="3543300" y="1078992"/>
                </a:lnTo>
                <a:lnTo>
                  <a:pt x="3543300" y="1089660"/>
                </a:lnTo>
                <a:lnTo>
                  <a:pt x="3556000" y="1089660"/>
                </a:lnTo>
                <a:lnTo>
                  <a:pt x="3568700" y="1095756"/>
                </a:lnTo>
                <a:close/>
              </a:path>
              <a:path w="3581400" h="2085339">
                <a:moveTo>
                  <a:pt x="3568700" y="1101852"/>
                </a:moveTo>
                <a:lnTo>
                  <a:pt x="3568700" y="1095756"/>
                </a:lnTo>
                <a:lnTo>
                  <a:pt x="3556000" y="1089660"/>
                </a:lnTo>
                <a:lnTo>
                  <a:pt x="3543300" y="1089660"/>
                </a:lnTo>
                <a:lnTo>
                  <a:pt x="3543300" y="1103376"/>
                </a:lnTo>
                <a:lnTo>
                  <a:pt x="3568700" y="1101852"/>
                </a:lnTo>
                <a:close/>
              </a:path>
              <a:path w="3581400" h="2085339">
                <a:moveTo>
                  <a:pt x="3568700" y="1109472"/>
                </a:moveTo>
                <a:lnTo>
                  <a:pt x="3568700" y="1101852"/>
                </a:lnTo>
                <a:lnTo>
                  <a:pt x="3543300" y="1103376"/>
                </a:lnTo>
                <a:lnTo>
                  <a:pt x="3543300" y="1115568"/>
                </a:lnTo>
                <a:lnTo>
                  <a:pt x="3556000" y="1115568"/>
                </a:lnTo>
                <a:lnTo>
                  <a:pt x="3568700" y="1109472"/>
                </a:lnTo>
                <a:close/>
              </a:path>
              <a:path w="3581400" h="2085339">
                <a:moveTo>
                  <a:pt x="3568700" y="1132332"/>
                </a:moveTo>
                <a:lnTo>
                  <a:pt x="3568700" y="1109472"/>
                </a:lnTo>
                <a:lnTo>
                  <a:pt x="3556000" y="1115568"/>
                </a:lnTo>
                <a:lnTo>
                  <a:pt x="3543300" y="1115568"/>
                </a:lnTo>
                <a:lnTo>
                  <a:pt x="3543300" y="1126236"/>
                </a:lnTo>
                <a:lnTo>
                  <a:pt x="3556000" y="1126236"/>
                </a:lnTo>
                <a:lnTo>
                  <a:pt x="3568700" y="1132332"/>
                </a:lnTo>
                <a:close/>
              </a:path>
              <a:path w="3581400" h="2085339">
                <a:moveTo>
                  <a:pt x="3568700" y="1138428"/>
                </a:moveTo>
                <a:lnTo>
                  <a:pt x="3568700" y="1132332"/>
                </a:lnTo>
                <a:lnTo>
                  <a:pt x="3556000" y="1126236"/>
                </a:lnTo>
                <a:lnTo>
                  <a:pt x="3543300" y="1126236"/>
                </a:lnTo>
                <a:lnTo>
                  <a:pt x="3543300" y="1138428"/>
                </a:lnTo>
                <a:lnTo>
                  <a:pt x="3568700" y="1138428"/>
                </a:lnTo>
                <a:close/>
              </a:path>
              <a:path w="3581400" h="2085339">
                <a:moveTo>
                  <a:pt x="3568700" y="1146048"/>
                </a:moveTo>
                <a:lnTo>
                  <a:pt x="3568700" y="1138428"/>
                </a:lnTo>
                <a:lnTo>
                  <a:pt x="3543300" y="1138428"/>
                </a:lnTo>
                <a:lnTo>
                  <a:pt x="3543300" y="1152144"/>
                </a:lnTo>
                <a:lnTo>
                  <a:pt x="3556000" y="1152144"/>
                </a:lnTo>
                <a:lnTo>
                  <a:pt x="3568700" y="1146048"/>
                </a:lnTo>
                <a:close/>
              </a:path>
              <a:path w="3581400" h="2085339">
                <a:moveTo>
                  <a:pt x="3568700" y="1162812"/>
                </a:moveTo>
                <a:lnTo>
                  <a:pt x="3568700" y="1146048"/>
                </a:lnTo>
                <a:lnTo>
                  <a:pt x="3556000" y="1152144"/>
                </a:lnTo>
                <a:lnTo>
                  <a:pt x="3543300" y="1152144"/>
                </a:lnTo>
                <a:lnTo>
                  <a:pt x="3543300" y="1162812"/>
                </a:lnTo>
                <a:lnTo>
                  <a:pt x="3568700" y="1162812"/>
                </a:lnTo>
                <a:close/>
              </a:path>
              <a:path w="3581400" h="2085339">
                <a:moveTo>
                  <a:pt x="3568700" y="1175004"/>
                </a:moveTo>
                <a:lnTo>
                  <a:pt x="3568700" y="1162812"/>
                </a:lnTo>
                <a:lnTo>
                  <a:pt x="3543300" y="1162812"/>
                </a:lnTo>
                <a:lnTo>
                  <a:pt x="3543300" y="1176528"/>
                </a:lnTo>
                <a:lnTo>
                  <a:pt x="3568700" y="1175004"/>
                </a:lnTo>
                <a:close/>
              </a:path>
              <a:path w="3581400" h="2085339">
                <a:moveTo>
                  <a:pt x="3568700" y="1188720"/>
                </a:moveTo>
                <a:lnTo>
                  <a:pt x="3568700" y="1175004"/>
                </a:lnTo>
                <a:lnTo>
                  <a:pt x="3543300" y="1176528"/>
                </a:lnTo>
                <a:lnTo>
                  <a:pt x="3543300" y="1188720"/>
                </a:lnTo>
                <a:lnTo>
                  <a:pt x="3568700" y="1188720"/>
                </a:lnTo>
                <a:close/>
              </a:path>
              <a:path w="3581400" h="2085339">
                <a:moveTo>
                  <a:pt x="3568700" y="1199388"/>
                </a:moveTo>
                <a:lnTo>
                  <a:pt x="3568700" y="1188720"/>
                </a:lnTo>
                <a:lnTo>
                  <a:pt x="3543300" y="1188720"/>
                </a:lnTo>
                <a:lnTo>
                  <a:pt x="3543300" y="1205484"/>
                </a:lnTo>
                <a:lnTo>
                  <a:pt x="3556000" y="1199388"/>
                </a:lnTo>
                <a:lnTo>
                  <a:pt x="3568700" y="1199388"/>
                </a:lnTo>
                <a:close/>
              </a:path>
              <a:path w="3581400" h="2085339">
                <a:moveTo>
                  <a:pt x="3568700" y="1211580"/>
                </a:moveTo>
                <a:lnTo>
                  <a:pt x="3568700" y="1199388"/>
                </a:lnTo>
                <a:lnTo>
                  <a:pt x="3556000" y="1199388"/>
                </a:lnTo>
                <a:lnTo>
                  <a:pt x="3543300" y="1205484"/>
                </a:lnTo>
                <a:lnTo>
                  <a:pt x="3543300" y="1213104"/>
                </a:lnTo>
                <a:lnTo>
                  <a:pt x="3568700" y="1211580"/>
                </a:lnTo>
                <a:close/>
              </a:path>
              <a:path w="3581400" h="2085339">
                <a:moveTo>
                  <a:pt x="3568700" y="1225296"/>
                </a:moveTo>
                <a:lnTo>
                  <a:pt x="3568700" y="1211580"/>
                </a:lnTo>
                <a:lnTo>
                  <a:pt x="3543300" y="1213104"/>
                </a:lnTo>
                <a:lnTo>
                  <a:pt x="3543300" y="1219200"/>
                </a:lnTo>
                <a:lnTo>
                  <a:pt x="3556000" y="1225296"/>
                </a:lnTo>
                <a:lnTo>
                  <a:pt x="3568700" y="1225296"/>
                </a:lnTo>
                <a:close/>
              </a:path>
              <a:path w="3581400" h="2085339">
                <a:moveTo>
                  <a:pt x="3568700" y="1235964"/>
                </a:moveTo>
                <a:lnTo>
                  <a:pt x="3568700" y="1225296"/>
                </a:lnTo>
                <a:lnTo>
                  <a:pt x="3556000" y="1225296"/>
                </a:lnTo>
                <a:lnTo>
                  <a:pt x="3543300" y="1219200"/>
                </a:lnTo>
                <a:lnTo>
                  <a:pt x="3543300" y="1242060"/>
                </a:lnTo>
                <a:lnTo>
                  <a:pt x="3556000" y="1235964"/>
                </a:lnTo>
                <a:lnTo>
                  <a:pt x="3568700" y="1235964"/>
                </a:lnTo>
                <a:close/>
              </a:path>
              <a:path w="3581400" h="2085339">
                <a:moveTo>
                  <a:pt x="3568700" y="1248156"/>
                </a:moveTo>
                <a:lnTo>
                  <a:pt x="3568700" y="1235964"/>
                </a:lnTo>
                <a:lnTo>
                  <a:pt x="3556000" y="1235964"/>
                </a:lnTo>
                <a:lnTo>
                  <a:pt x="3543300" y="1242060"/>
                </a:lnTo>
                <a:lnTo>
                  <a:pt x="3543300" y="1249680"/>
                </a:lnTo>
                <a:lnTo>
                  <a:pt x="3568700" y="1248156"/>
                </a:lnTo>
                <a:close/>
              </a:path>
              <a:path w="3581400" h="2085339">
                <a:moveTo>
                  <a:pt x="3568700" y="1261872"/>
                </a:moveTo>
                <a:lnTo>
                  <a:pt x="3568700" y="1248156"/>
                </a:lnTo>
                <a:lnTo>
                  <a:pt x="3543300" y="1249680"/>
                </a:lnTo>
                <a:lnTo>
                  <a:pt x="3543300" y="1255776"/>
                </a:lnTo>
                <a:lnTo>
                  <a:pt x="3556000" y="1261872"/>
                </a:lnTo>
                <a:lnTo>
                  <a:pt x="3568700" y="1261872"/>
                </a:lnTo>
                <a:close/>
              </a:path>
              <a:path w="3581400" h="2085339">
                <a:moveTo>
                  <a:pt x="3568700" y="1272540"/>
                </a:moveTo>
                <a:lnTo>
                  <a:pt x="3568700" y="1261872"/>
                </a:lnTo>
                <a:lnTo>
                  <a:pt x="3556000" y="1261872"/>
                </a:lnTo>
                <a:lnTo>
                  <a:pt x="3543300" y="1255776"/>
                </a:lnTo>
                <a:lnTo>
                  <a:pt x="3543300" y="1278636"/>
                </a:lnTo>
                <a:lnTo>
                  <a:pt x="3556000" y="1272540"/>
                </a:lnTo>
                <a:lnTo>
                  <a:pt x="3568700" y="1272540"/>
                </a:lnTo>
                <a:close/>
              </a:path>
              <a:path w="3581400" h="2085339">
                <a:moveTo>
                  <a:pt x="3568700" y="1286256"/>
                </a:moveTo>
                <a:lnTo>
                  <a:pt x="3568700" y="1272540"/>
                </a:lnTo>
                <a:lnTo>
                  <a:pt x="3556000" y="1272540"/>
                </a:lnTo>
                <a:lnTo>
                  <a:pt x="3543300" y="1278636"/>
                </a:lnTo>
                <a:lnTo>
                  <a:pt x="3543300" y="1286256"/>
                </a:lnTo>
                <a:lnTo>
                  <a:pt x="3568700" y="1286256"/>
                </a:lnTo>
                <a:close/>
              </a:path>
              <a:path w="3581400" h="2085339">
                <a:moveTo>
                  <a:pt x="3568700" y="1298448"/>
                </a:moveTo>
                <a:lnTo>
                  <a:pt x="3568700" y="1286256"/>
                </a:lnTo>
                <a:lnTo>
                  <a:pt x="3543300" y="1286256"/>
                </a:lnTo>
                <a:lnTo>
                  <a:pt x="3543300" y="1292352"/>
                </a:lnTo>
                <a:lnTo>
                  <a:pt x="3556000" y="1298448"/>
                </a:lnTo>
                <a:lnTo>
                  <a:pt x="3568700" y="1298448"/>
                </a:lnTo>
                <a:close/>
              </a:path>
              <a:path w="3581400" h="2085339">
                <a:moveTo>
                  <a:pt x="3568700" y="1310640"/>
                </a:moveTo>
                <a:lnTo>
                  <a:pt x="3568700" y="1298448"/>
                </a:lnTo>
                <a:lnTo>
                  <a:pt x="3556000" y="1298448"/>
                </a:lnTo>
                <a:lnTo>
                  <a:pt x="3543300" y="1292352"/>
                </a:lnTo>
                <a:lnTo>
                  <a:pt x="3543300" y="1315212"/>
                </a:lnTo>
                <a:lnTo>
                  <a:pt x="3556000" y="1310640"/>
                </a:lnTo>
                <a:lnTo>
                  <a:pt x="3568700" y="1310640"/>
                </a:lnTo>
                <a:close/>
              </a:path>
              <a:path w="3581400" h="2085339">
                <a:moveTo>
                  <a:pt x="3568700" y="1321308"/>
                </a:moveTo>
                <a:lnTo>
                  <a:pt x="3568700" y="1310640"/>
                </a:lnTo>
                <a:lnTo>
                  <a:pt x="3556000" y="1310640"/>
                </a:lnTo>
                <a:lnTo>
                  <a:pt x="3543300" y="1315212"/>
                </a:lnTo>
                <a:lnTo>
                  <a:pt x="3543300" y="1322832"/>
                </a:lnTo>
                <a:lnTo>
                  <a:pt x="3568700" y="1321308"/>
                </a:lnTo>
                <a:close/>
              </a:path>
              <a:path w="3581400" h="2085339">
                <a:moveTo>
                  <a:pt x="3578376" y="1350336"/>
                </a:moveTo>
                <a:lnTo>
                  <a:pt x="3568700" y="1321308"/>
                </a:lnTo>
                <a:lnTo>
                  <a:pt x="3543300" y="1322832"/>
                </a:lnTo>
                <a:lnTo>
                  <a:pt x="3568700" y="1322832"/>
                </a:lnTo>
                <a:lnTo>
                  <a:pt x="3568700" y="1345692"/>
                </a:lnTo>
                <a:lnTo>
                  <a:pt x="3578376" y="1350336"/>
                </a:lnTo>
                <a:close/>
              </a:path>
              <a:path w="3581400" h="2085339">
                <a:moveTo>
                  <a:pt x="3568700" y="1336548"/>
                </a:moveTo>
                <a:lnTo>
                  <a:pt x="3568700" y="1322832"/>
                </a:lnTo>
                <a:lnTo>
                  <a:pt x="3543300" y="1322832"/>
                </a:lnTo>
                <a:lnTo>
                  <a:pt x="3545840" y="1330452"/>
                </a:lnTo>
                <a:lnTo>
                  <a:pt x="3556000" y="1336548"/>
                </a:lnTo>
                <a:lnTo>
                  <a:pt x="3568700" y="1336548"/>
                </a:lnTo>
                <a:close/>
              </a:path>
              <a:path w="3581400" h="2085339">
                <a:moveTo>
                  <a:pt x="3545840" y="1330452"/>
                </a:moveTo>
                <a:lnTo>
                  <a:pt x="3543300" y="1322832"/>
                </a:lnTo>
                <a:lnTo>
                  <a:pt x="3543300" y="1328928"/>
                </a:lnTo>
                <a:lnTo>
                  <a:pt x="3545840" y="1330452"/>
                </a:lnTo>
                <a:close/>
              </a:path>
              <a:path w="3581400" h="2085339">
                <a:moveTo>
                  <a:pt x="3545508" y="1958803"/>
                </a:moveTo>
                <a:lnTo>
                  <a:pt x="3543300" y="1959864"/>
                </a:lnTo>
                <a:lnTo>
                  <a:pt x="3543300" y="1965960"/>
                </a:lnTo>
                <a:lnTo>
                  <a:pt x="3545508" y="1958803"/>
                </a:lnTo>
                <a:close/>
              </a:path>
              <a:path w="3581400" h="2085339">
                <a:moveTo>
                  <a:pt x="3568700" y="1967484"/>
                </a:moveTo>
                <a:lnTo>
                  <a:pt x="3568700" y="1953768"/>
                </a:lnTo>
                <a:lnTo>
                  <a:pt x="3556000" y="1953768"/>
                </a:lnTo>
                <a:lnTo>
                  <a:pt x="3545508" y="1958803"/>
                </a:lnTo>
                <a:lnTo>
                  <a:pt x="3543300" y="1965960"/>
                </a:lnTo>
                <a:lnTo>
                  <a:pt x="3568700" y="1967484"/>
                </a:lnTo>
                <a:close/>
              </a:path>
              <a:path w="3581400" h="2085339">
                <a:moveTo>
                  <a:pt x="3568700" y="1979676"/>
                </a:moveTo>
                <a:lnTo>
                  <a:pt x="3568700" y="1967484"/>
                </a:lnTo>
                <a:lnTo>
                  <a:pt x="3543300" y="1965960"/>
                </a:lnTo>
                <a:lnTo>
                  <a:pt x="3543300" y="1973580"/>
                </a:lnTo>
                <a:lnTo>
                  <a:pt x="3556000" y="1979676"/>
                </a:lnTo>
                <a:lnTo>
                  <a:pt x="3568700" y="1979676"/>
                </a:lnTo>
                <a:close/>
              </a:path>
              <a:path w="3581400" h="2085339">
                <a:moveTo>
                  <a:pt x="3568700" y="1994916"/>
                </a:moveTo>
                <a:lnTo>
                  <a:pt x="3568700" y="1979676"/>
                </a:lnTo>
                <a:lnTo>
                  <a:pt x="3556000" y="1979676"/>
                </a:lnTo>
                <a:lnTo>
                  <a:pt x="3543300" y="1973580"/>
                </a:lnTo>
                <a:lnTo>
                  <a:pt x="3543300" y="2001012"/>
                </a:lnTo>
                <a:lnTo>
                  <a:pt x="3556000" y="1994916"/>
                </a:lnTo>
                <a:lnTo>
                  <a:pt x="3568700" y="1994916"/>
                </a:lnTo>
                <a:close/>
              </a:path>
              <a:path w="3581400" h="2085339">
                <a:moveTo>
                  <a:pt x="3568700" y="2008632"/>
                </a:moveTo>
                <a:lnTo>
                  <a:pt x="3568700" y="1994916"/>
                </a:lnTo>
                <a:lnTo>
                  <a:pt x="3556000" y="1994916"/>
                </a:lnTo>
                <a:lnTo>
                  <a:pt x="3543300" y="2001012"/>
                </a:lnTo>
                <a:lnTo>
                  <a:pt x="3543300" y="2007108"/>
                </a:lnTo>
                <a:lnTo>
                  <a:pt x="3568700" y="2008632"/>
                </a:lnTo>
                <a:close/>
              </a:path>
              <a:path w="3581400" h="2085339">
                <a:moveTo>
                  <a:pt x="3568700" y="2020824"/>
                </a:moveTo>
                <a:lnTo>
                  <a:pt x="3568700" y="2008632"/>
                </a:lnTo>
                <a:lnTo>
                  <a:pt x="3543300" y="2007108"/>
                </a:lnTo>
                <a:lnTo>
                  <a:pt x="3543300" y="2014728"/>
                </a:lnTo>
                <a:lnTo>
                  <a:pt x="3556000" y="2020824"/>
                </a:lnTo>
                <a:lnTo>
                  <a:pt x="3568700" y="2020824"/>
                </a:lnTo>
                <a:close/>
              </a:path>
              <a:path w="3581400" h="2085339">
                <a:moveTo>
                  <a:pt x="3568700" y="2036064"/>
                </a:moveTo>
                <a:lnTo>
                  <a:pt x="3568700" y="2020824"/>
                </a:lnTo>
                <a:lnTo>
                  <a:pt x="3556000" y="2020824"/>
                </a:lnTo>
                <a:lnTo>
                  <a:pt x="3543300" y="2014728"/>
                </a:lnTo>
                <a:lnTo>
                  <a:pt x="3543300" y="2042160"/>
                </a:lnTo>
                <a:lnTo>
                  <a:pt x="3556000" y="2036064"/>
                </a:lnTo>
                <a:lnTo>
                  <a:pt x="3568700" y="2036064"/>
                </a:lnTo>
                <a:close/>
              </a:path>
              <a:path w="3581400" h="2085339">
                <a:moveTo>
                  <a:pt x="3568700" y="2051304"/>
                </a:moveTo>
                <a:lnTo>
                  <a:pt x="3568700" y="2036064"/>
                </a:lnTo>
                <a:lnTo>
                  <a:pt x="3556000" y="2036064"/>
                </a:lnTo>
                <a:lnTo>
                  <a:pt x="3543300" y="2042160"/>
                </a:lnTo>
                <a:lnTo>
                  <a:pt x="3543300" y="2048256"/>
                </a:lnTo>
                <a:lnTo>
                  <a:pt x="3568700" y="2051304"/>
                </a:lnTo>
                <a:close/>
              </a:path>
              <a:path w="3581400" h="2085339">
                <a:moveTo>
                  <a:pt x="3568700" y="2063496"/>
                </a:moveTo>
                <a:lnTo>
                  <a:pt x="3568700" y="2051304"/>
                </a:lnTo>
                <a:lnTo>
                  <a:pt x="3543300" y="2048256"/>
                </a:lnTo>
                <a:lnTo>
                  <a:pt x="3543300" y="2057400"/>
                </a:lnTo>
                <a:lnTo>
                  <a:pt x="3556000" y="2063496"/>
                </a:lnTo>
                <a:lnTo>
                  <a:pt x="3568700" y="2063496"/>
                </a:lnTo>
                <a:close/>
              </a:path>
              <a:path w="3581400" h="2085339">
                <a:moveTo>
                  <a:pt x="3568700" y="2078736"/>
                </a:moveTo>
                <a:lnTo>
                  <a:pt x="3568700" y="2063496"/>
                </a:lnTo>
                <a:lnTo>
                  <a:pt x="3556000" y="2063496"/>
                </a:lnTo>
                <a:lnTo>
                  <a:pt x="3543300" y="2057400"/>
                </a:lnTo>
                <a:lnTo>
                  <a:pt x="3543300" y="2078736"/>
                </a:lnTo>
                <a:lnTo>
                  <a:pt x="3568700" y="2078736"/>
                </a:lnTo>
                <a:close/>
              </a:path>
              <a:path w="3581400" h="2085339">
                <a:moveTo>
                  <a:pt x="3568700" y="2084831"/>
                </a:moveTo>
                <a:lnTo>
                  <a:pt x="3568700" y="2078736"/>
                </a:lnTo>
                <a:lnTo>
                  <a:pt x="3543300" y="2078736"/>
                </a:lnTo>
                <a:lnTo>
                  <a:pt x="3543300" y="2084831"/>
                </a:lnTo>
                <a:lnTo>
                  <a:pt x="3568700" y="2084831"/>
                </a:lnTo>
                <a:close/>
              </a:path>
              <a:path w="3581400" h="2085339">
                <a:moveTo>
                  <a:pt x="3581400" y="1926336"/>
                </a:moveTo>
                <a:lnTo>
                  <a:pt x="3556000" y="1924812"/>
                </a:lnTo>
                <a:lnTo>
                  <a:pt x="3545508" y="1958803"/>
                </a:lnTo>
                <a:lnTo>
                  <a:pt x="3556000" y="1953768"/>
                </a:lnTo>
                <a:lnTo>
                  <a:pt x="3556000" y="1937004"/>
                </a:lnTo>
                <a:lnTo>
                  <a:pt x="3568700" y="1937004"/>
                </a:lnTo>
                <a:lnTo>
                  <a:pt x="3579283" y="1933194"/>
                </a:lnTo>
                <a:lnTo>
                  <a:pt x="3581400" y="1926336"/>
                </a:lnTo>
                <a:close/>
              </a:path>
              <a:path w="3581400" h="2085339">
                <a:moveTo>
                  <a:pt x="3568700" y="1345692"/>
                </a:moveTo>
                <a:lnTo>
                  <a:pt x="3568700" y="1336548"/>
                </a:lnTo>
                <a:lnTo>
                  <a:pt x="3556000" y="1336548"/>
                </a:lnTo>
                <a:lnTo>
                  <a:pt x="3545840" y="1330452"/>
                </a:lnTo>
                <a:lnTo>
                  <a:pt x="3556000" y="1360932"/>
                </a:lnTo>
                <a:lnTo>
                  <a:pt x="3556000" y="1345692"/>
                </a:lnTo>
                <a:lnTo>
                  <a:pt x="3568700" y="1345692"/>
                </a:lnTo>
                <a:close/>
              </a:path>
              <a:path w="3581400" h="2085339">
                <a:moveTo>
                  <a:pt x="3556000" y="795528"/>
                </a:moveTo>
                <a:lnTo>
                  <a:pt x="3556000" y="789432"/>
                </a:lnTo>
                <a:lnTo>
                  <a:pt x="3553011" y="787997"/>
                </a:lnTo>
                <a:lnTo>
                  <a:pt x="3556000" y="795528"/>
                </a:lnTo>
                <a:close/>
              </a:path>
              <a:path w="3581400" h="2085339">
                <a:moveTo>
                  <a:pt x="3581400" y="1359408"/>
                </a:moveTo>
                <a:lnTo>
                  <a:pt x="3578376" y="1350336"/>
                </a:lnTo>
                <a:lnTo>
                  <a:pt x="3568700" y="1345692"/>
                </a:lnTo>
                <a:lnTo>
                  <a:pt x="3556000" y="1345692"/>
                </a:lnTo>
                <a:lnTo>
                  <a:pt x="3556000" y="1359408"/>
                </a:lnTo>
                <a:lnTo>
                  <a:pt x="3581400" y="1359408"/>
                </a:lnTo>
                <a:close/>
              </a:path>
              <a:path w="3581400" h="2085339">
                <a:moveTo>
                  <a:pt x="3581400" y="1359408"/>
                </a:moveTo>
                <a:lnTo>
                  <a:pt x="3556000" y="1359408"/>
                </a:lnTo>
                <a:lnTo>
                  <a:pt x="3556000" y="1360932"/>
                </a:lnTo>
                <a:lnTo>
                  <a:pt x="3581400" y="1359408"/>
                </a:lnTo>
                <a:close/>
              </a:path>
              <a:path w="3581400" h="2085339">
                <a:moveTo>
                  <a:pt x="3581400" y="1367028"/>
                </a:moveTo>
                <a:lnTo>
                  <a:pt x="3581400" y="1359408"/>
                </a:lnTo>
                <a:lnTo>
                  <a:pt x="3556000" y="1360932"/>
                </a:lnTo>
                <a:lnTo>
                  <a:pt x="3556000" y="1371600"/>
                </a:lnTo>
                <a:lnTo>
                  <a:pt x="3568700" y="1371600"/>
                </a:lnTo>
                <a:lnTo>
                  <a:pt x="3581400" y="1367028"/>
                </a:lnTo>
                <a:close/>
              </a:path>
              <a:path w="3581400" h="2085339">
                <a:moveTo>
                  <a:pt x="3581400" y="1388364"/>
                </a:moveTo>
                <a:lnTo>
                  <a:pt x="3581400" y="1367028"/>
                </a:lnTo>
                <a:lnTo>
                  <a:pt x="3568700" y="1371600"/>
                </a:lnTo>
                <a:lnTo>
                  <a:pt x="3556000" y="1371600"/>
                </a:lnTo>
                <a:lnTo>
                  <a:pt x="3556000" y="1382268"/>
                </a:lnTo>
                <a:lnTo>
                  <a:pt x="3568700" y="1382268"/>
                </a:lnTo>
                <a:lnTo>
                  <a:pt x="3581400" y="1388364"/>
                </a:lnTo>
                <a:close/>
              </a:path>
              <a:path w="3581400" h="2085339">
                <a:moveTo>
                  <a:pt x="3581400" y="1394460"/>
                </a:moveTo>
                <a:lnTo>
                  <a:pt x="3581400" y="1388364"/>
                </a:lnTo>
                <a:lnTo>
                  <a:pt x="3568700" y="1382268"/>
                </a:lnTo>
                <a:lnTo>
                  <a:pt x="3556000" y="1382268"/>
                </a:lnTo>
                <a:lnTo>
                  <a:pt x="3556000" y="1395984"/>
                </a:lnTo>
                <a:lnTo>
                  <a:pt x="3581400" y="1394460"/>
                </a:lnTo>
                <a:close/>
              </a:path>
              <a:path w="3581400" h="2085339">
                <a:moveTo>
                  <a:pt x="3581400" y="1402080"/>
                </a:moveTo>
                <a:lnTo>
                  <a:pt x="3581400" y="1394460"/>
                </a:lnTo>
                <a:lnTo>
                  <a:pt x="3556000" y="1395984"/>
                </a:lnTo>
                <a:lnTo>
                  <a:pt x="3556000" y="1408176"/>
                </a:lnTo>
                <a:lnTo>
                  <a:pt x="3568700" y="1408176"/>
                </a:lnTo>
                <a:lnTo>
                  <a:pt x="3581400" y="1402080"/>
                </a:lnTo>
                <a:close/>
              </a:path>
              <a:path w="3581400" h="2085339">
                <a:moveTo>
                  <a:pt x="3581400" y="1423416"/>
                </a:moveTo>
                <a:lnTo>
                  <a:pt x="3581400" y="1402080"/>
                </a:lnTo>
                <a:lnTo>
                  <a:pt x="3568700" y="1408176"/>
                </a:lnTo>
                <a:lnTo>
                  <a:pt x="3556000" y="1408176"/>
                </a:lnTo>
                <a:lnTo>
                  <a:pt x="3556000" y="1418844"/>
                </a:lnTo>
                <a:lnTo>
                  <a:pt x="3568700" y="1418844"/>
                </a:lnTo>
                <a:lnTo>
                  <a:pt x="3581400" y="1423416"/>
                </a:lnTo>
                <a:close/>
              </a:path>
              <a:path w="3581400" h="2085339">
                <a:moveTo>
                  <a:pt x="3581400" y="1431036"/>
                </a:moveTo>
                <a:lnTo>
                  <a:pt x="3581400" y="1423416"/>
                </a:lnTo>
                <a:lnTo>
                  <a:pt x="3568700" y="1418844"/>
                </a:lnTo>
                <a:lnTo>
                  <a:pt x="3556000" y="1418844"/>
                </a:lnTo>
                <a:lnTo>
                  <a:pt x="3556000" y="1431036"/>
                </a:lnTo>
                <a:lnTo>
                  <a:pt x="3581400" y="1431036"/>
                </a:lnTo>
                <a:close/>
              </a:path>
              <a:path w="3581400" h="2085339">
                <a:moveTo>
                  <a:pt x="3581400" y="1438656"/>
                </a:moveTo>
                <a:lnTo>
                  <a:pt x="3581400" y="1431036"/>
                </a:lnTo>
                <a:lnTo>
                  <a:pt x="3556000" y="1431036"/>
                </a:lnTo>
                <a:lnTo>
                  <a:pt x="3556000" y="1444752"/>
                </a:lnTo>
                <a:lnTo>
                  <a:pt x="3568700" y="1444752"/>
                </a:lnTo>
                <a:lnTo>
                  <a:pt x="3581400" y="1438656"/>
                </a:lnTo>
                <a:close/>
              </a:path>
              <a:path w="3581400" h="2085339">
                <a:moveTo>
                  <a:pt x="3581400" y="1453896"/>
                </a:moveTo>
                <a:lnTo>
                  <a:pt x="3581400" y="1438656"/>
                </a:lnTo>
                <a:lnTo>
                  <a:pt x="3568700" y="1444752"/>
                </a:lnTo>
                <a:lnTo>
                  <a:pt x="3556000" y="1444752"/>
                </a:lnTo>
                <a:lnTo>
                  <a:pt x="3556000" y="1453896"/>
                </a:lnTo>
                <a:lnTo>
                  <a:pt x="3581400" y="1453896"/>
                </a:lnTo>
                <a:close/>
              </a:path>
              <a:path w="3581400" h="2085339">
                <a:moveTo>
                  <a:pt x="3581400" y="1466088"/>
                </a:moveTo>
                <a:lnTo>
                  <a:pt x="3581400" y="1453896"/>
                </a:lnTo>
                <a:lnTo>
                  <a:pt x="3556000" y="1453896"/>
                </a:lnTo>
                <a:lnTo>
                  <a:pt x="3556000" y="1467612"/>
                </a:lnTo>
                <a:lnTo>
                  <a:pt x="3581400" y="1466088"/>
                </a:lnTo>
                <a:close/>
              </a:path>
              <a:path w="3581400" h="2085339">
                <a:moveTo>
                  <a:pt x="3581400" y="1479804"/>
                </a:moveTo>
                <a:lnTo>
                  <a:pt x="3581400" y="1466088"/>
                </a:lnTo>
                <a:lnTo>
                  <a:pt x="3556000" y="1467612"/>
                </a:lnTo>
                <a:lnTo>
                  <a:pt x="3556000" y="1479804"/>
                </a:lnTo>
                <a:lnTo>
                  <a:pt x="3581400" y="1479804"/>
                </a:lnTo>
                <a:close/>
              </a:path>
              <a:path w="3581400" h="2085339">
                <a:moveTo>
                  <a:pt x="3581400" y="1490472"/>
                </a:moveTo>
                <a:lnTo>
                  <a:pt x="3581400" y="1479804"/>
                </a:lnTo>
                <a:lnTo>
                  <a:pt x="3556000" y="1479804"/>
                </a:lnTo>
                <a:lnTo>
                  <a:pt x="3556000" y="1496568"/>
                </a:lnTo>
                <a:lnTo>
                  <a:pt x="3568700" y="1490472"/>
                </a:lnTo>
                <a:lnTo>
                  <a:pt x="3581400" y="1490472"/>
                </a:lnTo>
                <a:close/>
              </a:path>
              <a:path w="3581400" h="2085339">
                <a:moveTo>
                  <a:pt x="3581400" y="1502664"/>
                </a:moveTo>
                <a:lnTo>
                  <a:pt x="3581400" y="1490472"/>
                </a:lnTo>
                <a:lnTo>
                  <a:pt x="3568700" y="1490472"/>
                </a:lnTo>
                <a:lnTo>
                  <a:pt x="3556000" y="1496568"/>
                </a:lnTo>
                <a:lnTo>
                  <a:pt x="3556000" y="1502664"/>
                </a:lnTo>
                <a:lnTo>
                  <a:pt x="3581400" y="1502664"/>
                </a:lnTo>
                <a:close/>
              </a:path>
              <a:path w="3581400" h="2085339">
                <a:moveTo>
                  <a:pt x="3581400" y="1502664"/>
                </a:moveTo>
                <a:lnTo>
                  <a:pt x="3556000" y="1502664"/>
                </a:lnTo>
                <a:lnTo>
                  <a:pt x="3556000" y="1504188"/>
                </a:lnTo>
                <a:lnTo>
                  <a:pt x="3581400" y="1502664"/>
                </a:lnTo>
                <a:close/>
              </a:path>
              <a:path w="3581400" h="2085339">
                <a:moveTo>
                  <a:pt x="3581400" y="1514856"/>
                </a:moveTo>
                <a:lnTo>
                  <a:pt x="3581400" y="1502664"/>
                </a:lnTo>
                <a:lnTo>
                  <a:pt x="3556000" y="1504188"/>
                </a:lnTo>
                <a:lnTo>
                  <a:pt x="3556000" y="1510284"/>
                </a:lnTo>
                <a:lnTo>
                  <a:pt x="3568700" y="1514856"/>
                </a:lnTo>
                <a:lnTo>
                  <a:pt x="3581400" y="1514856"/>
                </a:lnTo>
                <a:close/>
              </a:path>
              <a:path w="3581400" h="2085339">
                <a:moveTo>
                  <a:pt x="3581400" y="1525524"/>
                </a:moveTo>
                <a:lnTo>
                  <a:pt x="3581400" y="1514856"/>
                </a:lnTo>
                <a:lnTo>
                  <a:pt x="3568700" y="1514856"/>
                </a:lnTo>
                <a:lnTo>
                  <a:pt x="3556000" y="1510284"/>
                </a:lnTo>
                <a:lnTo>
                  <a:pt x="3556000" y="1531620"/>
                </a:lnTo>
                <a:lnTo>
                  <a:pt x="3568700" y="1525524"/>
                </a:lnTo>
                <a:lnTo>
                  <a:pt x="3581400" y="1525524"/>
                </a:lnTo>
                <a:close/>
              </a:path>
              <a:path w="3581400" h="2085339">
                <a:moveTo>
                  <a:pt x="3581400" y="1537716"/>
                </a:moveTo>
                <a:lnTo>
                  <a:pt x="3581400" y="1525524"/>
                </a:lnTo>
                <a:lnTo>
                  <a:pt x="3568700" y="1525524"/>
                </a:lnTo>
                <a:lnTo>
                  <a:pt x="3556000" y="1531620"/>
                </a:lnTo>
                <a:lnTo>
                  <a:pt x="3556000" y="1539240"/>
                </a:lnTo>
                <a:lnTo>
                  <a:pt x="3581400" y="1537716"/>
                </a:lnTo>
                <a:close/>
              </a:path>
              <a:path w="3581400" h="2085339">
                <a:moveTo>
                  <a:pt x="3581400" y="1551432"/>
                </a:moveTo>
                <a:lnTo>
                  <a:pt x="3581400" y="1537716"/>
                </a:lnTo>
                <a:lnTo>
                  <a:pt x="3556000" y="1539240"/>
                </a:lnTo>
                <a:lnTo>
                  <a:pt x="3556000" y="1546860"/>
                </a:lnTo>
                <a:lnTo>
                  <a:pt x="3568700" y="1551432"/>
                </a:lnTo>
                <a:lnTo>
                  <a:pt x="3581400" y="1551432"/>
                </a:lnTo>
                <a:close/>
              </a:path>
              <a:path w="3581400" h="2085339">
                <a:moveTo>
                  <a:pt x="3581400" y="1562100"/>
                </a:moveTo>
                <a:lnTo>
                  <a:pt x="3581400" y="1551432"/>
                </a:lnTo>
                <a:lnTo>
                  <a:pt x="3568700" y="1551432"/>
                </a:lnTo>
                <a:lnTo>
                  <a:pt x="3556000" y="1546860"/>
                </a:lnTo>
                <a:lnTo>
                  <a:pt x="3556000" y="1568196"/>
                </a:lnTo>
                <a:lnTo>
                  <a:pt x="3568700" y="1562100"/>
                </a:lnTo>
                <a:lnTo>
                  <a:pt x="3581400" y="1562100"/>
                </a:lnTo>
                <a:close/>
              </a:path>
              <a:path w="3581400" h="2085339">
                <a:moveTo>
                  <a:pt x="3581400" y="1574292"/>
                </a:moveTo>
                <a:lnTo>
                  <a:pt x="3581400" y="1562100"/>
                </a:lnTo>
                <a:lnTo>
                  <a:pt x="3568700" y="1562100"/>
                </a:lnTo>
                <a:lnTo>
                  <a:pt x="3556000" y="1568196"/>
                </a:lnTo>
                <a:lnTo>
                  <a:pt x="3556000" y="1575816"/>
                </a:lnTo>
                <a:lnTo>
                  <a:pt x="3581400" y="1574292"/>
                </a:lnTo>
                <a:close/>
              </a:path>
              <a:path w="3581400" h="2085339">
                <a:moveTo>
                  <a:pt x="3581400" y="1575816"/>
                </a:moveTo>
                <a:lnTo>
                  <a:pt x="3581400" y="1574292"/>
                </a:lnTo>
                <a:lnTo>
                  <a:pt x="3556000" y="1575816"/>
                </a:lnTo>
                <a:lnTo>
                  <a:pt x="3581400" y="1575816"/>
                </a:lnTo>
                <a:close/>
              </a:path>
              <a:path w="3581400" h="2085339">
                <a:moveTo>
                  <a:pt x="3581400" y="1588008"/>
                </a:moveTo>
                <a:lnTo>
                  <a:pt x="3581400" y="1575816"/>
                </a:lnTo>
                <a:lnTo>
                  <a:pt x="3556000" y="1575816"/>
                </a:lnTo>
                <a:lnTo>
                  <a:pt x="3556000" y="1581912"/>
                </a:lnTo>
                <a:lnTo>
                  <a:pt x="3568700" y="1588008"/>
                </a:lnTo>
                <a:lnTo>
                  <a:pt x="3581400" y="1588008"/>
                </a:lnTo>
                <a:close/>
              </a:path>
              <a:path w="3581400" h="2085339">
                <a:moveTo>
                  <a:pt x="3581400" y="1598676"/>
                </a:moveTo>
                <a:lnTo>
                  <a:pt x="3581400" y="1588008"/>
                </a:lnTo>
                <a:lnTo>
                  <a:pt x="3568700" y="1588008"/>
                </a:lnTo>
                <a:lnTo>
                  <a:pt x="3556000" y="1581912"/>
                </a:lnTo>
                <a:lnTo>
                  <a:pt x="3556000" y="1604772"/>
                </a:lnTo>
                <a:lnTo>
                  <a:pt x="3568700" y="1598676"/>
                </a:lnTo>
                <a:lnTo>
                  <a:pt x="3581400" y="1598676"/>
                </a:lnTo>
                <a:close/>
              </a:path>
              <a:path w="3581400" h="2085339">
                <a:moveTo>
                  <a:pt x="3581400" y="1610868"/>
                </a:moveTo>
                <a:lnTo>
                  <a:pt x="3581400" y="1598676"/>
                </a:lnTo>
                <a:lnTo>
                  <a:pt x="3568700" y="1598676"/>
                </a:lnTo>
                <a:lnTo>
                  <a:pt x="3556000" y="1604772"/>
                </a:lnTo>
                <a:lnTo>
                  <a:pt x="3556000" y="1610868"/>
                </a:lnTo>
                <a:lnTo>
                  <a:pt x="3581400" y="1610868"/>
                </a:lnTo>
                <a:close/>
              </a:path>
              <a:path w="3581400" h="2085339">
                <a:moveTo>
                  <a:pt x="3581400" y="1624584"/>
                </a:moveTo>
                <a:lnTo>
                  <a:pt x="3581400" y="1610868"/>
                </a:lnTo>
                <a:lnTo>
                  <a:pt x="3556000" y="1610868"/>
                </a:lnTo>
                <a:lnTo>
                  <a:pt x="3556000" y="1618488"/>
                </a:lnTo>
                <a:lnTo>
                  <a:pt x="3568700" y="1624584"/>
                </a:lnTo>
                <a:lnTo>
                  <a:pt x="3581400" y="1624584"/>
                </a:lnTo>
                <a:close/>
              </a:path>
              <a:path w="3581400" h="2085339">
                <a:moveTo>
                  <a:pt x="3581400" y="1635252"/>
                </a:moveTo>
                <a:lnTo>
                  <a:pt x="3581400" y="1624584"/>
                </a:lnTo>
                <a:lnTo>
                  <a:pt x="3568700" y="1624584"/>
                </a:lnTo>
                <a:lnTo>
                  <a:pt x="3556000" y="1618488"/>
                </a:lnTo>
                <a:lnTo>
                  <a:pt x="3556000" y="1641348"/>
                </a:lnTo>
                <a:lnTo>
                  <a:pt x="3568700" y="1635252"/>
                </a:lnTo>
                <a:lnTo>
                  <a:pt x="3581400" y="1635252"/>
                </a:lnTo>
                <a:close/>
              </a:path>
              <a:path w="3581400" h="2085339">
                <a:moveTo>
                  <a:pt x="3581400" y="1647444"/>
                </a:moveTo>
                <a:lnTo>
                  <a:pt x="3581400" y="1635252"/>
                </a:lnTo>
                <a:lnTo>
                  <a:pt x="3568700" y="1635252"/>
                </a:lnTo>
                <a:lnTo>
                  <a:pt x="3556000" y="1641348"/>
                </a:lnTo>
                <a:lnTo>
                  <a:pt x="3556000" y="1647444"/>
                </a:lnTo>
                <a:lnTo>
                  <a:pt x="3581400" y="1647444"/>
                </a:lnTo>
                <a:close/>
              </a:path>
              <a:path w="3581400" h="2085339">
                <a:moveTo>
                  <a:pt x="3581400" y="1661160"/>
                </a:moveTo>
                <a:lnTo>
                  <a:pt x="3581400" y="1647444"/>
                </a:lnTo>
                <a:lnTo>
                  <a:pt x="3556000" y="1647444"/>
                </a:lnTo>
                <a:lnTo>
                  <a:pt x="3556000" y="1655064"/>
                </a:lnTo>
                <a:lnTo>
                  <a:pt x="3568700" y="1661160"/>
                </a:lnTo>
                <a:lnTo>
                  <a:pt x="3581400" y="1661160"/>
                </a:lnTo>
                <a:close/>
              </a:path>
              <a:path w="3581400" h="2085339">
                <a:moveTo>
                  <a:pt x="3581400" y="1673352"/>
                </a:moveTo>
                <a:lnTo>
                  <a:pt x="3581400" y="1661160"/>
                </a:lnTo>
                <a:lnTo>
                  <a:pt x="3568700" y="1661160"/>
                </a:lnTo>
                <a:lnTo>
                  <a:pt x="3556000" y="1655064"/>
                </a:lnTo>
                <a:lnTo>
                  <a:pt x="3556000" y="1679448"/>
                </a:lnTo>
                <a:lnTo>
                  <a:pt x="3568700" y="1673352"/>
                </a:lnTo>
                <a:lnTo>
                  <a:pt x="3581400" y="1673352"/>
                </a:lnTo>
                <a:close/>
              </a:path>
              <a:path w="3581400" h="2085339">
                <a:moveTo>
                  <a:pt x="3581400" y="1687068"/>
                </a:moveTo>
                <a:lnTo>
                  <a:pt x="3581400" y="1673352"/>
                </a:lnTo>
                <a:lnTo>
                  <a:pt x="3568700" y="1673352"/>
                </a:lnTo>
                <a:lnTo>
                  <a:pt x="3556000" y="1679448"/>
                </a:lnTo>
                <a:lnTo>
                  <a:pt x="3556000" y="1687068"/>
                </a:lnTo>
                <a:lnTo>
                  <a:pt x="3581400" y="1687068"/>
                </a:lnTo>
                <a:close/>
              </a:path>
              <a:path w="3581400" h="2085339">
                <a:moveTo>
                  <a:pt x="3581400" y="1699260"/>
                </a:moveTo>
                <a:lnTo>
                  <a:pt x="3581400" y="1687068"/>
                </a:lnTo>
                <a:lnTo>
                  <a:pt x="3556000" y="1687068"/>
                </a:lnTo>
                <a:lnTo>
                  <a:pt x="3556000" y="1693164"/>
                </a:lnTo>
                <a:lnTo>
                  <a:pt x="3568700" y="1699260"/>
                </a:lnTo>
                <a:lnTo>
                  <a:pt x="3581400" y="1699260"/>
                </a:lnTo>
                <a:close/>
              </a:path>
              <a:path w="3581400" h="2085339">
                <a:moveTo>
                  <a:pt x="3581400" y="1711452"/>
                </a:moveTo>
                <a:lnTo>
                  <a:pt x="3581400" y="1699260"/>
                </a:lnTo>
                <a:lnTo>
                  <a:pt x="3568700" y="1699260"/>
                </a:lnTo>
                <a:lnTo>
                  <a:pt x="3556000" y="1693164"/>
                </a:lnTo>
                <a:lnTo>
                  <a:pt x="3556000" y="1717548"/>
                </a:lnTo>
                <a:lnTo>
                  <a:pt x="3568700" y="1711452"/>
                </a:lnTo>
                <a:lnTo>
                  <a:pt x="3581400" y="1711452"/>
                </a:lnTo>
                <a:close/>
              </a:path>
              <a:path w="3581400" h="2085339">
                <a:moveTo>
                  <a:pt x="3581400" y="1723644"/>
                </a:moveTo>
                <a:lnTo>
                  <a:pt x="3581400" y="1711452"/>
                </a:lnTo>
                <a:lnTo>
                  <a:pt x="3568700" y="1711452"/>
                </a:lnTo>
                <a:lnTo>
                  <a:pt x="3556000" y="1717548"/>
                </a:lnTo>
                <a:lnTo>
                  <a:pt x="3556000" y="1723644"/>
                </a:lnTo>
                <a:lnTo>
                  <a:pt x="3581400" y="1723644"/>
                </a:lnTo>
                <a:close/>
              </a:path>
              <a:path w="3581400" h="2085339">
                <a:moveTo>
                  <a:pt x="3581400" y="1725168"/>
                </a:moveTo>
                <a:lnTo>
                  <a:pt x="3581400" y="1723644"/>
                </a:lnTo>
                <a:lnTo>
                  <a:pt x="3556000" y="1723644"/>
                </a:lnTo>
                <a:lnTo>
                  <a:pt x="3581400" y="1725168"/>
                </a:lnTo>
                <a:close/>
              </a:path>
              <a:path w="3581400" h="2085339">
                <a:moveTo>
                  <a:pt x="3581400" y="1737360"/>
                </a:moveTo>
                <a:lnTo>
                  <a:pt x="3581400" y="1725168"/>
                </a:lnTo>
                <a:lnTo>
                  <a:pt x="3556000" y="1723644"/>
                </a:lnTo>
                <a:lnTo>
                  <a:pt x="3556000" y="1731264"/>
                </a:lnTo>
                <a:lnTo>
                  <a:pt x="3568700" y="1737360"/>
                </a:lnTo>
                <a:lnTo>
                  <a:pt x="3581400" y="1737360"/>
                </a:lnTo>
                <a:close/>
              </a:path>
              <a:path w="3581400" h="2085339">
                <a:moveTo>
                  <a:pt x="3581400" y="1749552"/>
                </a:moveTo>
                <a:lnTo>
                  <a:pt x="3581400" y="1737360"/>
                </a:lnTo>
                <a:lnTo>
                  <a:pt x="3568700" y="1737360"/>
                </a:lnTo>
                <a:lnTo>
                  <a:pt x="3556000" y="1731264"/>
                </a:lnTo>
                <a:lnTo>
                  <a:pt x="3556000" y="1755648"/>
                </a:lnTo>
                <a:lnTo>
                  <a:pt x="3568700" y="1749552"/>
                </a:lnTo>
                <a:lnTo>
                  <a:pt x="3581400" y="1749552"/>
                </a:lnTo>
                <a:close/>
              </a:path>
              <a:path w="3581400" h="2085339">
                <a:moveTo>
                  <a:pt x="3581400" y="1763268"/>
                </a:moveTo>
                <a:lnTo>
                  <a:pt x="3581400" y="1749552"/>
                </a:lnTo>
                <a:lnTo>
                  <a:pt x="3568700" y="1749552"/>
                </a:lnTo>
                <a:lnTo>
                  <a:pt x="3556000" y="1755648"/>
                </a:lnTo>
                <a:lnTo>
                  <a:pt x="3556000" y="1763268"/>
                </a:lnTo>
                <a:lnTo>
                  <a:pt x="3581400" y="1763268"/>
                </a:lnTo>
                <a:close/>
              </a:path>
              <a:path w="3581400" h="2085339">
                <a:moveTo>
                  <a:pt x="3581400" y="1764792"/>
                </a:moveTo>
                <a:lnTo>
                  <a:pt x="3581400" y="1763268"/>
                </a:lnTo>
                <a:lnTo>
                  <a:pt x="3556000" y="1763268"/>
                </a:lnTo>
                <a:lnTo>
                  <a:pt x="3581400" y="1764792"/>
                </a:lnTo>
                <a:close/>
              </a:path>
              <a:path w="3581400" h="2085339">
                <a:moveTo>
                  <a:pt x="3581400" y="1775460"/>
                </a:moveTo>
                <a:lnTo>
                  <a:pt x="3581400" y="1764792"/>
                </a:lnTo>
                <a:lnTo>
                  <a:pt x="3556000" y="1763268"/>
                </a:lnTo>
                <a:lnTo>
                  <a:pt x="3556000" y="1770888"/>
                </a:lnTo>
                <a:lnTo>
                  <a:pt x="3568700" y="1775460"/>
                </a:lnTo>
                <a:lnTo>
                  <a:pt x="3581400" y="1775460"/>
                </a:lnTo>
                <a:close/>
              </a:path>
              <a:path w="3581400" h="2085339">
                <a:moveTo>
                  <a:pt x="3581400" y="1789176"/>
                </a:moveTo>
                <a:lnTo>
                  <a:pt x="3581400" y="1775460"/>
                </a:lnTo>
                <a:lnTo>
                  <a:pt x="3568700" y="1775460"/>
                </a:lnTo>
                <a:lnTo>
                  <a:pt x="3556000" y="1770888"/>
                </a:lnTo>
                <a:lnTo>
                  <a:pt x="3556000" y="1795272"/>
                </a:lnTo>
                <a:lnTo>
                  <a:pt x="3568700" y="1789176"/>
                </a:lnTo>
                <a:lnTo>
                  <a:pt x="3581400" y="1789176"/>
                </a:lnTo>
                <a:close/>
              </a:path>
              <a:path w="3581400" h="2085339">
                <a:moveTo>
                  <a:pt x="3581400" y="1802892"/>
                </a:moveTo>
                <a:lnTo>
                  <a:pt x="3581400" y="1789176"/>
                </a:lnTo>
                <a:lnTo>
                  <a:pt x="3568700" y="1789176"/>
                </a:lnTo>
                <a:lnTo>
                  <a:pt x="3556000" y="1795272"/>
                </a:lnTo>
                <a:lnTo>
                  <a:pt x="3556000" y="1801368"/>
                </a:lnTo>
                <a:lnTo>
                  <a:pt x="3581400" y="1802892"/>
                </a:lnTo>
                <a:close/>
              </a:path>
              <a:path w="3581400" h="2085339">
                <a:moveTo>
                  <a:pt x="3581400" y="1815084"/>
                </a:moveTo>
                <a:lnTo>
                  <a:pt x="3581400" y="1802892"/>
                </a:lnTo>
                <a:lnTo>
                  <a:pt x="3556000" y="1801368"/>
                </a:lnTo>
                <a:lnTo>
                  <a:pt x="3556000" y="1808988"/>
                </a:lnTo>
                <a:lnTo>
                  <a:pt x="3568700" y="1815084"/>
                </a:lnTo>
                <a:lnTo>
                  <a:pt x="3581400" y="1815084"/>
                </a:lnTo>
                <a:close/>
              </a:path>
              <a:path w="3581400" h="2085339">
                <a:moveTo>
                  <a:pt x="3581400" y="1834896"/>
                </a:moveTo>
                <a:lnTo>
                  <a:pt x="3581400" y="1815084"/>
                </a:lnTo>
                <a:lnTo>
                  <a:pt x="3568700" y="1815084"/>
                </a:lnTo>
                <a:lnTo>
                  <a:pt x="3556000" y="1808988"/>
                </a:lnTo>
                <a:lnTo>
                  <a:pt x="3556000" y="1828800"/>
                </a:lnTo>
                <a:lnTo>
                  <a:pt x="3568700" y="1828800"/>
                </a:lnTo>
                <a:lnTo>
                  <a:pt x="3581400" y="1834896"/>
                </a:lnTo>
                <a:close/>
              </a:path>
              <a:path w="3581400" h="2085339">
                <a:moveTo>
                  <a:pt x="3581400" y="1844040"/>
                </a:moveTo>
                <a:lnTo>
                  <a:pt x="3581400" y="1834896"/>
                </a:lnTo>
                <a:lnTo>
                  <a:pt x="3568700" y="1828800"/>
                </a:lnTo>
                <a:lnTo>
                  <a:pt x="3556000" y="1828800"/>
                </a:lnTo>
                <a:lnTo>
                  <a:pt x="3556000" y="1842516"/>
                </a:lnTo>
                <a:lnTo>
                  <a:pt x="3581400" y="1844040"/>
                </a:lnTo>
                <a:close/>
              </a:path>
              <a:path w="3581400" h="2085339">
                <a:moveTo>
                  <a:pt x="3581400" y="1850136"/>
                </a:moveTo>
                <a:lnTo>
                  <a:pt x="3581400" y="1844040"/>
                </a:lnTo>
                <a:lnTo>
                  <a:pt x="3556000" y="1842516"/>
                </a:lnTo>
                <a:lnTo>
                  <a:pt x="3556000" y="1854708"/>
                </a:lnTo>
                <a:lnTo>
                  <a:pt x="3568700" y="1854708"/>
                </a:lnTo>
                <a:lnTo>
                  <a:pt x="3581400" y="1850136"/>
                </a:lnTo>
                <a:close/>
              </a:path>
              <a:path w="3581400" h="2085339">
                <a:moveTo>
                  <a:pt x="3581400" y="1876044"/>
                </a:moveTo>
                <a:lnTo>
                  <a:pt x="3581400" y="1850136"/>
                </a:lnTo>
                <a:lnTo>
                  <a:pt x="3568700" y="1854708"/>
                </a:lnTo>
                <a:lnTo>
                  <a:pt x="3556000" y="1854708"/>
                </a:lnTo>
                <a:lnTo>
                  <a:pt x="3556000" y="1871472"/>
                </a:lnTo>
                <a:lnTo>
                  <a:pt x="3568700" y="1871472"/>
                </a:lnTo>
                <a:lnTo>
                  <a:pt x="3581400" y="1876044"/>
                </a:lnTo>
                <a:close/>
              </a:path>
              <a:path w="3581400" h="2085339">
                <a:moveTo>
                  <a:pt x="3581400" y="1883664"/>
                </a:moveTo>
                <a:lnTo>
                  <a:pt x="3581400" y="1876044"/>
                </a:lnTo>
                <a:lnTo>
                  <a:pt x="3568700" y="1871472"/>
                </a:lnTo>
                <a:lnTo>
                  <a:pt x="3556000" y="1871472"/>
                </a:lnTo>
                <a:lnTo>
                  <a:pt x="3556000" y="1882140"/>
                </a:lnTo>
                <a:lnTo>
                  <a:pt x="3581400" y="1883664"/>
                </a:lnTo>
                <a:close/>
              </a:path>
              <a:path w="3581400" h="2085339">
                <a:moveTo>
                  <a:pt x="3581400" y="1891284"/>
                </a:moveTo>
                <a:lnTo>
                  <a:pt x="3581400" y="1883664"/>
                </a:lnTo>
                <a:lnTo>
                  <a:pt x="3556000" y="1882140"/>
                </a:lnTo>
                <a:lnTo>
                  <a:pt x="3556000" y="1897380"/>
                </a:lnTo>
                <a:lnTo>
                  <a:pt x="3568700" y="1897380"/>
                </a:lnTo>
                <a:lnTo>
                  <a:pt x="3581400" y="1891284"/>
                </a:lnTo>
                <a:close/>
              </a:path>
              <a:path w="3581400" h="2085339">
                <a:moveTo>
                  <a:pt x="3581400" y="1918716"/>
                </a:moveTo>
                <a:lnTo>
                  <a:pt x="3581400" y="1891284"/>
                </a:lnTo>
                <a:lnTo>
                  <a:pt x="3568700" y="1897380"/>
                </a:lnTo>
                <a:lnTo>
                  <a:pt x="3556000" y="1897380"/>
                </a:lnTo>
                <a:lnTo>
                  <a:pt x="3556000" y="1911096"/>
                </a:lnTo>
                <a:lnTo>
                  <a:pt x="3568700" y="1911096"/>
                </a:lnTo>
                <a:lnTo>
                  <a:pt x="3581400" y="1918716"/>
                </a:lnTo>
                <a:close/>
              </a:path>
              <a:path w="3581400" h="2085339">
                <a:moveTo>
                  <a:pt x="3581400" y="1926336"/>
                </a:moveTo>
                <a:lnTo>
                  <a:pt x="3581400" y="1918716"/>
                </a:lnTo>
                <a:lnTo>
                  <a:pt x="3568700" y="1911096"/>
                </a:lnTo>
                <a:lnTo>
                  <a:pt x="3556000" y="1911096"/>
                </a:lnTo>
                <a:lnTo>
                  <a:pt x="3556000" y="1924812"/>
                </a:lnTo>
                <a:lnTo>
                  <a:pt x="3581400" y="1926336"/>
                </a:lnTo>
                <a:close/>
              </a:path>
              <a:path w="3581400" h="2085339">
                <a:moveTo>
                  <a:pt x="3579283" y="1933194"/>
                </a:moveTo>
                <a:lnTo>
                  <a:pt x="3568700" y="1937004"/>
                </a:lnTo>
                <a:lnTo>
                  <a:pt x="3556000" y="1937004"/>
                </a:lnTo>
                <a:lnTo>
                  <a:pt x="3556000" y="1953768"/>
                </a:lnTo>
                <a:lnTo>
                  <a:pt x="3568700" y="1953768"/>
                </a:lnTo>
                <a:lnTo>
                  <a:pt x="3568700" y="1967484"/>
                </a:lnTo>
                <a:lnTo>
                  <a:pt x="3579283" y="1933194"/>
                </a:lnTo>
                <a:close/>
              </a:path>
              <a:path w="3581400" h="2085339">
                <a:moveTo>
                  <a:pt x="3568700" y="1030224"/>
                </a:moveTo>
                <a:lnTo>
                  <a:pt x="3568700" y="1024128"/>
                </a:lnTo>
                <a:lnTo>
                  <a:pt x="3566026" y="1022844"/>
                </a:lnTo>
                <a:lnTo>
                  <a:pt x="3568700" y="1030224"/>
                </a:lnTo>
                <a:close/>
              </a:path>
              <a:path w="3581400" h="2085339">
                <a:moveTo>
                  <a:pt x="3581400" y="1359408"/>
                </a:moveTo>
                <a:lnTo>
                  <a:pt x="3581400" y="1351788"/>
                </a:lnTo>
                <a:lnTo>
                  <a:pt x="3578376" y="1350336"/>
                </a:lnTo>
                <a:lnTo>
                  <a:pt x="3581400" y="1359408"/>
                </a:lnTo>
                <a:close/>
              </a:path>
              <a:path w="3581400" h="2085339">
                <a:moveTo>
                  <a:pt x="3581400" y="1932432"/>
                </a:moveTo>
                <a:lnTo>
                  <a:pt x="3581400" y="1926336"/>
                </a:lnTo>
                <a:lnTo>
                  <a:pt x="3579283" y="1933194"/>
                </a:lnTo>
                <a:lnTo>
                  <a:pt x="3581400" y="1932432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2923391" y="1227717"/>
            <a:ext cx="387275" cy="32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5505226" y="1910827"/>
            <a:ext cx="232634" cy="169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7187453" y="1594821"/>
            <a:ext cx="200585" cy="193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2708238" y="1797872"/>
            <a:ext cx="731520" cy="554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6115722" y="1826111"/>
            <a:ext cx="539003" cy="599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6804212" y="2435263"/>
            <a:ext cx="280819" cy="322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7172661" y="2835985"/>
            <a:ext cx="293370" cy="330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 txBox="1"/>
          <p:nvPr/>
        </p:nvSpPr>
        <p:spPr>
          <a:xfrm>
            <a:off x="6801071" y="6206711"/>
            <a:ext cx="1414182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dirty="0">
                <a:latin typeface="Times New Roman"/>
                <a:cs typeface="Times New Roman"/>
              </a:rPr>
              <a:t>[Criminisi et al,</a:t>
            </a:r>
            <a:r>
              <a:rPr sz="1235" spc="-101" dirty="0">
                <a:latin typeface="Times New Roman"/>
                <a:cs typeface="Times New Roman"/>
              </a:rPr>
              <a:t> </a:t>
            </a:r>
            <a:r>
              <a:rPr sz="1235" spc="-4" dirty="0">
                <a:latin typeface="Times New Roman"/>
                <a:cs typeface="Times New Roman"/>
              </a:rPr>
              <a:t>2011]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160" y="3429000"/>
            <a:ext cx="7865775" cy="11369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723912" y="5255680"/>
            <a:ext cx="7692049" cy="2801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765016" y="5713035"/>
            <a:ext cx="1413163" cy="30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3825689" y="3428999"/>
            <a:ext cx="63313" cy="10703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7697097" y="4487284"/>
            <a:ext cx="141642" cy="5056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280514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Example Dataset: CIFAR10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de-DE" b="1" spc="-5" dirty="0">
                <a:latin typeface="Arial"/>
                <a:cs typeface="Arial"/>
              </a:rPr>
              <a:t>10 </a:t>
            </a:r>
            <a:r>
              <a:rPr lang="de-DE" dirty="0">
                <a:latin typeface="Arial"/>
                <a:cs typeface="Arial"/>
              </a:rPr>
              <a:t>classes</a:t>
            </a:r>
          </a:p>
          <a:p>
            <a:pPr marL="12700">
              <a:spcBef>
                <a:spcPts val="15"/>
              </a:spcBef>
            </a:pPr>
            <a:r>
              <a:rPr lang="de-DE" b="1" spc="-5" dirty="0">
                <a:latin typeface="Arial"/>
                <a:cs typeface="Arial"/>
              </a:rPr>
              <a:t>50,000 </a:t>
            </a:r>
            <a:r>
              <a:rPr lang="de-DE" spc="-5" dirty="0">
                <a:latin typeface="Arial"/>
                <a:cs typeface="Arial"/>
              </a:rPr>
              <a:t>training</a:t>
            </a:r>
            <a:r>
              <a:rPr lang="de-DE" spc="-85" dirty="0">
                <a:latin typeface="Arial"/>
                <a:cs typeface="Arial"/>
              </a:rPr>
              <a:t> </a:t>
            </a:r>
            <a:r>
              <a:rPr lang="de-DE" spc="-5" dirty="0">
                <a:latin typeface="Arial"/>
                <a:cs typeface="Arial"/>
              </a:rPr>
              <a:t>images</a:t>
            </a:r>
            <a:endParaRPr lang="de-DE"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lang="de-DE" b="1" spc="-5" dirty="0">
                <a:latin typeface="Arial"/>
                <a:cs typeface="Arial"/>
              </a:rPr>
              <a:t>10,000 </a:t>
            </a:r>
            <a:r>
              <a:rPr lang="de-DE" spc="-5" dirty="0">
                <a:latin typeface="Arial"/>
                <a:cs typeface="Arial"/>
              </a:rPr>
              <a:t>testing</a:t>
            </a:r>
            <a:r>
              <a:rPr lang="de-DE" spc="-60" dirty="0">
                <a:latin typeface="Arial"/>
                <a:cs typeface="Arial"/>
              </a:rPr>
              <a:t> </a:t>
            </a:r>
            <a:r>
              <a:rPr lang="de-DE" spc="-5" dirty="0">
                <a:latin typeface="Arial"/>
                <a:cs typeface="Arial"/>
              </a:rPr>
              <a:t>images</a:t>
            </a:r>
            <a:endParaRPr lang="de-DE" dirty="0">
              <a:latin typeface="Arial"/>
              <a:cs typeface="Arial"/>
            </a:endParaRPr>
          </a:p>
          <a:p>
            <a:endParaRPr lang="de-DE" dirty="0"/>
          </a:p>
        </p:txBody>
      </p:sp>
      <p:sp>
        <p:nvSpPr>
          <p:cNvPr id="7" name="object 4"/>
          <p:cNvSpPr/>
          <p:nvPr/>
        </p:nvSpPr>
        <p:spPr>
          <a:xfrm>
            <a:off x="3862128" y="2196136"/>
            <a:ext cx="3582118" cy="268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4097161" y="4939336"/>
            <a:ext cx="3347085" cy="9746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7784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022" y="1224391"/>
            <a:ext cx="4441718" cy="2204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0644" y="-90914"/>
            <a:ext cx="5100357" cy="1097201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4" dirty="0"/>
              <a:t>Another commerce</a:t>
            </a:r>
            <a:r>
              <a:rPr sz="3530" spc="-22" dirty="0"/>
              <a:t> </a:t>
            </a:r>
            <a:r>
              <a:rPr sz="3530" spc="-4" dirty="0"/>
              <a:t>example</a:t>
            </a:r>
            <a:endParaRPr sz="3530"/>
          </a:p>
        </p:txBody>
      </p:sp>
      <p:sp>
        <p:nvSpPr>
          <p:cNvPr id="4" name="object 4"/>
          <p:cNvSpPr/>
          <p:nvPr/>
        </p:nvSpPr>
        <p:spPr>
          <a:xfrm>
            <a:off x="5471608" y="1231751"/>
            <a:ext cx="221428" cy="240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6435762" y="1715845"/>
            <a:ext cx="1613647" cy="139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4935071" y="1718534"/>
            <a:ext cx="189155" cy="367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4456355" y="2626210"/>
            <a:ext cx="159124" cy="340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1116203" y="3429000"/>
            <a:ext cx="5007943" cy="2815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 txBox="1"/>
          <p:nvPr/>
        </p:nvSpPr>
        <p:spPr>
          <a:xfrm>
            <a:off x="7309370" y="6206711"/>
            <a:ext cx="908796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4" dirty="0">
                <a:latin typeface="Times New Roman"/>
                <a:cs typeface="Times New Roman"/>
              </a:rPr>
              <a:t>S</a:t>
            </a:r>
            <a:r>
              <a:rPr sz="1235" spc="4" dirty="0">
                <a:latin typeface="Times New Roman"/>
                <a:cs typeface="Times New Roman"/>
              </a:rPr>
              <a:t>i</a:t>
            </a:r>
            <a:r>
              <a:rPr sz="1235" spc="-22" dirty="0">
                <a:latin typeface="Times New Roman"/>
                <a:cs typeface="Times New Roman"/>
              </a:rPr>
              <a:t>m</a:t>
            </a:r>
            <a:r>
              <a:rPr sz="1235" dirty="0">
                <a:latin typeface="Times New Roman"/>
                <a:cs typeface="Times New Roman"/>
              </a:rPr>
              <a:t>af</a:t>
            </a:r>
            <a:r>
              <a:rPr sz="1235" spc="4" dirty="0">
                <a:latin typeface="Times New Roman"/>
                <a:cs typeface="Times New Roman"/>
              </a:rPr>
              <a:t>o</a:t>
            </a:r>
            <a:r>
              <a:rPr sz="1235" dirty="0">
                <a:latin typeface="Times New Roman"/>
                <a:cs typeface="Times New Roman"/>
              </a:rPr>
              <a:t>re</a:t>
            </a:r>
            <a:r>
              <a:rPr sz="1235" spc="-4" dirty="0">
                <a:latin typeface="Times New Roman"/>
                <a:cs typeface="Times New Roman"/>
              </a:rPr>
              <a:t>.</a:t>
            </a:r>
            <a:r>
              <a:rPr sz="1235" dirty="0">
                <a:latin typeface="Times New Roman"/>
                <a:cs typeface="Times New Roman"/>
              </a:rPr>
              <a:t>c</a:t>
            </a:r>
            <a:r>
              <a:rPr sz="1235" spc="4" dirty="0">
                <a:latin typeface="Times New Roman"/>
                <a:cs typeface="Times New Roman"/>
              </a:rPr>
              <a:t>o</a:t>
            </a:r>
            <a:r>
              <a:rPr sz="1235" dirty="0">
                <a:latin typeface="Times New Roman"/>
                <a:cs typeface="Times New Roman"/>
              </a:rPr>
              <a:t>m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2522" y="3537921"/>
            <a:ext cx="493283" cy="396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2922046" y="4102697"/>
            <a:ext cx="236668" cy="658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1885278" y="4095974"/>
            <a:ext cx="500455" cy="3079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6216354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7808" y="502657"/>
            <a:ext cx="2963163" cy="161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305" y="-27384"/>
            <a:ext cx="4839597" cy="1097201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29435" marR="4483" indent="-118789">
              <a:spcBef>
                <a:spcPts val="84"/>
              </a:spcBef>
            </a:pPr>
            <a:r>
              <a:rPr sz="3530" spc="-4" dirty="0"/>
              <a:t>From a</a:t>
            </a:r>
            <a:r>
              <a:rPr sz="3530" spc="-66" dirty="0"/>
              <a:t> </a:t>
            </a:r>
            <a:r>
              <a:rPr sz="3530" dirty="0"/>
              <a:t>spreadsheet  to </a:t>
            </a:r>
            <a:r>
              <a:rPr sz="3530" spc="-4" dirty="0"/>
              <a:t>a </a:t>
            </a:r>
            <a:r>
              <a:rPr sz="3530" dirty="0"/>
              <a:t>decision</a:t>
            </a:r>
            <a:r>
              <a:rPr sz="3530" spc="-71" dirty="0"/>
              <a:t> </a:t>
            </a:r>
            <a:r>
              <a:rPr sz="3530" dirty="0"/>
              <a:t>node</a:t>
            </a:r>
          </a:p>
        </p:txBody>
      </p:sp>
      <p:sp>
        <p:nvSpPr>
          <p:cNvPr id="4" name="object 4"/>
          <p:cNvSpPr/>
          <p:nvPr/>
        </p:nvSpPr>
        <p:spPr>
          <a:xfrm>
            <a:off x="617791" y="2304957"/>
            <a:ext cx="5781093" cy="112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722780" y="3361765"/>
            <a:ext cx="133797" cy="67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1326777" y="3365799"/>
            <a:ext cx="101300" cy="6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6103619" y="489473"/>
            <a:ext cx="134471" cy="1479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7530354" y="476025"/>
            <a:ext cx="162597" cy="146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6204473" y="3310759"/>
            <a:ext cx="80570" cy="1074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4927002" y="808168"/>
            <a:ext cx="1367118" cy="2487706"/>
          </a:xfrm>
          <a:custGeom>
            <a:avLst/>
            <a:gdLst/>
            <a:ahLst/>
            <a:cxnLst/>
            <a:rect l="l" t="t" r="r" b="b"/>
            <a:pathLst>
              <a:path w="1549400" h="2819400">
                <a:moveTo>
                  <a:pt x="1814" y="1008234"/>
                </a:moveTo>
                <a:lnTo>
                  <a:pt x="0" y="1008888"/>
                </a:lnTo>
                <a:lnTo>
                  <a:pt x="0" y="1013460"/>
                </a:lnTo>
                <a:lnTo>
                  <a:pt x="1814" y="1008234"/>
                </a:lnTo>
                <a:close/>
              </a:path>
              <a:path w="1549400" h="2819400">
                <a:moveTo>
                  <a:pt x="25400" y="1019556"/>
                </a:moveTo>
                <a:lnTo>
                  <a:pt x="25400" y="1004316"/>
                </a:lnTo>
                <a:lnTo>
                  <a:pt x="12700" y="1004316"/>
                </a:lnTo>
                <a:lnTo>
                  <a:pt x="1814" y="1008234"/>
                </a:lnTo>
                <a:lnTo>
                  <a:pt x="0" y="1013460"/>
                </a:lnTo>
                <a:lnTo>
                  <a:pt x="25400" y="1019556"/>
                </a:lnTo>
                <a:close/>
              </a:path>
              <a:path w="1549400" h="2819400">
                <a:moveTo>
                  <a:pt x="25400" y="1019556"/>
                </a:moveTo>
                <a:lnTo>
                  <a:pt x="0" y="1013460"/>
                </a:lnTo>
                <a:lnTo>
                  <a:pt x="0" y="1014984"/>
                </a:lnTo>
                <a:lnTo>
                  <a:pt x="25400" y="1019556"/>
                </a:lnTo>
                <a:close/>
              </a:path>
              <a:path w="1549400" h="2819400">
                <a:moveTo>
                  <a:pt x="25400" y="1030224"/>
                </a:moveTo>
                <a:lnTo>
                  <a:pt x="25400" y="1019556"/>
                </a:lnTo>
                <a:lnTo>
                  <a:pt x="0" y="1014984"/>
                </a:lnTo>
                <a:lnTo>
                  <a:pt x="0" y="1024128"/>
                </a:lnTo>
                <a:lnTo>
                  <a:pt x="12700" y="1030224"/>
                </a:lnTo>
                <a:lnTo>
                  <a:pt x="25400" y="1030224"/>
                </a:lnTo>
                <a:close/>
              </a:path>
              <a:path w="1549400" h="2819400">
                <a:moveTo>
                  <a:pt x="25400" y="1043940"/>
                </a:moveTo>
                <a:lnTo>
                  <a:pt x="25400" y="1030224"/>
                </a:lnTo>
                <a:lnTo>
                  <a:pt x="12700" y="1030224"/>
                </a:lnTo>
                <a:lnTo>
                  <a:pt x="0" y="1024128"/>
                </a:lnTo>
                <a:lnTo>
                  <a:pt x="0" y="1043940"/>
                </a:lnTo>
                <a:lnTo>
                  <a:pt x="25400" y="1043940"/>
                </a:lnTo>
                <a:close/>
              </a:path>
              <a:path w="1549400" h="2819400">
                <a:moveTo>
                  <a:pt x="25400" y="1057656"/>
                </a:moveTo>
                <a:lnTo>
                  <a:pt x="25400" y="1043940"/>
                </a:lnTo>
                <a:lnTo>
                  <a:pt x="0" y="1043940"/>
                </a:lnTo>
                <a:lnTo>
                  <a:pt x="0" y="1054608"/>
                </a:lnTo>
                <a:lnTo>
                  <a:pt x="25400" y="1057656"/>
                </a:lnTo>
                <a:close/>
              </a:path>
              <a:path w="1549400" h="2819400">
                <a:moveTo>
                  <a:pt x="25400" y="1069848"/>
                </a:moveTo>
                <a:lnTo>
                  <a:pt x="25400" y="1057656"/>
                </a:lnTo>
                <a:lnTo>
                  <a:pt x="0" y="1054608"/>
                </a:lnTo>
                <a:lnTo>
                  <a:pt x="0" y="1069848"/>
                </a:lnTo>
                <a:lnTo>
                  <a:pt x="25400" y="1069848"/>
                </a:lnTo>
                <a:close/>
              </a:path>
              <a:path w="1549400" h="2819400">
                <a:moveTo>
                  <a:pt x="25400" y="1089660"/>
                </a:moveTo>
                <a:lnTo>
                  <a:pt x="25400" y="1069848"/>
                </a:lnTo>
                <a:lnTo>
                  <a:pt x="0" y="1069848"/>
                </a:lnTo>
                <a:lnTo>
                  <a:pt x="0" y="1083564"/>
                </a:lnTo>
                <a:lnTo>
                  <a:pt x="12700" y="1083564"/>
                </a:lnTo>
                <a:lnTo>
                  <a:pt x="25400" y="1089660"/>
                </a:lnTo>
                <a:close/>
              </a:path>
              <a:path w="1549400" h="2819400">
                <a:moveTo>
                  <a:pt x="25400" y="1097280"/>
                </a:moveTo>
                <a:lnTo>
                  <a:pt x="25400" y="1089660"/>
                </a:lnTo>
                <a:lnTo>
                  <a:pt x="12700" y="1083564"/>
                </a:lnTo>
                <a:lnTo>
                  <a:pt x="0" y="1083564"/>
                </a:lnTo>
                <a:lnTo>
                  <a:pt x="0" y="1095756"/>
                </a:lnTo>
                <a:lnTo>
                  <a:pt x="12700" y="1097280"/>
                </a:lnTo>
                <a:lnTo>
                  <a:pt x="25400" y="1097280"/>
                </a:lnTo>
                <a:close/>
              </a:path>
              <a:path w="1549400" h="2819400">
                <a:moveTo>
                  <a:pt x="12700" y="1097280"/>
                </a:moveTo>
                <a:lnTo>
                  <a:pt x="0" y="1095756"/>
                </a:lnTo>
                <a:lnTo>
                  <a:pt x="0" y="1097280"/>
                </a:lnTo>
                <a:lnTo>
                  <a:pt x="12700" y="1097280"/>
                </a:lnTo>
                <a:close/>
              </a:path>
              <a:path w="1549400" h="2819400">
                <a:moveTo>
                  <a:pt x="25400" y="1103376"/>
                </a:moveTo>
                <a:lnTo>
                  <a:pt x="25400" y="1098804"/>
                </a:lnTo>
                <a:lnTo>
                  <a:pt x="12700" y="1097280"/>
                </a:lnTo>
                <a:lnTo>
                  <a:pt x="0" y="1097280"/>
                </a:lnTo>
                <a:lnTo>
                  <a:pt x="0" y="1109472"/>
                </a:lnTo>
                <a:lnTo>
                  <a:pt x="12700" y="1109472"/>
                </a:lnTo>
                <a:lnTo>
                  <a:pt x="25400" y="1103376"/>
                </a:lnTo>
                <a:close/>
              </a:path>
              <a:path w="1549400" h="2819400">
                <a:moveTo>
                  <a:pt x="25400" y="1129284"/>
                </a:moveTo>
                <a:lnTo>
                  <a:pt x="25400" y="1103376"/>
                </a:lnTo>
                <a:lnTo>
                  <a:pt x="12700" y="1109472"/>
                </a:lnTo>
                <a:lnTo>
                  <a:pt x="0" y="1109472"/>
                </a:lnTo>
                <a:lnTo>
                  <a:pt x="0" y="1124712"/>
                </a:lnTo>
                <a:lnTo>
                  <a:pt x="12700" y="1124712"/>
                </a:lnTo>
                <a:lnTo>
                  <a:pt x="25400" y="1129284"/>
                </a:lnTo>
                <a:close/>
              </a:path>
              <a:path w="1549400" h="2819400">
                <a:moveTo>
                  <a:pt x="25400" y="1136904"/>
                </a:moveTo>
                <a:lnTo>
                  <a:pt x="25400" y="1129284"/>
                </a:lnTo>
                <a:lnTo>
                  <a:pt x="12700" y="1124712"/>
                </a:lnTo>
                <a:lnTo>
                  <a:pt x="0" y="1124712"/>
                </a:lnTo>
                <a:lnTo>
                  <a:pt x="0" y="1136904"/>
                </a:lnTo>
                <a:lnTo>
                  <a:pt x="25400" y="1136904"/>
                </a:lnTo>
                <a:close/>
              </a:path>
              <a:path w="1549400" h="2819400">
                <a:moveTo>
                  <a:pt x="25400" y="1138428"/>
                </a:moveTo>
                <a:lnTo>
                  <a:pt x="25400" y="1136904"/>
                </a:lnTo>
                <a:lnTo>
                  <a:pt x="0" y="1136904"/>
                </a:lnTo>
                <a:lnTo>
                  <a:pt x="25400" y="1138428"/>
                </a:lnTo>
                <a:close/>
              </a:path>
              <a:path w="1549400" h="2819400">
                <a:moveTo>
                  <a:pt x="25400" y="1144524"/>
                </a:moveTo>
                <a:lnTo>
                  <a:pt x="25400" y="1138428"/>
                </a:lnTo>
                <a:lnTo>
                  <a:pt x="0" y="1136904"/>
                </a:lnTo>
                <a:lnTo>
                  <a:pt x="0" y="1150620"/>
                </a:lnTo>
                <a:lnTo>
                  <a:pt x="12700" y="1150620"/>
                </a:lnTo>
                <a:lnTo>
                  <a:pt x="25400" y="1144524"/>
                </a:lnTo>
                <a:close/>
              </a:path>
              <a:path w="1549400" h="2819400">
                <a:moveTo>
                  <a:pt x="25400" y="1171956"/>
                </a:moveTo>
                <a:lnTo>
                  <a:pt x="25400" y="1144524"/>
                </a:lnTo>
                <a:lnTo>
                  <a:pt x="12700" y="1150620"/>
                </a:lnTo>
                <a:lnTo>
                  <a:pt x="0" y="1150620"/>
                </a:lnTo>
                <a:lnTo>
                  <a:pt x="0" y="1165860"/>
                </a:lnTo>
                <a:lnTo>
                  <a:pt x="12700" y="1165860"/>
                </a:lnTo>
                <a:lnTo>
                  <a:pt x="25400" y="1171956"/>
                </a:lnTo>
                <a:close/>
              </a:path>
              <a:path w="1549400" h="2819400">
                <a:moveTo>
                  <a:pt x="25400" y="1178052"/>
                </a:moveTo>
                <a:lnTo>
                  <a:pt x="25400" y="1171956"/>
                </a:lnTo>
                <a:lnTo>
                  <a:pt x="12700" y="1165860"/>
                </a:lnTo>
                <a:lnTo>
                  <a:pt x="0" y="1165860"/>
                </a:lnTo>
                <a:lnTo>
                  <a:pt x="0" y="1179576"/>
                </a:lnTo>
                <a:lnTo>
                  <a:pt x="25400" y="1178052"/>
                </a:lnTo>
                <a:close/>
              </a:path>
              <a:path w="1549400" h="2819400">
                <a:moveTo>
                  <a:pt x="25400" y="1179576"/>
                </a:moveTo>
                <a:lnTo>
                  <a:pt x="25400" y="1178052"/>
                </a:lnTo>
                <a:lnTo>
                  <a:pt x="0" y="1179576"/>
                </a:lnTo>
                <a:lnTo>
                  <a:pt x="25400" y="1179576"/>
                </a:lnTo>
                <a:close/>
              </a:path>
              <a:path w="1549400" h="2819400">
                <a:moveTo>
                  <a:pt x="25400" y="1187196"/>
                </a:moveTo>
                <a:lnTo>
                  <a:pt x="25400" y="1179576"/>
                </a:lnTo>
                <a:lnTo>
                  <a:pt x="0" y="1179576"/>
                </a:lnTo>
                <a:lnTo>
                  <a:pt x="0" y="1191768"/>
                </a:lnTo>
                <a:lnTo>
                  <a:pt x="12700" y="1191768"/>
                </a:lnTo>
                <a:lnTo>
                  <a:pt x="25400" y="1187196"/>
                </a:lnTo>
                <a:close/>
              </a:path>
              <a:path w="1549400" h="2819400">
                <a:moveTo>
                  <a:pt x="25400" y="1213104"/>
                </a:moveTo>
                <a:lnTo>
                  <a:pt x="25400" y="1187196"/>
                </a:lnTo>
                <a:lnTo>
                  <a:pt x="12700" y="1191768"/>
                </a:lnTo>
                <a:lnTo>
                  <a:pt x="0" y="1191768"/>
                </a:lnTo>
                <a:lnTo>
                  <a:pt x="0" y="1207008"/>
                </a:lnTo>
                <a:lnTo>
                  <a:pt x="12700" y="1207008"/>
                </a:lnTo>
                <a:lnTo>
                  <a:pt x="25400" y="1213104"/>
                </a:lnTo>
                <a:close/>
              </a:path>
              <a:path w="1549400" h="2819400">
                <a:moveTo>
                  <a:pt x="25400" y="1219200"/>
                </a:moveTo>
                <a:lnTo>
                  <a:pt x="25400" y="1213104"/>
                </a:lnTo>
                <a:lnTo>
                  <a:pt x="12700" y="1207008"/>
                </a:lnTo>
                <a:lnTo>
                  <a:pt x="0" y="1207008"/>
                </a:lnTo>
                <a:lnTo>
                  <a:pt x="0" y="1220724"/>
                </a:lnTo>
                <a:lnTo>
                  <a:pt x="25400" y="1219200"/>
                </a:lnTo>
                <a:close/>
              </a:path>
              <a:path w="1549400" h="2819400">
                <a:moveTo>
                  <a:pt x="25400" y="1219200"/>
                </a:moveTo>
                <a:lnTo>
                  <a:pt x="0" y="1220724"/>
                </a:lnTo>
                <a:lnTo>
                  <a:pt x="0" y="1222248"/>
                </a:lnTo>
                <a:lnTo>
                  <a:pt x="25400" y="1219200"/>
                </a:lnTo>
                <a:close/>
              </a:path>
              <a:path w="1549400" h="2819400">
                <a:moveTo>
                  <a:pt x="25400" y="1226820"/>
                </a:moveTo>
                <a:lnTo>
                  <a:pt x="25400" y="1219200"/>
                </a:lnTo>
                <a:lnTo>
                  <a:pt x="0" y="1222248"/>
                </a:lnTo>
                <a:lnTo>
                  <a:pt x="0" y="1232916"/>
                </a:lnTo>
                <a:lnTo>
                  <a:pt x="12700" y="1232916"/>
                </a:lnTo>
                <a:lnTo>
                  <a:pt x="25400" y="1226820"/>
                </a:lnTo>
                <a:close/>
              </a:path>
              <a:path w="1549400" h="2819400">
                <a:moveTo>
                  <a:pt x="25400" y="1249680"/>
                </a:moveTo>
                <a:lnTo>
                  <a:pt x="25400" y="1226820"/>
                </a:lnTo>
                <a:lnTo>
                  <a:pt x="12700" y="1232916"/>
                </a:lnTo>
                <a:lnTo>
                  <a:pt x="0" y="1232916"/>
                </a:lnTo>
                <a:lnTo>
                  <a:pt x="0" y="1249680"/>
                </a:lnTo>
                <a:lnTo>
                  <a:pt x="25400" y="1249680"/>
                </a:lnTo>
                <a:close/>
              </a:path>
              <a:path w="1549400" h="2819400">
                <a:moveTo>
                  <a:pt x="25400" y="1260348"/>
                </a:moveTo>
                <a:lnTo>
                  <a:pt x="25400" y="1249680"/>
                </a:lnTo>
                <a:lnTo>
                  <a:pt x="0" y="1249680"/>
                </a:lnTo>
                <a:lnTo>
                  <a:pt x="0" y="1263396"/>
                </a:lnTo>
                <a:lnTo>
                  <a:pt x="25400" y="1260348"/>
                </a:lnTo>
                <a:close/>
              </a:path>
              <a:path w="1549400" h="2819400">
                <a:moveTo>
                  <a:pt x="25400" y="1261872"/>
                </a:moveTo>
                <a:lnTo>
                  <a:pt x="25400" y="1260348"/>
                </a:lnTo>
                <a:lnTo>
                  <a:pt x="0" y="1263396"/>
                </a:lnTo>
                <a:lnTo>
                  <a:pt x="25400" y="1261872"/>
                </a:lnTo>
                <a:close/>
              </a:path>
              <a:path w="1549400" h="2819400">
                <a:moveTo>
                  <a:pt x="25400" y="1274064"/>
                </a:moveTo>
                <a:lnTo>
                  <a:pt x="25400" y="1261872"/>
                </a:lnTo>
                <a:lnTo>
                  <a:pt x="0" y="1263396"/>
                </a:lnTo>
                <a:lnTo>
                  <a:pt x="0" y="1274064"/>
                </a:lnTo>
                <a:lnTo>
                  <a:pt x="25400" y="1274064"/>
                </a:lnTo>
                <a:close/>
              </a:path>
              <a:path w="1549400" h="2819400">
                <a:moveTo>
                  <a:pt x="25400" y="1290828"/>
                </a:moveTo>
                <a:lnTo>
                  <a:pt x="25400" y="1274064"/>
                </a:lnTo>
                <a:lnTo>
                  <a:pt x="0" y="1274064"/>
                </a:lnTo>
                <a:lnTo>
                  <a:pt x="0" y="1296924"/>
                </a:lnTo>
                <a:lnTo>
                  <a:pt x="12700" y="1290828"/>
                </a:lnTo>
                <a:lnTo>
                  <a:pt x="25400" y="1290828"/>
                </a:lnTo>
                <a:close/>
              </a:path>
              <a:path w="1549400" h="2819400">
                <a:moveTo>
                  <a:pt x="25400" y="1301496"/>
                </a:moveTo>
                <a:lnTo>
                  <a:pt x="25400" y="1290828"/>
                </a:lnTo>
                <a:lnTo>
                  <a:pt x="12700" y="1290828"/>
                </a:lnTo>
                <a:lnTo>
                  <a:pt x="0" y="1296924"/>
                </a:lnTo>
                <a:lnTo>
                  <a:pt x="0" y="1304544"/>
                </a:lnTo>
                <a:lnTo>
                  <a:pt x="25400" y="1301496"/>
                </a:lnTo>
                <a:close/>
              </a:path>
              <a:path w="1549400" h="2819400">
                <a:moveTo>
                  <a:pt x="25400" y="1301496"/>
                </a:moveTo>
                <a:lnTo>
                  <a:pt x="0" y="1304544"/>
                </a:lnTo>
                <a:lnTo>
                  <a:pt x="0" y="1306068"/>
                </a:lnTo>
                <a:lnTo>
                  <a:pt x="25400" y="1301496"/>
                </a:lnTo>
                <a:close/>
              </a:path>
              <a:path w="1549400" h="2819400">
                <a:moveTo>
                  <a:pt x="35169" y="1331976"/>
                </a:moveTo>
                <a:lnTo>
                  <a:pt x="25400" y="1301496"/>
                </a:lnTo>
                <a:lnTo>
                  <a:pt x="0" y="1306068"/>
                </a:lnTo>
                <a:lnTo>
                  <a:pt x="1731" y="1311471"/>
                </a:lnTo>
                <a:lnTo>
                  <a:pt x="12700" y="1316736"/>
                </a:lnTo>
                <a:lnTo>
                  <a:pt x="25400" y="1316736"/>
                </a:lnTo>
                <a:lnTo>
                  <a:pt x="25400" y="1331976"/>
                </a:lnTo>
                <a:lnTo>
                  <a:pt x="35169" y="1331976"/>
                </a:lnTo>
                <a:close/>
              </a:path>
              <a:path w="1549400" h="2819400">
                <a:moveTo>
                  <a:pt x="1731" y="1311471"/>
                </a:moveTo>
                <a:lnTo>
                  <a:pt x="0" y="1306068"/>
                </a:lnTo>
                <a:lnTo>
                  <a:pt x="0" y="1310640"/>
                </a:lnTo>
                <a:lnTo>
                  <a:pt x="1731" y="1311471"/>
                </a:lnTo>
                <a:close/>
              </a:path>
              <a:path w="1549400" h="2819400">
                <a:moveTo>
                  <a:pt x="25400" y="1331976"/>
                </a:moveTo>
                <a:lnTo>
                  <a:pt x="25400" y="1316736"/>
                </a:lnTo>
                <a:lnTo>
                  <a:pt x="12700" y="1316736"/>
                </a:lnTo>
                <a:lnTo>
                  <a:pt x="1731" y="1311471"/>
                </a:lnTo>
                <a:lnTo>
                  <a:pt x="12700" y="1345692"/>
                </a:lnTo>
                <a:lnTo>
                  <a:pt x="12700" y="1331976"/>
                </a:lnTo>
                <a:lnTo>
                  <a:pt x="25400" y="1331976"/>
                </a:lnTo>
                <a:close/>
              </a:path>
              <a:path w="1549400" h="2819400">
                <a:moveTo>
                  <a:pt x="38100" y="981456"/>
                </a:moveTo>
                <a:lnTo>
                  <a:pt x="12700" y="976884"/>
                </a:lnTo>
                <a:lnTo>
                  <a:pt x="1814" y="1008234"/>
                </a:lnTo>
                <a:lnTo>
                  <a:pt x="12700" y="1004316"/>
                </a:lnTo>
                <a:lnTo>
                  <a:pt x="12700" y="992124"/>
                </a:lnTo>
                <a:lnTo>
                  <a:pt x="25400" y="992124"/>
                </a:lnTo>
                <a:lnTo>
                  <a:pt x="36285" y="986898"/>
                </a:lnTo>
                <a:lnTo>
                  <a:pt x="38100" y="981456"/>
                </a:lnTo>
                <a:close/>
              </a:path>
              <a:path w="1549400" h="2819400">
                <a:moveTo>
                  <a:pt x="16404" y="966216"/>
                </a:moveTo>
                <a:lnTo>
                  <a:pt x="12700" y="966216"/>
                </a:lnTo>
                <a:lnTo>
                  <a:pt x="12700" y="976884"/>
                </a:lnTo>
                <a:lnTo>
                  <a:pt x="16404" y="966216"/>
                </a:lnTo>
                <a:close/>
              </a:path>
              <a:path w="1549400" h="2819400">
                <a:moveTo>
                  <a:pt x="38100" y="981456"/>
                </a:moveTo>
                <a:lnTo>
                  <a:pt x="38100" y="972312"/>
                </a:lnTo>
                <a:lnTo>
                  <a:pt x="25400" y="966216"/>
                </a:lnTo>
                <a:lnTo>
                  <a:pt x="16404" y="966216"/>
                </a:lnTo>
                <a:lnTo>
                  <a:pt x="12700" y="976884"/>
                </a:lnTo>
                <a:lnTo>
                  <a:pt x="38100" y="981456"/>
                </a:lnTo>
                <a:close/>
              </a:path>
              <a:path w="1549400" h="2819400">
                <a:moveTo>
                  <a:pt x="36285" y="986898"/>
                </a:moveTo>
                <a:lnTo>
                  <a:pt x="25400" y="992124"/>
                </a:lnTo>
                <a:lnTo>
                  <a:pt x="12700" y="992124"/>
                </a:lnTo>
                <a:lnTo>
                  <a:pt x="12700" y="1004316"/>
                </a:lnTo>
                <a:lnTo>
                  <a:pt x="25400" y="1004316"/>
                </a:lnTo>
                <a:lnTo>
                  <a:pt x="25400" y="1019556"/>
                </a:lnTo>
                <a:lnTo>
                  <a:pt x="36285" y="986898"/>
                </a:lnTo>
                <a:close/>
              </a:path>
              <a:path w="1549400" h="2819400">
                <a:moveTo>
                  <a:pt x="25400" y="1098804"/>
                </a:moveTo>
                <a:lnTo>
                  <a:pt x="25400" y="1097280"/>
                </a:lnTo>
                <a:lnTo>
                  <a:pt x="12700" y="1097280"/>
                </a:lnTo>
                <a:lnTo>
                  <a:pt x="25400" y="1098804"/>
                </a:lnTo>
                <a:close/>
              </a:path>
              <a:path w="1549400" h="2819400">
                <a:moveTo>
                  <a:pt x="38100" y="1341120"/>
                </a:moveTo>
                <a:lnTo>
                  <a:pt x="35169" y="1331976"/>
                </a:lnTo>
                <a:lnTo>
                  <a:pt x="12700" y="1331976"/>
                </a:lnTo>
                <a:lnTo>
                  <a:pt x="12700" y="1345692"/>
                </a:lnTo>
                <a:lnTo>
                  <a:pt x="38100" y="1341120"/>
                </a:lnTo>
                <a:close/>
              </a:path>
              <a:path w="1549400" h="2819400">
                <a:moveTo>
                  <a:pt x="49068" y="1375340"/>
                </a:moveTo>
                <a:lnTo>
                  <a:pt x="38100" y="1341120"/>
                </a:lnTo>
                <a:lnTo>
                  <a:pt x="12700" y="1345692"/>
                </a:lnTo>
                <a:lnTo>
                  <a:pt x="16119" y="1356360"/>
                </a:lnTo>
                <a:lnTo>
                  <a:pt x="38100" y="1356360"/>
                </a:lnTo>
                <a:lnTo>
                  <a:pt x="38100" y="1370076"/>
                </a:lnTo>
                <a:lnTo>
                  <a:pt x="49068" y="1375340"/>
                </a:lnTo>
                <a:close/>
              </a:path>
              <a:path w="1549400" h="2819400">
                <a:moveTo>
                  <a:pt x="16119" y="1356360"/>
                </a:moveTo>
                <a:lnTo>
                  <a:pt x="12700" y="1345692"/>
                </a:lnTo>
                <a:lnTo>
                  <a:pt x="12700" y="1356360"/>
                </a:lnTo>
                <a:lnTo>
                  <a:pt x="16119" y="1356360"/>
                </a:lnTo>
                <a:close/>
              </a:path>
              <a:path w="1549400" h="2819400">
                <a:moveTo>
                  <a:pt x="38100" y="1370076"/>
                </a:moveTo>
                <a:lnTo>
                  <a:pt x="38100" y="1356360"/>
                </a:lnTo>
                <a:lnTo>
                  <a:pt x="16119" y="1356360"/>
                </a:lnTo>
                <a:lnTo>
                  <a:pt x="25400" y="1385316"/>
                </a:lnTo>
                <a:lnTo>
                  <a:pt x="25400" y="1370076"/>
                </a:lnTo>
                <a:lnTo>
                  <a:pt x="38100" y="1370076"/>
                </a:lnTo>
                <a:close/>
              </a:path>
              <a:path w="1549400" h="2819400">
                <a:moveTo>
                  <a:pt x="50800" y="946404"/>
                </a:moveTo>
                <a:lnTo>
                  <a:pt x="25400" y="940308"/>
                </a:lnTo>
                <a:lnTo>
                  <a:pt x="16404" y="966216"/>
                </a:lnTo>
                <a:lnTo>
                  <a:pt x="25400" y="966216"/>
                </a:lnTo>
                <a:lnTo>
                  <a:pt x="25400" y="955548"/>
                </a:lnTo>
                <a:lnTo>
                  <a:pt x="38100" y="955548"/>
                </a:lnTo>
                <a:lnTo>
                  <a:pt x="48895" y="951661"/>
                </a:lnTo>
                <a:lnTo>
                  <a:pt x="50800" y="946404"/>
                </a:lnTo>
                <a:close/>
              </a:path>
              <a:path w="1549400" h="2819400">
                <a:moveTo>
                  <a:pt x="26147" y="901759"/>
                </a:moveTo>
                <a:lnTo>
                  <a:pt x="25400" y="902208"/>
                </a:lnTo>
                <a:lnTo>
                  <a:pt x="25400" y="903732"/>
                </a:lnTo>
                <a:lnTo>
                  <a:pt x="26147" y="901759"/>
                </a:lnTo>
                <a:close/>
              </a:path>
              <a:path w="1549400" h="2819400">
                <a:moveTo>
                  <a:pt x="50800" y="911352"/>
                </a:moveTo>
                <a:lnTo>
                  <a:pt x="50800" y="894588"/>
                </a:lnTo>
                <a:lnTo>
                  <a:pt x="38100" y="894588"/>
                </a:lnTo>
                <a:lnTo>
                  <a:pt x="26147" y="901759"/>
                </a:lnTo>
                <a:lnTo>
                  <a:pt x="25400" y="903732"/>
                </a:lnTo>
                <a:lnTo>
                  <a:pt x="38100" y="908304"/>
                </a:lnTo>
                <a:lnTo>
                  <a:pt x="50800" y="911352"/>
                </a:lnTo>
                <a:close/>
              </a:path>
              <a:path w="1549400" h="2819400">
                <a:moveTo>
                  <a:pt x="38100" y="908304"/>
                </a:moveTo>
                <a:lnTo>
                  <a:pt x="25400" y="903732"/>
                </a:lnTo>
                <a:lnTo>
                  <a:pt x="25400" y="905256"/>
                </a:lnTo>
                <a:lnTo>
                  <a:pt x="38100" y="908304"/>
                </a:lnTo>
                <a:close/>
              </a:path>
              <a:path w="1549400" h="2819400">
                <a:moveTo>
                  <a:pt x="50800" y="922020"/>
                </a:moveTo>
                <a:lnTo>
                  <a:pt x="50800" y="912876"/>
                </a:lnTo>
                <a:lnTo>
                  <a:pt x="38100" y="908304"/>
                </a:lnTo>
                <a:lnTo>
                  <a:pt x="25400" y="905256"/>
                </a:lnTo>
                <a:lnTo>
                  <a:pt x="25400" y="915924"/>
                </a:lnTo>
                <a:lnTo>
                  <a:pt x="38100" y="922020"/>
                </a:lnTo>
                <a:lnTo>
                  <a:pt x="50800" y="922020"/>
                </a:lnTo>
                <a:close/>
              </a:path>
              <a:path w="1549400" h="2819400">
                <a:moveTo>
                  <a:pt x="50800" y="935736"/>
                </a:moveTo>
                <a:lnTo>
                  <a:pt x="50800" y="922020"/>
                </a:lnTo>
                <a:lnTo>
                  <a:pt x="38100" y="922020"/>
                </a:lnTo>
                <a:lnTo>
                  <a:pt x="25400" y="915924"/>
                </a:lnTo>
                <a:lnTo>
                  <a:pt x="25400" y="929640"/>
                </a:lnTo>
                <a:lnTo>
                  <a:pt x="38100" y="929640"/>
                </a:lnTo>
                <a:lnTo>
                  <a:pt x="50800" y="935736"/>
                </a:lnTo>
                <a:close/>
              </a:path>
              <a:path w="1549400" h="2819400">
                <a:moveTo>
                  <a:pt x="50800" y="946404"/>
                </a:moveTo>
                <a:lnTo>
                  <a:pt x="50800" y="935736"/>
                </a:lnTo>
                <a:lnTo>
                  <a:pt x="38100" y="929640"/>
                </a:lnTo>
                <a:lnTo>
                  <a:pt x="25400" y="929640"/>
                </a:lnTo>
                <a:lnTo>
                  <a:pt x="25400" y="938784"/>
                </a:lnTo>
                <a:lnTo>
                  <a:pt x="50800" y="946404"/>
                </a:lnTo>
                <a:close/>
              </a:path>
              <a:path w="1549400" h="2819400">
                <a:moveTo>
                  <a:pt x="50800" y="946404"/>
                </a:moveTo>
                <a:lnTo>
                  <a:pt x="25400" y="938784"/>
                </a:lnTo>
                <a:lnTo>
                  <a:pt x="25400" y="940308"/>
                </a:lnTo>
                <a:lnTo>
                  <a:pt x="50800" y="946404"/>
                </a:lnTo>
                <a:close/>
              </a:path>
              <a:path w="1549400" h="2819400">
                <a:moveTo>
                  <a:pt x="48895" y="951661"/>
                </a:moveTo>
                <a:lnTo>
                  <a:pt x="38100" y="955548"/>
                </a:lnTo>
                <a:lnTo>
                  <a:pt x="25400" y="955548"/>
                </a:lnTo>
                <a:lnTo>
                  <a:pt x="25400" y="966216"/>
                </a:lnTo>
                <a:lnTo>
                  <a:pt x="38100" y="972312"/>
                </a:lnTo>
                <a:lnTo>
                  <a:pt x="38100" y="981456"/>
                </a:lnTo>
                <a:lnTo>
                  <a:pt x="48895" y="951661"/>
                </a:lnTo>
                <a:close/>
              </a:path>
              <a:path w="1549400" h="2819400">
                <a:moveTo>
                  <a:pt x="50354" y="1379353"/>
                </a:moveTo>
                <a:lnTo>
                  <a:pt x="49068" y="1375340"/>
                </a:lnTo>
                <a:lnTo>
                  <a:pt x="38100" y="1370076"/>
                </a:lnTo>
                <a:lnTo>
                  <a:pt x="25400" y="1370076"/>
                </a:lnTo>
                <a:lnTo>
                  <a:pt x="25400" y="1385316"/>
                </a:lnTo>
                <a:lnTo>
                  <a:pt x="38100" y="1383030"/>
                </a:lnTo>
                <a:lnTo>
                  <a:pt x="50354" y="1379353"/>
                </a:lnTo>
                <a:close/>
              </a:path>
              <a:path w="1549400" h="2819400">
                <a:moveTo>
                  <a:pt x="38100" y="1383030"/>
                </a:moveTo>
                <a:lnTo>
                  <a:pt x="25400" y="1385316"/>
                </a:lnTo>
                <a:lnTo>
                  <a:pt x="25400" y="1386840"/>
                </a:lnTo>
                <a:lnTo>
                  <a:pt x="38100" y="1383030"/>
                </a:lnTo>
                <a:close/>
              </a:path>
              <a:path w="1549400" h="2819400">
                <a:moveTo>
                  <a:pt x="50800" y="1389888"/>
                </a:moveTo>
                <a:lnTo>
                  <a:pt x="50800" y="1380744"/>
                </a:lnTo>
                <a:lnTo>
                  <a:pt x="38100" y="1383030"/>
                </a:lnTo>
                <a:lnTo>
                  <a:pt x="25400" y="1386840"/>
                </a:lnTo>
                <a:lnTo>
                  <a:pt x="28448" y="1395984"/>
                </a:lnTo>
                <a:lnTo>
                  <a:pt x="38100" y="1395984"/>
                </a:lnTo>
                <a:lnTo>
                  <a:pt x="50800" y="1389888"/>
                </a:lnTo>
                <a:close/>
              </a:path>
              <a:path w="1549400" h="2819400">
                <a:moveTo>
                  <a:pt x="28448" y="1395984"/>
                </a:moveTo>
                <a:lnTo>
                  <a:pt x="25400" y="1386840"/>
                </a:lnTo>
                <a:lnTo>
                  <a:pt x="25400" y="1395984"/>
                </a:lnTo>
                <a:lnTo>
                  <a:pt x="28448" y="1395984"/>
                </a:lnTo>
                <a:close/>
              </a:path>
              <a:path w="1549400" h="2819400">
                <a:moveTo>
                  <a:pt x="63001" y="880662"/>
                </a:moveTo>
                <a:lnTo>
                  <a:pt x="38100" y="870204"/>
                </a:lnTo>
                <a:lnTo>
                  <a:pt x="26147" y="901759"/>
                </a:lnTo>
                <a:lnTo>
                  <a:pt x="38100" y="894588"/>
                </a:lnTo>
                <a:lnTo>
                  <a:pt x="38100" y="882396"/>
                </a:lnTo>
                <a:lnTo>
                  <a:pt x="50800" y="888492"/>
                </a:lnTo>
                <a:lnTo>
                  <a:pt x="60036" y="888492"/>
                </a:lnTo>
                <a:lnTo>
                  <a:pt x="63001" y="880662"/>
                </a:lnTo>
                <a:close/>
              </a:path>
              <a:path w="1549400" h="2819400">
                <a:moveTo>
                  <a:pt x="50800" y="1409700"/>
                </a:moveTo>
                <a:lnTo>
                  <a:pt x="50800" y="1389888"/>
                </a:lnTo>
                <a:lnTo>
                  <a:pt x="38100" y="1395984"/>
                </a:lnTo>
                <a:lnTo>
                  <a:pt x="28448" y="1395984"/>
                </a:lnTo>
                <a:lnTo>
                  <a:pt x="38100" y="1424940"/>
                </a:lnTo>
                <a:lnTo>
                  <a:pt x="38100" y="1409700"/>
                </a:lnTo>
                <a:lnTo>
                  <a:pt x="50800" y="1409700"/>
                </a:lnTo>
                <a:close/>
              </a:path>
              <a:path w="1549400" h="2819400">
                <a:moveTo>
                  <a:pt x="38100" y="1341120"/>
                </a:moveTo>
                <a:lnTo>
                  <a:pt x="38100" y="1331976"/>
                </a:lnTo>
                <a:lnTo>
                  <a:pt x="35169" y="1331976"/>
                </a:lnTo>
                <a:lnTo>
                  <a:pt x="38100" y="1341120"/>
                </a:lnTo>
                <a:close/>
              </a:path>
              <a:path w="1549400" h="2819400">
                <a:moveTo>
                  <a:pt x="38100" y="986028"/>
                </a:moveTo>
                <a:lnTo>
                  <a:pt x="38100" y="981456"/>
                </a:lnTo>
                <a:lnTo>
                  <a:pt x="36285" y="986898"/>
                </a:lnTo>
                <a:lnTo>
                  <a:pt x="38100" y="986028"/>
                </a:lnTo>
                <a:close/>
              </a:path>
              <a:path w="1549400" h="2819400">
                <a:moveTo>
                  <a:pt x="39511" y="866648"/>
                </a:moveTo>
                <a:lnTo>
                  <a:pt x="38100" y="867156"/>
                </a:lnTo>
                <a:lnTo>
                  <a:pt x="38100" y="870204"/>
                </a:lnTo>
                <a:lnTo>
                  <a:pt x="39511" y="866648"/>
                </a:lnTo>
                <a:close/>
              </a:path>
              <a:path w="1549400" h="2819400">
                <a:moveTo>
                  <a:pt x="63500" y="879348"/>
                </a:moveTo>
                <a:lnTo>
                  <a:pt x="63500" y="862584"/>
                </a:lnTo>
                <a:lnTo>
                  <a:pt x="50800" y="862584"/>
                </a:lnTo>
                <a:lnTo>
                  <a:pt x="39511" y="866648"/>
                </a:lnTo>
                <a:lnTo>
                  <a:pt x="38100" y="870204"/>
                </a:lnTo>
                <a:lnTo>
                  <a:pt x="63500" y="879348"/>
                </a:lnTo>
                <a:close/>
              </a:path>
              <a:path w="1549400" h="2819400">
                <a:moveTo>
                  <a:pt x="63500" y="879348"/>
                </a:moveTo>
                <a:lnTo>
                  <a:pt x="38100" y="870204"/>
                </a:lnTo>
                <a:lnTo>
                  <a:pt x="63001" y="880662"/>
                </a:lnTo>
                <a:lnTo>
                  <a:pt x="63500" y="879348"/>
                </a:lnTo>
                <a:close/>
              </a:path>
              <a:path w="1549400" h="2819400">
                <a:moveTo>
                  <a:pt x="60036" y="888492"/>
                </a:moveTo>
                <a:lnTo>
                  <a:pt x="50800" y="888492"/>
                </a:lnTo>
                <a:lnTo>
                  <a:pt x="38100" y="882396"/>
                </a:lnTo>
                <a:lnTo>
                  <a:pt x="38100" y="894588"/>
                </a:lnTo>
                <a:lnTo>
                  <a:pt x="50800" y="894588"/>
                </a:lnTo>
                <a:lnTo>
                  <a:pt x="50800" y="912876"/>
                </a:lnTo>
                <a:lnTo>
                  <a:pt x="60036" y="888492"/>
                </a:lnTo>
                <a:close/>
              </a:path>
              <a:path w="1549400" h="2819400">
                <a:moveTo>
                  <a:pt x="50800" y="912876"/>
                </a:moveTo>
                <a:lnTo>
                  <a:pt x="50800" y="911352"/>
                </a:lnTo>
                <a:lnTo>
                  <a:pt x="38100" y="908304"/>
                </a:lnTo>
                <a:lnTo>
                  <a:pt x="50800" y="912876"/>
                </a:lnTo>
                <a:close/>
              </a:path>
              <a:path w="1549400" h="2819400">
                <a:moveTo>
                  <a:pt x="50800" y="1380744"/>
                </a:moveTo>
                <a:lnTo>
                  <a:pt x="50354" y="1379353"/>
                </a:lnTo>
                <a:lnTo>
                  <a:pt x="38100" y="1383030"/>
                </a:lnTo>
                <a:lnTo>
                  <a:pt x="50800" y="1380744"/>
                </a:lnTo>
                <a:close/>
              </a:path>
              <a:path w="1549400" h="2819400">
                <a:moveTo>
                  <a:pt x="63500" y="1417320"/>
                </a:moveTo>
                <a:lnTo>
                  <a:pt x="62345" y="1413856"/>
                </a:lnTo>
                <a:lnTo>
                  <a:pt x="50800" y="1409700"/>
                </a:lnTo>
                <a:lnTo>
                  <a:pt x="38100" y="1409700"/>
                </a:lnTo>
                <a:lnTo>
                  <a:pt x="38100" y="1424940"/>
                </a:lnTo>
                <a:lnTo>
                  <a:pt x="63500" y="1417320"/>
                </a:lnTo>
                <a:close/>
              </a:path>
              <a:path w="1549400" h="2819400">
                <a:moveTo>
                  <a:pt x="63500" y="1417320"/>
                </a:moveTo>
                <a:lnTo>
                  <a:pt x="38100" y="1424940"/>
                </a:lnTo>
                <a:lnTo>
                  <a:pt x="38100" y="1426464"/>
                </a:lnTo>
                <a:lnTo>
                  <a:pt x="63500" y="1417320"/>
                </a:lnTo>
                <a:close/>
              </a:path>
              <a:path w="1549400" h="2819400">
                <a:moveTo>
                  <a:pt x="74990" y="1451791"/>
                </a:moveTo>
                <a:lnTo>
                  <a:pt x="63500" y="1417320"/>
                </a:lnTo>
                <a:lnTo>
                  <a:pt x="38100" y="1426464"/>
                </a:lnTo>
                <a:lnTo>
                  <a:pt x="40745" y="1434084"/>
                </a:lnTo>
                <a:lnTo>
                  <a:pt x="50800" y="1434084"/>
                </a:lnTo>
                <a:lnTo>
                  <a:pt x="63500" y="1427988"/>
                </a:lnTo>
                <a:lnTo>
                  <a:pt x="63500" y="1446276"/>
                </a:lnTo>
                <a:lnTo>
                  <a:pt x="74990" y="1451791"/>
                </a:lnTo>
                <a:close/>
              </a:path>
              <a:path w="1549400" h="2819400">
                <a:moveTo>
                  <a:pt x="40745" y="1434084"/>
                </a:moveTo>
                <a:lnTo>
                  <a:pt x="38100" y="1426464"/>
                </a:lnTo>
                <a:lnTo>
                  <a:pt x="38100" y="1434084"/>
                </a:lnTo>
                <a:lnTo>
                  <a:pt x="40745" y="1434084"/>
                </a:lnTo>
                <a:close/>
              </a:path>
              <a:path w="1549400" h="2819400">
                <a:moveTo>
                  <a:pt x="75692" y="850148"/>
                </a:moveTo>
                <a:lnTo>
                  <a:pt x="50800" y="838200"/>
                </a:lnTo>
                <a:lnTo>
                  <a:pt x="39511" y="866648"/>
                </a:lnTo>
                <a:lnTo>
                  <a:pt x="50800" y="862584"/>
                </a:lnTo>
                <a:lnTo>
                  <a:pt x="50800" y="851916"/>
                </a:lnTo>
                <a:lnTo>
                  <a:pt x="63500" y="858012"/>
                </a:lnTo>
                <a:lnTo>
                  <a:pt x="72571" y="858012"/>
                </a:lnTo>
                <a:lnTo>
                  <a:pt x="75692" y="850148"/>
                </a:lnTo>
                <a:close/>
              </a:path>
              <a:path w="1549400" h="2819400">
                <a:moveTo>
                  <a:pt x="63500" y="1446276"/>
                </a:moveTo>
                <a:lnTo>
                  <a:pt x="63500" y="1427988"/>
                </a:lnTo>
                <a:lnTo>
                  <a:pt x="50800" y="1434084"/>
                </a:lnTo>
                <a:lnTo>
                  <a:pt x="40745" y="1434084"/>
                </a:lnTo>
                <a:lnTo>
                  <a:pt x="50800" y="1463040"/>
                </a:lnTo>
                <a:lnTo>
                  <a:pt x="50800" y="1446276"/>
                </a:lnTo>
                <a:lnTo>
                  <a:pt x="63500" y="1446276"/>
                </a:lnTo>
                <a:close/>
              </a:path>
              <a:path w="1549400" h="2819400">
                <a:moveTo>
                  <a:pt x="50800" y="950976"/>
                </a:moveTo>
                <a:lnTo>
                  <a:pt x="50800" y="946404"/>
                </a:lnTo>
                <a:lnTo>
                  <a:pt x="48895" y="951661"/>
                </a:lnTo>
                <a:lnTo>
                  <a:pt x="50800" y="950976"/>
                </a:lnTo>
                <a:close/>
              </a:path>
              <a:path w="1549400" h="2819400">
                <a:moveTo>
                  <a:pt x="50800" y="1379220"/>
                </a:moveTo>
                <a:lnTo>
                  <a:pt x="50800" y="1376172"/>
                </a:lnTo>
                <a:lnTo>
                  <a:pt x="49068" y="1375340"/>
                </a:lnTo>
                <a:lnTo>
                  <a:pt x="50354" y="1379353"/>
                </a:lnTo>
                <a:lnTo>
                  <a:pt x="50800" y="1379220"/>
                </a:lnTo>
                <a:close/>
              </a:path>
              <a:path w="1549400" h="2819400">
                <a:moveTo>
                  <a:pt x="62345" y="1413856"/>
                </a:moveTo>
                <a:lnTo>
                  <a:pt x="50800" y="1379220"/>
                </a:lnTo>
                <a:lnTo>
                  <a:pt x="50354" y="1379353"/>
                </a:lnTo>
                <a:lnTo>
                  <a:pt x="50800" y="1380744"/>
                </a:lnTo>
                <a:lnTo>
                  <a:pt x="50800" y="1409700"/>
                </a:lnTo>
                <a:lnTo>
                  <a:pt x="62345" y="1413856"/>
                </a:lnTo>
                <a:close/>
              </a:path>
              <a:path w="1549400" h="2819400">
                <a:moveTo>
                  <a:pt x="52916" y="835660"/>
                </a:moveTo>
                <a:lnTo>
                  <a:pt x="50800" y="836676"/>
                </a:lnTo>
                <a:lnTo>
                  <a:pt x="50800" y="838200"/>
                </a:lnTo>
                <a:lnTo>
                  <a:pt x="52916" y="835660"/>
                </a:lnTo>
                <a:close/>
              </a:path>
              <a:path w="1549400" h="2819400">
                <a:moveTo>
                  <a:pt x="76200" y="848868"/>
                </a:moveTo>
                <a:lnTo>
                  <a:pt x="76200" y="830580"/>
                </a:lnTo>
                <a:lnTo>
                  <a:pt x="63500" y="830580"/>
                </a:lnTo>
                <a:lnTo>
                  <a:pt x="52916" y="835660"/>
                </a:lnTo>
                <a:lnTo>
                  <a:pt x="50800" y="838200"/>
                </a:lnTo>
                <a:lnTo>
                  <a:pt x="76200" y="848868"/>
                </a:lnTo>
                <a:close/>
              </a:path>
              <a:path w="1549400" h="2819400">
                <a:moveTo>
                  <a:pt x="76200" y="848868"/>
                </a:moveTo>
                <a:lnTo>
                  <a:pt x="50800" y="838200"/>
                </a:lnTo>
                <a:lnTo>
                  <a:pt x="75692" y="850148"/>
                </a:lnTo>
                <a:lnTo>
                  <a:pt x="76200" y="848868"/>
                </a:lnTo>
                <a:close/>
              </a:path>
              <a:path w="1549400" h="2819400">
                <a:moveTo>
                  <a:pt x="72571" y="858012"/>
                </a:moveTo>
                <a:lnTo>
                  <a:pt x="63500" y="858012"/>
                </a:lnTo>
                <a:lnTo>
                  <a:pt x="50800" y="851916"/>
                </a:lnTo>
                <a:lnTo>
                  <a:pt x="50800" y="862584"/>
                </a:lnTo>
                <a:lnTo>
                  <a:pt x="63500" y="862584"/>
                </a:lnTo>
                <a:lnTo>
                  <a:pt x="63500" y="880872"/>
                </a:lnTo>
                <a:lnTo>
                  <a:pt x="72571" y="858012"/>
                </a:lnTo>
                <a:close/>
              </a:path>
              <a:path w="1549400" h="2819400">
                <a:moveTo>
                  <a:pt x="76200" y="1455420"/>
                </a:moveTo>
                <a:lnTo>
                  <a:pt x="74990" y="1451791"/>
                </a:lnTo>
                <a:lnTo>
                  <a:pt x="63500" y="1446276"/>
                </a:lnTo>
                <a:lnTo>
                  <a:pt x="50800" y="1446276"/>
                </a:lnTo>
                <a:lnTo>
                  <a:pt x="50800" y="1463040"/>
                </a:lnTo>
                <a:lnTo>
                  <a:pt x="54428" y="1461951"/>
                </a:lnTo>
                <a:lnTo>
                  <a:pt x="63500" y="1455420"/>
                </a:lnTo>
                <a:lnTo>
                  <a:pt x="65767" y="1458549"/>
                </a:lnTo>
                <a:lnTo>
                  <a:pt x="76200" y="1455420"/>
                </a:lnTo>
                <a:close/>
              </a:path>
              <a:path w="1549400" h="2819400">
                <a:moveTo>
                  <a:pt x="54428" y="1461951"/>
                </a:moveTo>
                <a:lnTo>
                  <a:pt x="50800" y="1463040"/>
                </a:lnTo>
                <a:lnTo>
                  <a:pt x="50800" y="1464564"/>
                </a:lnTo>
                <a:lnTo>
                  <a:pt x="54428" y="1461951"/>
                </a:lnTo>
                <a:close/>
              </a:path>
              <a:path w="1549400" h="2819400">
                <a:moveTo>
                  <a:pt x="72512" y="1467857"/>
                </a:moveTo>
                <a:lnTo>
                  <a:pt x="65767" y="1458549"/>
                </a:lnTo>
                <a:lnTo>
                  <a:pt x="54428" y="1461951"/>
                </a:lnTo>
                <a:lnTo>
                  <a:pt x="50800" y="1464564"/>
                </a:lnTo>
                <a:lnTo>
                  <a:pt x="53445" y="1472184"/>
                </a:lnTo>
                <a:lnTo>
                  <a:pt x="63500" y="1472184"/>
                </a:lnTo>
                <a:lnTo>
                  <a:pt x="72512" y="1467857"/>
                </a:lnTo>
                <a:close/>
              </a:path>
              <a:path w="1549400" h="2819400">
                <a:moveTo>
                  <a:pt x="53445" y="1472184"/>
                </a:moveTo>
                <a:lnTo>
                  <a:pt x="50800" y="1464564"/>
                </a:lnTo>
                <a:lnTo>
                  <a:pt x="50800" y="1472184"/>
                </a:lnTo>
                <a:lnTo>
                  <a:pt x="53445" y="1472184"/>
                </a:lnTo>
                <a:close/>
              </a:path>
              <a:path w="1549400" h="2819400">
                <a:moveTo>
                  <a:pt x="99483" y="822452"/>
                </a:moveTo>
                <a:lnTo>
                  <a:pt x="88900" y="827532"/>
                </a:lnTo>
                <a:lnTo>
                  <a:pt x="76200" y="827532"/>
                </a:lnTo>
                <a:lnTo>
                  <a:pt x="64407" y="821871"/>
                </a:lnTo>
                <a:lnTo>
                  <a:pt x="52916" y="835660"/>
                </a:lnTo>
                <a:lnTo>
                  <a:pt x="63500" y="830580"/>
                </a:lnTo>
                <a:lnTo>
                  <a:pt x="76200" y="830580"/>
                </a:lnTo>
                <a:lnTo>
                  <a:pt x="76200" y="850392"/>
                </a:lnTo>
                <a:lnTo>
                  <a:pt x="99483" y="822452"/>
                </a:lnTo>
                <a:close/>
              </a:path>
              <a:path w="1549400" h="2819400">
                <a:moveTo>
                  <a:pt x="87405" y="1488410"/>
                </a:moveTo>
                <a:lnTo>
                  <a:pt x="72512" y="1467857"/>
                </a:lnTo>
                <a:lnTo>
                  <a:pt x="63500" y="1472184"/>
                </a:lnTo>
                <a:lnTo>
                  <a:pt x="53445" y="1472184"/>
                </a:lnTo>
                <a:lnTo>
                  <a:pt x="63500" y="1501140"/>
                </a:lnTo>
                <a:lnTo>
                  <a:pt x="63500" y="1484376"/>
                </a:lnTo>
                <a:lnTo>
                  <a:pt x="76200" y="1484376"/>
                </a:lnTo>
                <a:lnTo>
                  <a:pt x="87405" y="1488410"/>
                </a:lnTo>
                <a:close/>
              </a:path>
              <a:path w="1549400" h="2819400">
                <a:moveTo>
                  <a:pt x="65767" y="1458549"/>
                </a:moveTo>
                <a:lnTo>
                  <a:pt x="63500" y="1455420"/>
                </a:lnTo>
                <a:lnTo>
                  <a:pt x="54428" y="1461951"/>
                </a:lnTo>
                <a:lnTo>
                  <a:pt x="65767" y="1458549"/>
                </a:lnTo>
                <a:close/>
              </a:path>
              <a:path w="1549400" h="2819400">
                <a:moveTo>
                  <a:pt x="63500" y="888492"/>
                </a:moveTo>
                <a:lnTo>
                  <a:pt x="63500" y="880872"/>
                </a:lnTo>
                <a:lnTo>
                  <a:pt x="63001" y="880662"/>
                </a:lnTo>
                <a:lnTo>
                  <a:pt x="60036" y="888492"/>
                </a:lnTo>
                <a:lnTo>
                  <a:pt x="63500" y="888492"/>
                </a:lnTo>
                <a:close/>
              </a:path>
              <a:path w="1549400" h="2819400">
                <a:moveTo>
                  <a:pt x="63500" y="1417320"/>
                </a:moveTo>
                <a:lnTo>
                  <a:pt x="63500" y="1414272"/>
                </a:lnTo>
                <a:lnTo>
                  <a:pt x="62345" y="1413856"/>
                </a:lnTo>
                <a:lnTo>
                  <a:pt x="63500" y="1417320"/>
                </a:lnTo>
                <a:close/>
              </a:path>
              <a:path w="1549400" h="2819400">
                <a:moveTo>
                  <a:pt x="63500" y="880872"/>
                </a:moveTo>
                <a:lnTo>
                  <a:pt x="63500" y="879348"/>
                </a:lnTo>
                <a:lnTo>
                  <a:pt x="63001" y="880662"/>
                </a:lnTo>
                <a:lnTo>
                  <a:pt x="63500" y="880872"/>
                </a:lnTo>
                <a:close/>
              </a:path>
              <a:path w="1549400" h="2819400">
                <a:moveTo>
                  <a:pt x="79727" y="800100"/>
                </a:moveTo>
                <a:lnTo>
                  <a:pt x="76200" y="800100"/>
                </a:lnTo>
                <a:lnTo>
                  <a:pt x="63500" y="806196"/>
                </a:lnTo>
                <a:lnTo>
                  <a:pt x="63500" y="821436"/>
                </a:lnTo>
                <a:lnTo>
                  <a:pt x="64407" y="821871"/>
                </a:lnTo>
                <a:lnTo>
                  <a:pt x="76200" y="807720"/>
                </a:lnTo>
                <a:lnTo>
                  <a:pt x="79727" y="800100"/>
                </a:lnTo>
                <a:close/>
              </a:path>
              <a:path w="1549400" h="2819400">
                <a:moveTo>
                  <a:pt x="88900" y="1490472"/>
                </a:moveTo>
                <a:lnTo>
                  <a:pt x="87405" y="1488410"/>
                </a:lnTo>
                <a:lnTo>
                  <a:pt x="76200" y="1484376"/>
                </a:lnTo>
                <a:lnTo>
                  <a:pt x="63500" y="1484376"/>
                </a:lnTo>
                <a:lnTo>
                  <a:pt x="63500" y="1501140"/>
                </a:lnTo>
                <a:lnTo>
                  <a:pt x="88900" y="1490472"/>
                </a:lnTo>
                <a:close/>
              </a:path>
              <a:path w="1549400" h="2819400">
                <a:moveTo>
                  <a:pt x="88900" y="1490472"/>
                </a:moveTo>
                <a:lnTo>
                  <a:pt x="63500" y="1501140"/>
                </a:lnTo>
                <a:lnTo>
                  <a:pt x="63500" y="1502664"/>
                </a:lnTo>
                <a:lnTo>
                  <a:pt x="88900" y="1490472"/>
                </a:lnTo>
                <a:close/>
              </a:path>
              <a:path w="1549400" h="2819400">
                <a:moveTo>
                  <a:pt x="98839" y="1517904"/>
                </a:moveTo>
                <a:lnTo>
                  <a:pt x="88900" y="1490472"/>
                </a:lnTo>
                <a:lnTo>
                  <a:pt x="63500" y="1502664"/>
                </a:lnTo>
                <a:lnTo>
                  <a:pt x="65767" y="1508651"/>
                </a:lnTo>
                <a:lnTo>
                  <a:pt x="76200" y="1508760"/>
                </a:lnTo>
                <a:lnTo>
                  <a:pt x="88900" y="1502664"/>
                </a:lnTo>
                <a:lnTo>
                  <a:pt x="88900" y="1517904"/>
                </a:lnTo>
                <a:lnTo>
                  <a:pt x="98839" y="1517904"/>
                </a:lnTo>
                <a:close/>
              </a:path>
              <a:path w="1549400" h="2819400">
                <a:moveTo>
                  <a:pt x="65809" y="1508760"/>
                </a:moveTo>
                <a:lnTo>
                  <a:pt x="63500" y="1502664"/>
                </a:lnTo>
                <a:lnTo>
                  <a:pt x="63500" y="1508760"/>
                </a:lnTo>
                <a:lnTo>
                  <a:pt x="65809" y="1508760"/>
                </a:lnTo>
                <a:close/>
              </a:path>
              <a:path w="1549400" h="2819400">
                <a:moveTo>
                  <a:pt x="101600" y="819912"/>
                </a:moveTo>
                <a:lnTo>
                  <a:pt x="92964" y="815766"/>
                </a:lnTo>
                <a:lnTo>
                  <a:pt x="88900" y="819912"/>
                </a:lnTo>
                <a:lnTo>
                  <a:pt x="76200" y="807720"/>
                </a:lnTo>
                <a:lnTo>
                  <a:pt x="64407" y="821871"/>
                </a:lnTo>
                <a:lnTo>
                  <a:pt x="76200" y="827532"/>
                </a:lnTo>
                <a:lnTo>
                  <a:pt x="88900" y="827532"/>
                </a:lnTo>
                <a:lnTo>
                  <a:pt x="99483" y="822452"/>
                </a:lnTo>
                <a:lnTo>
                  <a:pt x="101600" y="819912"/>
                </a:lnTo>
                <a:close/>
              </a:path>
              <a:path w="1549400" h="2819400">
                <a:moveTo>
                  <a:pt x="76200" y="1466088"/>
                </a:moveTo>
                <a:lnTo>
                  <a:pt x="76200" y="1455420"/>
                </a:lnTo>
                <a:lnTo>
                  <a:pt x="65767" y="1458549"/>
                </a:lnTo>
                <a:lnTo>
                  <a:pt x="72512" y="1467857"/>
                </a:lnTo>
                <a:lnTo>
                  <a:pt x="76200" y="1466088"/>
                </a:lnTo>
                <a:close/>
              </a:path>
              <a:path w="1549400" h="2819400">
                <a:moveTo>
                  <a:pt x="88900" y="1517904"/>
                </a:moveTo>
                <a:lnTo>
                  <a:pt x="88900" y="1502664"/>
                </a:lnTo>
                <a:lnTo>
                  <a:pt x="76200" y="1508760"/>
                </a:lnTo>
                <a:lnTo>
                  <a:pt x="65809" y="1508760"/>
                </a:lnTo>
                <a:lnTo>
                  <a:pt x="76200" y="1536192"/>
                </a:lnTo>
                <a:lnTo>
                  <a:pt x="76200" y="1524000"/>
                </a:lnTo>
                <a:lnTo>
                  <a:pt x="88900" y="1517904"/>
                </a:lnTo>
                <a:close/>
              </a:path>
              <a:path w="1549400" h="2819400">
                <a:moveTo>
                  <a:pt x="76200" y="858012"/>
                </a:moveTo>
                <a:lnTo>
                  <a:pt x="76200" y="850392"/>
                </a:lnTo>
                <a:lnTo>
                  <a:pt x="75692" y="850148"/>
                </a:lnTo>
                <a:lnTo>
                  <a:pt x="72571" y="858012"/>
                </a:lnTo>
                <a:lnTo>
                  <a:pt x="76200" y="858012"/>
                </a:lnTo>
                <a:close/>
              </a:path>
              <a:path w="1549400" h="2819400">
                <a:moveTo>
                  <a:pt x="76200" y="1455420"/>
                </a:moveTo>
                <a:lnTo>
                  <a:pt x="76200" y="1452372"/>
                </a:lnTo>
                <a:lnTo>
                  <a:pt x="74990" y="1451791"/>
                </a:lnTo>
                <a:lnTo>
                  <a:pt x="76200" y="1455420"/>
                </a:lnTo>
                <a:close/>
              </a:path>
              <a:path w="1549400" h="2819400">
                <a:moveTo>
                  <a:pt x="76200" y="850392"/>
                </a:moveTo>
                <a:lnTo>
                  <a:pt x="76200" y="848868"/>
                </a:lnTo>
                <a:lnTo>
                  <a:pt x="75692" y="850148"/>
                </a:lnTo>
                <a:lnTo>
                  <a:pt x="76200" y="850392"/>
                </a:lnTo>
                <a:close/>
              </a:path>
              <a:path w="1549400" h="2819400">
                <a:moveTo>
                  <a:pt x="101600" y="806958"/>
                </a:moveTo>
                <a:lnTo>
                  <a:pt x="101600" y="806196"/>
                </a:lnTo>
                <a:lnTo>
                  <a:pt x="88900" y="800100"/>
                </a:lnTo>
                <a:lnTo>
                  <a:pt x="79727" y="800100"/>
                </a:lnTo>
                <a:lnTo>
                  <a:pt x="76200" y="807720"/>
                </a:lnTo>
                <a:lnTo>
                  <a:pt x="92964" y="815766"/>
                </a:lnTo>
                <a:lnTo>
                  <a:pt x="101600" y="806958"/>
                </a:lnTo>
                <a:close/>
              </a:path>
              <a:path w="1549400" h="2819400">
                <a:moveTo>
                  <a:pt x="92964" y="815766"/>
                </a:moveTo>
                <a:lnTo>
                  <a:pt x="76200" y="807720"/>
                </a:lnTo>
                <a:lnTo>
                  <a:pt x="88900" y="819912"/>
                </a:lnTo>
                <a:lnTo>
                  <a:pt x="92964" y="815766"/>
                </a:lnTo>
                <a:close/>
              </a:path>
              <a:path w="1549400" h="2819400">
                <a:moveTo>
                  <a:pt x="101129" y="1524225"/>
                </a:moveTo>
                <a:lnTo>
                  <a:pt x="98839" y="1517904"/>
                </a:lnTo>
                <a:lnTo>
                  <a:pt x="88900" y="1517904"/>
                </a:lnTo>
                <a:lnTo>
                  <a:pt x="76200" y="1524000"/>
                </a:lnTo>
                <a:lnTo>
                  <a:pt x="76200" y="1536192"/>
                </a:lnTo>
                <a:lnTo>
                  <a:pt x="101129" y="1524225"/>
                </a:lnTo>
                <a:close/>
              </a:path>
              <a:path w="1549400" h="2819400">
                <a:moveTo>
                  <a:pt x="101600" y="1525524"/>
                </a:moveTo>
                <a:lnTo>
                  <a:pt x="101129" y="1524225"/>
                </a:lnTo>
                <a:lnTo>
                  <a:pt x="76200" y="1536192"/>
                </a:lnTo>
                <a:lnTo>
                  <a:pt x="101600" y="1525524"/>
                </a:lnTo>
                <a:close/>
              </a:path>
              <a:path w="1549400" h="2819400">
                <a:moveTo>
                  <a:pt x="101600" y="1542288"/>
                </a:moveTo>
                <a:lnTo>
                  <a:pt x="101600" y="1525524"/>
                </a:lnTo>
                <a:lnTo>
                  <a:pt x="76200" y="1536192"/>
                </a:lnTo>
                <a:lnTo>
                  <a:pt x="77787" y="1538287"/>
                </a:lnTo>
                <a:lnTo>
                  <a:pt x="88900" y="1542288"/>
                </a:lnTo>
                <a:lnTo>
                  <a:pt x="101600" y="1542288"/>
                </a:lnTo>
                <a:close/>
              </a:path>
              <a:path w="1549400" h="2819400">
                <a:moveTo>
                  <a:pt x="77787" y="1538287"/>
                </a:moveTo>
                <a:lnTo>
                  <a:pt x="76200" y="1536192"/>
                </a:lnTo>
                <a:lnTo>
                  <a:pt x="76200" y="1537716"/>
                </a:lnTo>
                <a:lnTo>
                  <a:pt x="77787" y="1538287"/>
                </a:lnTo>
                <a:close/>
              </a:path>
              <a:path w="1549400" h="2819400">
                <a:moveTo>
                  <a:pt x="126206" y="1556480"/>
                </a:moveTo>
                <a:lnTo>
                  <a:pt x="125412" y="1555432"/>
                </a:lnTo>
                <a:lnTo>
                  <a:pt x="114300" y="1551432"/>
                </a:lnTo>
                <a:lnTo>
                  <a:pt x="101600" y="1551432"/>
                </a:lnTo>
                <a:lnTo>
                  <a:pt x="101600" y="1542288"/>
                </a:lnTo>
                <a:lnTo>
                  <a:pt x="88900" y="1542288"/>
                </a:lnTo>
                <a:lnTo>
                  <a:pt x="77787" y="1538287"/>
                </a:lnTo>
                <a:lnTo>
                  <a:pt x="101600" y="1569720"/>
                </a:lnTo>
                <a:lnTo>
                  <a:pt x="114300" y="1563624"/>
                </a:lnTo>
                <a:lnTo>
                  <a:pt x="126206" y="1556480"/>
                </a:lnTo>
                <a:close/>
              </a:path>
              <a:path w="1549400" h="2819400">
                <a:moveTo>
                  <a:pt x="114300" y="794004"/>
                </a:moveTo>
                <a:lnTo>
                  <a:pt x="88900" y="780288"/>
                </a:lnTo>
                <a:lnTo>
                  <a:pt x="79727" y="800100"/>
                </a:lnTo>
                <a:lnTo>
                  <a:pt x="101600" y="800100"/>
                </a:lnTo>
                <a:lnTo>
                  <a:pt x="114300" y="794004"/>
                </a:lnTo>
                <a:close/>
              </a:path>
              <a:path w="1549400" h="2819400">
                <a:moveTo>
                  <a:pt x="88900" y="1490472"/>
                </a:moveTo>
                <a:lnTo>
                  <a:pt x="88900" y="1488948"/>
                </a:lnTo>
                <a:lnTo>
                  <a:pt x="87405" y="1488410"/>
                </a:lnTo>
                <a:lnTo>
                  <a:pt x="88900" y="1490472"/>
                </a:lnTo>
                <a:close/>
              </a:path>
              <a:path w="1549400" h="2819400">
                <a:moveTo>
                  <a:pt x="91722" y="772668"/>
                </a:moveTo>
                <a:lnTo>
                  <a:pt x="88900" y="772668"/>
                </a:lnTo>
                <a:lnTo>
                  <a:pt x="88900" y="778764"/>
                </a:lnTo>
                <a:lnTo>
                  <a:pt x="91722" y="772668"/>
                </a:lnTo>
                <a:close/>
              </a:path>
              <a:path w="1549400" h="2819400">
                <a:moveTo>
                  <a:pt x="114300" y="794004"/>
                </a:moveTo>
                <a:lnTo>
                  <a:pt x="114300" y="780288"/>
                </a:lnTo>
                <a:lnTo>
                  <a:pt x="101600" y="772668"/>
                </a:lnTo>
                <a:lnTo>
                  <a:pt x="91722" y="772668"/>
                </a:lnTo>
                <a:lnTo>
                  <a:pt x="88900" y="778764"/>
                </a:lnTo>
                <a:lnTo>
                  <a:pt x="114300" y="794004"/>
                </a:lnTo>
                <a:close/>
              </a:path>
              <a:path w="1549400" h="2819400">
                <a:moveTo>
                  <a:pt x="114300" y="794004"/>
                </a:moveTo>
                <a:lnTo>
                  <a:pt x="88900" y="778764"/>
                </a:lnTo>
                <a:lnTo>
                  <a:pt x="88900" y="780288"/>
                </a:lnTo>
                <a:lnTo>
                  <a:pt x="114300" y="794004"/>
                </a:lnTo>
                <a:close/>
              </a:path>
              <a:path w="1549400" h="2819400">
                <a:moveTo>
                  <a:pt x="114300" y="794004"/>
                </a:moveTo>
                <a:lnTo>
                  <a:pt x="101600" y="800100"/>
                </a:lnTo>
                <a:lnTo>
                  <a:pt x="88900" y="800100"/>
                </a:lnTo>
                <a:lnTo>
                  <a:pt x="101600" y="806196"/>
                </a:lnTo>
                <a:lnTo>
                  <a:pt x="101600" y="806958"/>
                </a:lnTo>
                <a:lnTo>
                  <a:pt x="114300" y="794004"/>
                </a:lnTo>
                <a:close/>
              </a:path>
              <a:path w="1549400" h="2819400">
                <a:moveTo>
                  <a:pt x="124758" y="772668"/>
                </a:moveTo>
                <a:lnTo>
                  <a:pt x="114300" y="772668"/>
                </a:lnTo>
                <a:lnTo>
                  <a:pt x="101600" y="766572"/>
                </a:lnTo>
                <a:lnTo>
                  <a:pt x="101600" y="751332"/>
                </a:lnTo>
                <a:lnTo>
                  <a:pt x="91722" y="772668"/>
                </a:lnTo>
                <a:lnTo>
                  <a:pt x="101600" y="772668"/>
                </a:lnTo>
                <a:lnTo>
                  <a:pt x="101600" y="752856"/>
                </a:lnTo>
                <a:lnTo>
                  <a:pt x="102936" y="752214"/>
                </a:lnTo>
                <a:lnTo>
                  <a:pt x="102936" y="773470"/>
                </a:lnTo>
                <a:lnTo>
                  <a:pt x="114300" y="780288"/>
                </a:lnTo>
                <a:lnTo>
                  <a:pt x="114300" y="794004"/>
                </a:lnTo>
                <a:lnTo>
                  <a:pt x="124758" y="772668"/>
                </a:lnTo>
                <a:close/>
              </a:path>
              <a:path w="1549400" h="2819400">
                <a:moveTo>
                  <a:pt x="101600" y="819912"/>
                </a:moveTo>
                <a:lnTo>
                  <a:pt x="101600" y="806958"/>
                </a:lnTo>
                <a:lnTo>
                  <a:pt x="92964" y="815766"/>
                </a:lnTo>
                <a:lnTo>
                  <a:pt x="101600" y="819912"/>
                </a:lnTo>
                <a:close/>
              </a:path>
              <a:path w="1549400" h="2819400">
                <a:moveTo>
                  <a:pt x="101600" y="1524000"/>
                </a:moveTo>
                <a:lnTo>
                  <a:pt x="101600" y="1517904"/>
                </a:lnTo>
                <a:lnTo>
                  <a:pt x="98839" y="1517904"/>
                </a:lnTo>
                <a:lnTo>
                  <a:pt x="101129" y="1524225"/>
                </a:lnTo>
                <a:lnTo>
                  <a:pt x="101600" y="1524000"/>
                </a:lnTo>
                <a:close/>
              </a:path>
              <a:path w="1549400" h="2819400">
                <a:moveTo>
                  <a:pt x="101600" y="821436"/>
                </a:moveTo>
                <a:lnTo>
                  <a:pt x="101600" y="819912"/>
                </a:lnTo>
                <a:lnTo>
                  <a:pt x="99483" y="822452"/>
                </a:lnTo>
                <a:lnTo>
                  <a:pt x="101600" y="821436"/>
                </a:lnTo>
                <a:close/>
              </a:path>
              <a:path w="1549400" h="2819400">
                <a:moveTo>
                  <a:pt x="125412" y="1555432"/>
                </a:moveTo>
                <a:lnTo>
                  <a:pt x="101600" y="1524000"/>
                </a:lnTo>
                <a:lnTo>
                  <a:pt x="101129" y="1524225"/>
                </a:lnTo>
                <a:lnTo>
                  <a:pt x="101600" y="1525524"/>
                </a:lnTo>
                <a:lnTo>
                  <a:pt x="101600" y="1551432"/>
                </a:lnTo>
                <a:lnTo>
                  <a:pt x="114300" y="1551432"/>
                </a:lnTo>
                <a:lnTo>
                  <a:pt x="125412" y="1555432"/>
                </a:lnTo>
                <a:close/>
              </a:path>
              <a:path w="1549400" h="2819400">
                <a:moveTo>
                  <a:pt x="151130" y="742797"/>
                </a:moveTo>
                <a:lnTo>
                  <a:pt x="127000" y="725424"/>
                </a:lnTo>
                <a:lnTo>
                  <a:pt x="101600" y="751332"/>
                </a:lnTo>
                <a:lnTo>
                  <a:pt x="102936" y="752214"/>
                </a:lnTo>
                <a:lnTo>
                  <a:pt x="114300" y="746760"/>
                </a:lnTo>
                <a:lnTo>
                  <a:pt x="127000" y="746760"/>
                </a:lnTo>
                <a:lnTo>
                  <a:pt x="127000" y="748284"/>
                </a:lnTo>
                <a:lnTo>
                  <a:pt x="139700" y="748284"/>
                </a:lnTo>
                <a:lnTo>
                  <a:pt x="151130" y="742797"/>
                </a:lnTo>
                <a:close/>
              </a:path>
              <a:path w="1549400" h="2819400">
                <a:moveTo>
                  <a:pt x="127000" y="768096"/>
                </a:moveTo>
                <a:lnTo>
                  <a:pt x="102936" y="752214"/>
                </a:lnTo>
                <a:lnTo>
                  <a:pt x="101600" y="752856"/>
                </a:lnTo>
                <a:lnTo>
                  <a:pt x="101600" y="766572"/>
                </a:lnTo>
                <a:lnTo>
                  <a:pt x="114300" y="772668"/>
                </a:lnTo>
                <a:lnTo>
                  <a:pt x="124758" y="772668"/>
                </a:lnTo>
                <a:lnTo>
                  <a:pt x="127000" y="768096"/>
                </a:lnTo>
                <a:close/>
              </a:path>
              <a:path w="1549400" h="2819400">
                <a:moveTo>
                  <a:pt x="114300" y="1563624"/>
                </a:moveTo>
                <a:lnTo>
                  <a:pt x="101600" y="1569720"/>
                </a:lnTo>
                <a:lnTo>
                  <a:pt x="101600" y="1571244"/>
                </a:lnTo>
                <a:lnTo>
                  <a:pt x="114300" y="1563624"/>
                </a:lnTo>
                <a:close/>
              </a:path>
              <a:path w="1549400" h="2819400">
                <a:moveTo>
                  <a:pt x="127000" y="1571244"/>
                </a:moveTo>
                <a:lnTo>
                  <a:pt x="127000" y="1557528"/>
                </a:lnTo>
                <a:lnTo>
                  <a:pt x="114300" y="1563624"/>
                </a:lnTo>
                <a:lnTo>
                  <a:pt x="101600" y="1571244"/>
                </a:lnTo>
                <a:lnTo>
                  <a:pt x="105410" y="1575816"/>
                </a:lnTo>
                <a:lnTo>
                  <a:pt x="114300" y="1575816"/>
                </a:lnTo>
                <a:lnTo>
                  <a:pt x="127000" y="1571244"/>
                </a:lnTo>
                <a:close/>
              </a:path>
              <a:path w="1549400" h="2819400">
                <a:moveTo>
                  <a:pt x="105410" y="1575816"/>
                </a:moveTo>
                <a:lnTo>
                  <a:pt x="101600" y="1571244"/>
                </a:lnTo>
                <a:lnTo>
                  <a:pt x="101600" y="1575816"/>
                </a:lnTo>
                <a:lnTo>
                  <a:pt x="105410" y="1575816"/>
                </a:lnTo>
                <a:close/>
              </a:path>
              <a:path w="1549400" h="2819400">
                <a:moveTo>
                  <a:pt x="152400" y="743712"/>
                </a:moveTo>
                <a:lnTo>
                  <a:pt x="151130" y="742797"/>
                </a:lnTo>
                <a:lnTo>
                  <a:pt x="139700" y="748284"/>
                </a:lnTo>
                <a:lnTo>
                  <a:pt x="127000" y="748284"/>
                </a:lnTo>
                <a:lnTo>
                  <a:pt x="127000" y="746760"/>
                </a:lnTo>
                <a:lnTo>
                  <a:pt x="114300" y="746760"/>
                </a:lnTo>
                <a:lnTo>
                  <a:pt x="102936" y="752214"/>
                </a:lnTo>
                <a:lnTo>
                  <a:pt x="127000" y="768096"/>
                </a:lnTo>
                <a:lnTo>
                  <a:pt x="152400" y="743712"/>
                </a:lnTo>
                <a:close/>
              </a:path>
              <a:path w="1549400" h="2819400">
                <a:moveTo>
                  <a:pt x="139700" y="1586484"/>
                </a:moveTo>
                <a:lnTo>
                  <a:pt x="137795" y="1581912"/>
                </a:lnTo>
                <a:lnTo>
                  <a:pt x="127000" y="1581912"/>
                </a:lnTo>
                <a:lnTo>
                  <a:pt x="127000" y="1571244"/>
                </a:lnTo>
                <a:lnTo>
                  <a:pt x="114300" y="1575816"/>
                </a:lnTo>
                <a:lnTo>
                  <a:pt x="105410" y="1575816"/>
                </a:lnTo>
                <a:lnTo>
                  <a:pt x="127000" y="1601724"/>
                </a:lnTo>
                <a:lnTo>
                  <a:pt x="139700" y="1586484"/>
                </a:lnTo>
                <a:close/>
              </a:path>
              <a:path w="1549400" h="2819400">
                <a:moveTo>
                  <a:pt x="127000" y="1557528"/>
                </a:moveTo>
                <a:lnTo>
                  <a:pt x="126206" y="1556480"/>
                </a:lnTo>
                <a:lnTo>
                  <a:pt x="114300" y="1563624"/>
                </a:lnTo>
                <a:lnTo>
                  <a:pt x="127000" y="1557528"/>
                </a:lnTo>
                <a:close/>
              </a:path>
              <a:path w="1549400" h="2819400">
                <a:moveTo>
                  <a:pt x="127000" y="772668"/>
                </a:moveTo>
                <a:lnTo>
                  <a:pt x="127000" y="768096"/>
                </a:lnTo>
                <a:lnTo>
                  <a:pt x="124758" y="772668"/>
                </a:lnTo>
                <a:lnTo>
                  <a:pt x="127000" y="772668"/>
                </a:lnTo>
                <a:close/>
              </a:path>
              <a:path w="1549400" h="2819400">
                <a:moveTo>
                  <a:pt x="127000" y="1556004"/>
                </a:moveTo>
                <a:lnTo>
                  <a:pt x="125412" y="1555432"/>
                </a:lnTo>
                <a:lnTo>
                  <a:pt x="126206" y="1556480"/>
                </a:lnTo>
                <a:lnTo>
                  <a:pt x="127000" y="1556004"/>
                </a:lnTo>
                <a:close/>
              </a:path>
              <a:path w="1549400" h="2819400">
                <a:moveTo>
                  <a:pt x="137795" y="1581912"/>
                </a:moveTo>
                <a:lnTo>
                  <a:pt x="127000" y="1556004"/>
                </a:lnTo>
                <a:lnTo>
                  <a:pt x="126206" y="1556480"/>
                </a:lnTo>
                <a:lnTo>
                  <a:pt x="127000" y="1557528"/>
                </a:lnTo>
                <a:lnTo>
                  <a:pt x="127000" y="1581912"/>
                </a:lnTo>
                <a:lnTo>
                  <a:pt x="137795" y="1581912"/>
                </a:lnTo>
                <a:close/>
              </a:path>
              <a:path w="1549400" h="2819400">
                <a:moveTo>
                  <a:pt x="131762" y="720852"/>
                </a:moveTo>
                <a:lnTo>
                  <a:pt x="127000" y="720852"/>
                </a:lnTo>
                <a:lnTo>
                  <a:pt x="127000" y="725424"/>
                </a:lnTo>
                <a:lnTo>
                  <a:pt x="131762" y="720852"/>
                </a:lnTo>
                <a:close/>
              </a:path>
              <a:path w="1549400" h="2819400">
                <a:moveTo>
                  <a:pt x="152400" y="742188"/>
                </a:moveTo>
                <a:lnTo>
                  <a:pt x="152400" y="726948"/>
                </a:lnTo>
                <a:lnTo>
                  <a:pt x="139700" y="720852"/>
                </a:lnTo>
                <a:lnTo>
                  <a:pt x="131762" y="720852"/>
                </a:lnTo>
                <a:lnTo>
                  <a:pt x="127000" y="725424"/>
                </a:lnTo>
                <a:lnTo>
                  <a:pt x="151130" y="742797"/>
                </a:lnTo>
                <a:lnTo>
                  <a:pt x="152400" y="742188"/>
                </a:lnTo>
                <a:close/>
              </a:path>
              <a:path w="1549400" h="2819400">
                <a:moveTo>
                  <a:pt x="161089" y="1610868"/>
                </a:moveTo>
                <a:lnTo>
                  <a:pt x="139700" y="1586484"/>
                </a:lnTo>
                <a:lnTo>
                  <a:pt x="127000" y="1601724"/>
                </a:lnTo>
                <a:lnTo>
                  <a:pt x="131010" y="1606296"/>
                </a:lnTo>
                <a:lnTo>
                  <a:pt x="139700" y="1606296"/>
                </a:lnTo>
                <a:lnTo>
                  <a:pt x="152400" y="1601724"/>
                </a:lnTo>
                <a:lnTo>
                  <a:pt x="152400" y="1610868"/>
                </a:lnTo>
                <a:lnTo>
                  <a:pt x="161089" y="1610868"/>
                </a:lnTo>
                <a:close/>
              </a:path>
              <a:path w="1549400" h="2819400">
                <a:moveTo>
                  <a:pt x="131010" y="1606296"/>
                </a:moveTo>
                <a:lnTo>
                  <a:pt x="127000" y="1601724"/>
                </a:lnTo>
                <a:lnTo>
                  <a:pt x="127000" y="1606296"/>
                </a:lnTo>
                <a:lnTo>
                  <a:pt x="131010" y="1606296"/>
                </a:lnTo>
                <a:close/>
              </a:path>
              <a:path w="1549400" h="2819400">
                <a:moveTo>
                  <a:pt x="152400" y="1610868"/>
                </a:moveTo>
                <a:lnTo>
                  <a:pt x="152400" y="1601724"/>
                </a:lnTo>
                <a:lnTo>
                  <a:pt x="139700" y="1606296"/>
                </a:lnTo>
                <a:lnTo>
                  <a:pt x="131010" y="1606296"/>
                </a:lnTo>
                <a:lnTo>
                  <a:pt x="140170" y="1616738"/>
                </a:lnTo>
                <a:lnTo>
                  <a:pt x="152400" y="1610868"/>
                </a:lnTo>
                <a:close/>
              </a:path>
              <a:path w="1549400" h="2819400">
                <a:moveTo>
                  <a:pt x="164662" y="720168"/>
                </a:moveTo>
                <a:lnTo>
                  <a:pt x="152400" y="701040"/>
                </a:lnTo>
                <a:lnTo>
                  <a:pt x="131762" y="720852"/>
                </a:lnTo>
                <a:lnTo>
                  <a:pt x="139700" y="720852"/>
                </a:lnTo>
                <a:lnTo>
                  <a:pt x="139700" y="717804"/>
                </a:lnTo>
                <a:lnTo>
                  <a:pt x="152400" y="723900"/>
                </a:lnTo>
                <a:lnTo>
                  <a:pt x="162718" y="723900"/>
                </a:lnTo>
                <a:lnTo>
                  <a:pt x="164662" y="720168"/>
                </a:lnTo>
                <a:close/>
              </a:path>
              <a:path w="1549400" h="2819400">
                <a:moveTo>
                  <a:pt x="152400" y="1600962"/>
                </a:moveTo>
                <a:lnTo>
                  <a:pt x="152400" y="1588008"/>
                </a:lnTo>
                <a:lnTo>
                  <a:pt x="139700" y="1581912"/>
                </a:lnTo>
                <a:lnTo>
                  <a:pt x="137795" y="1581912"/>
                </a:lnTo>
                <a:lnTo>
                  <a:pt x="139700" y="1586484"/>
                </a:lnTo>
                <a:lnTo>
                  <a:pt x="152400" y="1600962"/>
                </a:lnTo>
                <a:close/>
              </a:path>
              <a:path w="1549400" h="2819400">
                <a:moveTo>
                  <a:pt x="155786" y="697992"/>
                </a:moveTo>
                <a:lnTo>
                  <a:pt x="152400" y="697992"/>
                </a:lnTo>
                <a:lnTo>
                  <a:pt x="139700" y="702564"/>
                </a:lnTo>
                <a:lnTo>
                  <a:pt x="139700" y="713232"/>
                </a:lnTo>
                <a:lnTo>
                  <a:pt x="152400" y="701040"/>
                </a:lnTo>
                <a:lnTo>
                  <a:pt x="155786" y="697992"/>
                </a:lnTo>
                <a:close/>
              </a:path>
              <a:path w="1549400" h="2819400">
                <a:moveTo>
                  <a:pt x="162718" y="723900"/>
                </a:moveTo>
                <a:lnTo>
                  <a:pt x="152400" y="723900"/>
                </a:lnTo>
                <a:lnTo>
                  <a:pt x="139700" y="717804"/>
                </a:lnTo>
                <a:lnTo>
                  <a:pt x="139700" y="720852"/>
                </a:lnTo>
                <a:lnTo>
                  <a:pt x="152400" y="726948"/>
                </a:lnTo>
                <a:lnTo>
                  <a:pt x="152400" y="743712"/>
                </a:lnTo>
                <a:lnTo>
                  <a:pt x="162718" y="723900"/>
                </a:lnTo>
                <a:close/>
              </a:path>
              <a:path w="1549400" h="2819400">
                <a:moveTo>
                  <a:pt x="165100" y="1615440"/>
                </a:moveTo>
                <a:lnTo>
                  <a:pt x="152400" y="1630680"/>
                </a:lnTo>
                <a:lnTo>
                  <a:pt x="140170" y="1616738"/>
                </a:lnTo>
                <a:lnTo>
                  <a:pt x="139700" y="1616964"/>
                </a:lnTo>
                <a:lnTo>
                  <a:pt x="139700" y="1630680"/>
                </a:lnTo>
                <a:lnTo>
                  <a:pt x="152400" y="1635252"/>
                </a:lnTo>
                <a:lnTo>
                  <a:pt x="152400" y="1632204"/>
                </a:lnTo>
                <a:lnTo>
                  <a:pt x="165100" y="1615440"/>
                </a:lnTo>
                <a:close/>
              </a:path>
              <a:path w="1549400" h="2819400">
                <a:moveTo>
                  <a:pt x="165100" y="1615440"/>
                </a:moveTo>
                <a:lnTo>
                  <a:pt x="161089" y="1610868"/>
                </a:lnTo>
                <a:lnTo>
                  <a:pt x="152400" y="1610868"/>
                </a:lnTo>
                <a:lnTo>
                  <a:pt x="140170" y="1616738"/>
                </a:lnTo>
                <a:lnTo>
                  <a:pt x="152400" y="1630680"/>
                </a:lnTo>
                <a:lnTo>
                  <a:pt x="165100" y="1615440"/>
                </a:lnTo>
                <a:close/>
              </a:path>
              <a:path w="1549400" h="2819400">
                <a:moveTo>
                  <a:pt x="152400" y="743712"/>
                </a:moveTo>
                <a:lnTo>
                  <a:pt x="152400" y="742188"/>
                </a:lnTo>
                <a:lnTo>
                  <a:pt x="151130" y="742797"/>
                </a:lnTo>
                <a:lnTo>
                  <a:pt x="152400" y="743712"/>
                </a:lnTo>
                <a:close/>
              </a:path>
              <a:path w="1549400" h="2819400">
                <a:moveTo>
                  <a:pt x="177800" y="709422"/>
                </a:moveTo>
                <a:lnTo>
                  <a:pt x="177800" y="702564"/>
                </a:lnTo>
                <a:lnTo>
                  <a:pt x="165100" y="697992"/>
                </a:lnTo>
                <a:lnTo>
                  <a:pt x="155786" y="697992"/>
                </a:lnTo>
                <a:lnTo>
                  <a:pt x="152400" y="701040"/>
                </a:lnTo>
                <a:lnTo>
                  <a:pt x="165100" y="719328"/>
                </a:lnTo>
                <a:lnTo>
                  <a:pt x="165100" y="720852"/>
                </a:lnTo>
                <a:lnTo>
                  <a:pt x="177800" y="709422"/>
                </a:lnTo>
                <a:close/>
              </a:path>
              <a:path w="1549400" h="2819400">
                <a:moveTo>
                  <a:pt x="165100" y="719328"/>
                </a:moveTo>
                <a:lnTo>
                  <a:pt x="152400" y="701040"/>
                </a:lnTo>
                <a:lnTo>
                  <a:pt x="164662" y="720168"/>
                </a:lnTo>
                <a:lnTo>
                  <a:pt x="165100" y="719328"/>
                </a:lnTo>
                <a:close/>
              </a:path>
              <a:path w="1549400" h="2819400">
                <a:moveTo>
                  <a:pt x="186266" y="1638300"/>
                </a:moveTo>
                <a:lnTo>
                  <a:pt x="165100" y="1615440"/>
                </a:lnTo>
                <a:lnTo>
                  <a:pt x="152400" y="1632204"/>
                </a:lnTo>
                <a:lnTo>
                  <a:pt x="155222" y="1635252"/>
                </a:lnTo>
                <a:lnTo>
                  <a:pt x="165100" y="1635252"/>
                </a:lnTo>
                <a:lnTo>
                  <a:pt x="165100" y="1644396"/>
                </a:lnTo>
                <a:lnTo>
                  <a:pt x="177800" y="1638300"/>
                </a:lnTo>
                <a:lnTo>
                  <a:pt x="186266" y="1638300"/>
                </a:lnTo>
                <a:close/>
              </a:path>
              <a:path w="1549400" h="2819400">
                <a:moveTo>
                  <a:pt x="155222" y="1635252"/>
                </a:moveTo>
                <a:lnTo>
                  <a:pt x="152400" y="1632204"/>
                </a:lnTo>
                <a:lnTo>
                  <a:pt x="152400" y="1635252"/>
                </a:lnTo>
                <a:lnTo>
                  <a:pt x="155222" y="1635252"/>
                </a:lnTo>
                <a:close/>
              </a:path>
              <a:path w="1549400" h="2819400">
                <a:moveTo>
                  <a:pt x="190500" y="1642872"/>
                </a:moveTo>
                <a:lnTo>
                  <a:pt x="186266" y="1638300"/>
                </a:lnTo>
                <a:lnTo>
                  <a:pt x="177800" y="1638300"/>
                </a:lnTo>
                <a:lnTo>
                  <a:pt x="165100" y="1644396"/>
                </a:lnTo>
                <a:lnTo>
                  <a:pt x="165100" y="1635252"/>
                </a:lnTo>
                <a:lnTo>
                  <a:pt x="155222" y="1635252"/>
                </a:lnTo>
                <a:lnTo>
                  <a:pt x="177800" y="1659636"/>
                </a:lnTo>
                <a:lnTo>
                  <a:pt x="190500" y="1642872"/>
                </a:lnTo>
                <a:close/>
              </a:path>
              <a:path w="1549400" h="2819400">
                <a:moveTo>
                  <a:pt x="190500" y="697992"/>
                </a:moveTo>
                <a:lnTo>
                  <a:pt x="177800" y="678180"/>
                </a:lnTo>
                <a:lnTo>
                  <a:pt x="155786" y="697992"/>
                </a:lnTo>
                <a:lnTo>
                  <a:pt x="165100" y="697992"/>
                </a:lnTo>
                <a:lnTo>
                  <a:pt x="165100" y="696468"/>
                </a:lnTo>
                <a:lnTo>
                  <a:pt x="177800" y="701040"/>
                </a:lnTo>
                <a:lnTo>
                  <a:pt x="187113" y="701040"/>
                </a:lnTo>
                <a:lnTo>
                  <a:pt x="190500" y="697992"/>
                </a:lnTo>
                <a:close/>
              </a:path>
              <a:path w="1549400" h="2819400">
                <a:moveTo>
                  <a:pt x="165100" y="1615440"/>
                </a:moveTo>
                <a:lnTo>
                  <a:pt x="165100" y="1610868"/>
                </a:lnTo>
                <a:lnTo>
                  <a:pt x="161089" y="1610868"/>
                </a:lnTo>
                <a:lnTo>
                  <a:pt x="165100" y="1615440"/>
                </a:lnTo>
                <a:close/>
              </a:path>
              <a:path w="1549400" h="2819400">
                <a:moveTo>
                  <a:pt x="177800" y="717804"/>
                </a:moveTo>
                <a:lnTo>
                  <a:pt x="177800" y="709422"/>
                </a:lnTo>
                <a:lnTo>
                  <a:pt x="165100" y="720852"/>
                </a:lnTo>
                <a:lnTo>
                  <a:pt x="164662" y="720168"/>
                </a:lnTo>
                <a:lnTo>
                  <a:pt x="162718" y="723900"/>
                </a:lnTo>
                <a:lnTo>
                  <a:pt x="165100" y="723900"/>
                </a:lnTo>
                <a:lnTo>
                  <a:pt x="177800" y="717804"/>
                </a:lnTo>
                <a:close/>
              </a:path>
              <a:path w="1549400" h="2819400">
                <a:moveTo>
                  <a:pt x="165100" y="720852"/>
                </a:moveTo>
                <a:lnTo>
                  <a:pt x="165100" y="719328"/>
                </a:lnTo>
                <a:lnTo>
                  <a:pt x="164662" y="720168"/>
                </a:lnTo>
                <a:lnTo>
                  <a:pt x="165100" y="720852"/>
                </a:lnTo>
                <a:close/>
              </a:path>
              <a:path w="1549400" h="2819400">
                <a:moveTo>
                  <a:pt x="181707" y="675132"/>
                </a:moveTo>
                <a:lnTo>
                  <a:pt x="177800" y="675132"/>
                </a:lnTo>
                <a:lnTo>
                  <a:pt x="165100" y="681228"/>
                </a:lnTo>
                <a:lnTo>
                  <a:pt x="165100" y="689610"/>
                </a:lnTo>
                <a:lnTo>
                  <a:pt x="177800" y="678180"/>
                </a:lnTo>
                <a:lnTo>
                  <a:pt x="181707" y="675132"/>
                </a:lnTo>
                <a:close/>
              </a:path>
              <a:path w="1549400" h="2819400">
                <a:moveTo>
                  <a:pt x="187113" y="701040"/>
                </a:moveTo>
                <a:lnTo>
                  <a:pt x="177800" y="701040"/>
                </a:lnTo>
                <a:lnTo>
                  <a:pt x="165100" y="696468"/>
                </a:lnTo>
                <a:lnTo>
                  <a:pt x="165100" y="697992"/>
                </a:lnTo>
                <a:lnTo>
                  <a:pt x="177800" y="702564"/>
                </a:lnTo>
                <a:lnTo>
                  <a:pt x="177800" y="709422"/>
                </a:lnTo>
                <a:lnTo>
                  <a:pt x="187113" y="701040"/>
                </a:lnTo>
                <a:close/>
              </a:path>
              <a:path w="1549400" h="2819400">
                <a:moveTo>
                  <a:pt x="180788" y="1662684"/>
                </a:moveTo>
                <a:lnTo>
                  <a:pt x="177800" y="1659636"/>
                </a:lnTo>
                <a:lnTo>
                  <a:pt x="165100" y="1645920"/>
                </a:lnTo>
                <a:lnTo>
                  <a:pt x="165100" y="1658112"/>
                </a:lnTo>
                <a:lnTo>
                  <a:pt x="177800" y="1662684"/>
                </a:lnTo>
                <a:lnTo>
                  <a:pt x="180788" y="1662684"/>
                </a:lnTo>
                <a:close/>
              </a:path>
              <a:path w="1549400" h="2819400">
                <a:moveTo>
                  <a:pt x="211992" y="681228"/>
                </a:moveTo>
                <a:lnTo>
                  <a:pt x="203200" y="681228"/>
                </a:lnTo>
                <a:lnTo>
                  <a:pt x="190500" y="675132"/>
                </a:lnTo>
                <a:lnTo>
                  <a:pt x="181707" y="675132"/>
                </a:lnTo>
                <a:lnTo>
                  <a:pt x="177800" y="678180"/>
                </a:lnTo>
                <a:lnTo>
                  <a:pt x="190500" y="697992"/>
                </a:lnTo>
                <a:lnTo>
                  <a:pt x="211992" y="681228"/>
                </a:lnTo>
                <a:close/>
              </a:path>
              <a:path w="1549400" h="2819400">
                <a:moveTo>
                  <a:pt x="212725" y="1664208"/>
                </a:moveTo>
                <a:lnTo>
                  <a:pt x="190500" y="1642872"/>
                </a:lnTo>
                <a:lnTo>
                  <a:pt x="177800" y="1659636"/>
                </a:lnTo>
                <a:lnTo>
                  <a:pt x="180788" y="1662684"/>
                </a:lnTo>
                <a:lnTo>
                  <a:pt x="190500" y="1662684"/>
                </a:lnTo>
                <a:lnTo>
                  <a:pt x="190500" y="1672590"/>
                </a:lnTo>
                <a:lnTo>
                  <a:pt x="203200" y="1685544"/>
                </a:lnTo>
                <a:lnTo>
                  <a:pt x="203200" y="1664208"/>
                </a:lnTo>
                <a:lnTo>
                  <a:pt x="212725" y="1664208"/>
                </a:lnTo>
                <a:close/>
              </a:path>
              <a:path w="1549400" h="2819400">
                <a:moveTo>
                  <a:pt x="190500" y="1672590"/>
                </a:moveTo>
                <a:lnTo>
                  <a:pt x="190500" y="1662684"/>
                </a:lnTo>
                <a:lnTo>
                  <a:pt x="180788" y="1662684"/>
                </a:lnTo>
                <a:lnTo>
                  <a:pt x="190500" y="1672590"/>
                </a:lnTo>
                <a:close/>
              </a:path>
              <a:path w="1549400" h="2819400">
                <a:moveTo>
                  <a:pt x="215900" y="678180"/>
                </a:moveTo>
                <a:lnTo>
                  <a:pt x="203200" y="658368"/>
                </a:lnTo>
                <a:lnTo>
                  <a:pt x="181707" y="675132"/>
                </a:lnTo>
                <a:lnTo>
                  <a:pt x="190500" y="675132"/>
                </a:lnTo>
                <a:lnTo>
                  <a:pt x="203200" y="681228"/>
                </a:lnTo>
                <a:lnTo>
                  <a:pt x="211992" y="681228"/>
                </a:lnTo>
                <a:lnTo>
                  <a:pt x="215900" y="678180"/>
                </a:lnTo>
                <a:close/>
              </a:path>
              <a:path w="1549400" h="2819400">
                <a:moveTo>
                  <a:pt x="190500" y="1642872"/>
                </a:moveTo>
                <a:lnTo>
                  <a:pt x="190500" y="1638300"/>
                </a:lnTo>
                <a:lnTo>
                  <a:pt x="186266" y="1638300"/>
                </a:lnTo>
                <a:lnTo>
                  <a:pt x="190500" y="1642872"/>
                </a:lnTo>
                <a:close/>
              </a:path>
              <a:path w="1549400" h="2819400">
                <a:moveTo>
                  <a:pt x="190500" y="701040"/>
                </a:moveTo>
                <a:lnTo>
                  <a:pt x="190500" y="697992"/>
                </a:lnTo>
                <a:lnTo>
                  <a:pt x="187113" y="701040"/>
                </a:lnTo>
                <a:lnTo>
                  <a:pt x="190500" y="701040"/>
                </a:lnTo>
                <a:close/>
              </a:path>
              <a:path w="1549400" h="2819400">
                <a:moveTo>
                  <a:pt x="207107" y="653796"/>
                </a:moveTo>
                <a:lnTo>
                  <a:pt x="203200" y="653796"/>
                </a:lnTo>
                <a:lnTo>
                  <a:pt x="190500" y="659892"/>
                </a:lnTo>
                <a:lnTo>
                  <a:pt x="190500" y="668274"/>
                </a:lnTo>
                <a:lnTo>
                  <a:pt x="203200" y="658368"/>
                </a:lnTo>
                <a:lnTo>
                  <a:pt x="203200" y="656844"/>
                </a:lnTo>
                <a:lnTo>
                  <a:pt x="207107" y="653796"/>
                </a:lnTo>
                <a:close/>
              </a:path>
              <a:path w="1549400" h="2819400">
                <a:moveTo>
                  <a:pt x="237392" y="661416"/>
                </a:moveTo>
                <a:lnTo>
                  <a:pt x="228600" y="661416"/>
                </a:lnTo>
                <a:lnTo>
                  <a:pt x="215900" y="655320"/>
                </a:lnTo>
                <a:lnTo>
                  <a:pt x="215900" y="653796"/>
                </a:lnTo>
                <a:lnTo>
                  <a:pt x="207107" y="653796"/>
                </a:lnTo>
                <a:lnTo>
                  <a:pt x="203200" y="656844"/>
                </a:lnTo>
                <a:lnTo>
                  <a:pt x="215900" y="678180"/>
                </a:lnTo>
                <a:lnTo>
                  <a:pt x="237392" y="661416"/>
                </a:lnTo>
                <a:close/>
              </a:path>
              <a:path w="1549400" h="2819400">
                <a:moveTo>
                  <a:pt x="215900" y="678180"/>
                </a:moveTo>
                <a:lnTo>
                  <a:pt x="203200" y="656844"/>
                </a:lnTo>
                <a:lnTo>
                  <a:pt x="203200" y="658368"/>
                </a:lnTo>
                <a:lnTo>
                  <a:pt x="215900" y="678180"/>
                </a:lnTo>
                <a:close/>
              </a:path>
              <a:path w="1549400" h="2819400">
                <a:moveTo>
                  <a:pt x="215900" y="1667256"/>
                </a:moveTo>
                <a:lnTo>
                  <a:pt x="212725" y="1664208"/>
                </a:lnTo>
                <a:lnTo>
                  <a:pt x="203200" y="1664208"/>
                </a:lnTo>
                <a:lnTo>
                  <a:pt x="203200" y="1685544"/>
                </a:lnTo>
                <a:lnTo>
                  <a:pt x="215900" y="1667256"/>
                </a:lnTo>
                <a:close/>
              </a:path>
              <a:path w="1549400" h="2819400">
                <a:moveTo>
                  <a:pt x="237671" y="1685544"/>
                </a:moveTo>
                <a:lnTo>
                  <a:pt x="215900" y="1667256"/>
                </a:lnTo>
                <a:lnTo>
                  <a:pt x="203200" y="1685544"/>
                </a:lnTo>
                <a:lnTo>
                  <a:pt x="206586" y="1688592"/>
                </a:lnTo>
                <a:lnTo>
                  <a:pt x="215900" y="1688592"/>
                </a:lnTo>
                <a:lnTo>
                  <a:pt x="215900" y="1696974"/>
                </a:lnTo>
                <a:lnTo>
                  <a:pt x="228600" y="1708404"/>
                </a:lnTo>
                <a:lnTo>
                  <a:pt x="228600" y="1685544"/>
                </a:lnTo>
                <a:lnTo>
                  <a:pt x="237671" y="1685544"/>
                </a:lnTo>
                <a:close/>
              </a:path>
              <a:path w="1549400" h="2819400">
                <a:moveTo>
                  <a:pt x="206586" y="1688592"/>
                </a:moveTo>
                <a:lnTo>
                  <a:pt x="203200" y="1685544"/>
                </a:lnTo>
                <a:lnTo>
                  <a:pt x="203200" y="1688592"/>
                </a:lnTo>
                <a:lnTo>
                  <a:pt x="206586" y="1688592"/>
                </a:lnTo>
                <a:close/>
              </a:path>
              <a:path w="1549400" h="2819400">
                <a:moveTo>
                  <a:pt x="215900" y="1696974"/>
                </a:moveTo>
                <a:lnTo>
                  <a:pt x="215900" y="1688592"/>
                </a:lnTo>
                <a:lnTo>
                  <a:pt x="206586" y="1688592"/>
                </a:lnTo>
                <a:lnTo>
                  <a:pt x="215900" y="1696974"/>
                </a:lnTo>
                <a:close/>
              </a:path>
              <a:path w="1549400" h="2819400">
                <a:moveTo>
                  <a:pt x="241300" y="658368"/>
                </a:moveTo>
                <a:lnTo>
                  <a:pt x="228600" y="637032"/>
                </a:lnTo>
                <a:lnTo>
                  <a:pt x="207107" y="653796"/>
                </a:lnTo>
                <a:lnTo>
                  <a:pt x="215900" y="653796"/>
                </a:lnTo>
                <a:lnTo>
                  <a:pt x="215900" y="655320"/>
                </a:lnTo>
                <a:lnTo>
                  <a:pt x="228600" y="661416"/>
                </a:lnTo>
                <a:lnTo>
                  <a:pt x="237392" y="661416"/>
                </a:lnTo>
                <a:lnTo>
                  <a:pt x="241300" y="658368"/>
                </a:lnTo>
                <a:close/>
              </a:path>
              <a:path w="1549400" h="2819400">
                <a:moveTo>
                  <a:pt x="215900" y="681228"/>
                </a:moveTo>
                <a:lnTo>
                  <a:pt x="215900" y="678180"/>
                </a:lnTo>
                <a:lnTo>
                  <a:pt x="211992" y="681228"/>
                </a:lnTo>
                <a:lnTo>
                  <a:pt x="215900" y="681228"/>
                </a:lnTo>
                <a:close/>
              </a:path>
              <a:path w="1549400" h="2819400">
                <a:moveTo>
                  <a:pt x="215900" y="1667256"/>
                </a:moveTo>
                <a:lnTo>
                  <a:pt x="215900" y="1664208"/>
                </a:lnTo>
                <a:lnTo>
                  <a:pt x="212725" y="1664208"/>
                </a:lnTo>
                <a:lnTo>
                  <a:pt x="215900" y="1667256"/>
                </a:lnTo>
                <a:close/>
              </a:path>
              <a:path w="1549400" h="2819400">
                <a:moveTo>
                  <a:pt x="232228" y="633984"/>
                </a:moveTo>
                <a:lnTo>
                  <a:pt x="228600" y="633984"/>
                </a:lnTo>
                <a:lnTo>
                  <a:pt x="215900" y="640080"/>
                </a:lnTo>
                <a:lnTo>
                  <a:pt x="215900" y="646938"/>
                </a:lnTo>
                <a:lnTo>
                  <a:pt x="228600" y="637032"/>
                </a:lnTo>
                <a:lnTo>
                  <a:pt x="232228" y="633984"/>
                </a:lnTo>
                <a:close/>
              </a:path>
              <a:path w="1549400" h="2819400">
                <a:moveTo>
                  <a:pt x="263071" y="640080"/>
                </a:moveTo>
                <a:lnTo>
                  <a:pt x="254000" y="640080"/>
                </a:lnTo>
                <a:lnTo>
                  <a:pt x="241300" y="633984"/>
                </a:lnTo>
                <a:lnTo>
                  <a:pt x="232228" y="633984"/>
                </a:lnTo>
                <a:lnTo>
                  <a:pt x="228600" y="637032"/>
                </a:lnTo>
                <a:lnTo>
                  <a:pt x="241300" y="658368"/>
                </a:lnTo>
                <a:lnTo>
                  <a:pt x="263071" y="640080"/>
                </a:lnTo>
                <a:close/>
              </a:path>
              <a:path w="1549400" h="2819400">
                <a:moveTo>
                  <a:pt x="241300" y="1688592"/>
                </a:moveTo>
                <a:lnTo>
                  <a:pt x="237671" y="1685544"/>
                </a:lnTo>
                <a:lnTo>
                  <a:pt x="228600" y="1685544"/>
                </a:lnTo>
                <a:lnTo>
                  <a:pt x="228600" y="1708404"/>
                </a:lnTo>
                <a:lnTo>
                  <a:pt x="241300" y="1688592"/>
                </a:lnTo>
                <a:close/>
              </a:path>
              <a:path w="1549400" h="2819400">
                <a:moveTo>
                  <a:pt x="273957" y="1706880"/>
                </a:moveTo>
                <a:lnTo>
                  <a:pt x="241300" y="1688592"/>
                </a:lnTo>
                <a:lnTo>
                  <a:pt x="228600" y="1708404"/>
                </a:lnTo>
                <a:lnTo>
                  <a:pt x="234042" y="1711452"/>
                </a:lnTo>
                <a:lnTo>
                  <a:pt x="241300" y="1711452"/>
                </a:lnTo>
                <a:lnTo>
                  <a:pt x="254000" y="1705356"/>
                </a:lnTo>
                <a:lnTo>
                  <a:pt x="254000" y="1712976"/>
                </a:lnTo>
                <a:lnTo>
                  <a:pt x="266700" y="1706880"/>
                </a:lnTo>
                <a:lnTo>
                  <a:pt x="273957" y="1706880"/>
                </a:lnTo>
                <a:close/>
              </a:path>
              <a:path w="1549400" h="2819400">
                <a:moveTo>
                  <a:pt x="234042" y="1711452"/>
                </a:moveTo>
                <a:lnTo>
                  <a:pt x="228600" y="1708404"/>
                </a:lnTo>
                <a:lnTo>
                  <a:pt x="228600" y="1711452"/>
                </a:lnTo>
                <a:lnTo>
                  <a:pt x="234042" y="1711452"/>
                </a:lnTo>
                <a:close/>
              </a:path>
              <a:path w="1549400" h="2819400">
                <a:moveTo>
                  <a:pt x="266700" y="637032"/>
                </a:moveTo>
                <a:lnTo>
                  <a:pt x="254000" y="615696"/>
                </a:lnTo>
                <a:lnTo>
                  <a:pt x="232228" y="633984"/>
                </a:lnTo>
                <a:lnTo>
                  <a:pt x="241300" y="633984"/>
                </a:lnTo>
                <a:lnTo>
                  <a:pt x="254000" y="640080"/>
                </a:lnTo>
                <a:lnTo>
                  <a:pt x="263071" y="640080"/>
                </a:lnTo>
                <a:lnTo>
                  <a:pt x="266700" y="637032"/>
                </a:lnTo>
                <a:close/>
              </a:path>
              <a:path w="1549400" h="2819400">
                <a:moveTo>
                  <a:pt x="278754" y="1709566"/>
                </a:moveTo>
                <a:lnTo>
                  <a:pt x="273957" y="1706880"/>
                </a:lnTo>
                <a:lnTo>
                  <a:pt x="266700" y="1706880"/>
                </a:lnTo>
                <a:lnTo>
                  <a:pt x="254000" y="1712976"/>
                </a:lnTo>
                <a:lnTo>
                  <a:pt x="254000" y="1705356"/>
                </a:lnTo>
                <a:lnTo>
                  <a:pt x="241300" y="1711452"/>
                </a:lnTo>
                <a:lnTo>
                  <a:pt x="234042" y="1711452"/>
                </a:lnTo>
                <a:lnTo>
                  <a:pt x="266700" y="1729740"/>
                </a:lnTo>
                <a:lnTo>
                  <a:pt x="273050" y="1719834"/>
                </a:lnTo>
                <a:lnTo>
                  <a:pt x="278754" y="1709566"/>
                </a:lnTo>
                <a:close/>
              </a:path>
              <a:path w="1549400" h="2819400">
                <a:moveTo>
                  <a:pt x="241300" y="661416"/>
                </a:moveTo>
                <a:lnTo>
                  <a:pt x="241300" y="658368"/>
                </a:lnTo>
                <a:lnTo>
                  <a:pt x="237392" y="661416"/>
                </a:lnTo>
                <a:lnTo>
                  <a:pt x="241300" y="661416"/>
                </a:lnTo>
                <a:close/>
              </a:path>
              <a:path w="1549400" h="2819400">
                <a:moveTo>
                  <a:pt x="254000" y="1695704"/>
                </a:moveTo>
                <a:lnTo>
                  <a:pt x="254000" y="1691640"/>
                </a:lnTo>
                <a:lnTo>
                  <a:pt x="241300" y="1685544"/>
                </a:lnTo>
                <a:lnTo>
                  <a:pt x="237671" y="1685544"/>
                </a:lnTo>
                <a:lnTo>
                  <a:pt x="241300" y="1688592"/>
                </a:lnTo>
                <a:lnTo>
                  <a:pt x="254000" y="1695704"/>
                </a:lnTo>
                <a:close/>
              </a:path>
              <a:path w="1549400" h="2819400">
                <a:moveTo>
                  <a:pt x="257907" y="612648"/>
                </a:moveTo>
                <a:lnTo>
                  <a:pt x="254000" y="612648"/>
                </a:lnTo>
                <a:lnTo>
                  <a:pt x="241300" y="618744"/>
                </a:lnTo>
                <a:lnTo>
                  <a:pt x="241300" y="626364"/>
                </a:lnTo>
                <a:lnTo>
                  <a:pt x="254000" y="615696"/>
                </a:lnTo>
                <a:lnTo>
                  <a:pt x="257907" y="612648"/>
                </a:lnTo>
                <a:close/>
              </a:path>
              <a:path w="1549400" h="2819400">
                <a:moveTo>
                  <a:pt x="288192" y="620268"/>
                </a:moveTo>
                <a:lnTo>
                  <a:pt x="279400" y="620268"/>
                </a:lnTo>
                <a:lnTo>
                  <a:pt x="279400" y="618744"/>
                </a:lnTo>
                <a:lnTo>
                  <a:pt x="266700" y="612648"/>
                </a:lnTo>
                <a:lnTo>
                  <a:pt x="257907" y="612648"/>
                </a:lnTo>
                <a:lnTo>
                  <a:pt x="254000" y="615696"/>
                </a:lnTo>
                <a:lnTo>
                  <a:pt x="266700" y="637032"/>
                </a:lnTo>
                <a:lnTo>
                  <a:pt x="288192" y="620268"/>
                </a:lnTo>
                <a:close/>
              </a:path>
              <a:path w="1549400" h="2819400">
                <a:moveTo>
                  <a:pt x="273050" y="1719834"/>
                </a:moveTo>
                <a:lnTo>
                  <a:pt x="266700" y="1729740"/>
                </a:lnTo>
                <a:lnTo>
                  <a:pt x="254000" y="1722628"/>
                </a:lnTo>
                <a:lnTo>
                  <a:pt x="254000" y="1726692"/>
                </a:lnTo>
                <a:lnTo>
                  <a:pt x="266700" y="1732788"/>
                </a:lnTo>
                <a:lnTo>
                  <a:pt x="266700" y="1731264"/>
                </a:lnTo>
                <a:lnTo>
                  <a:pt x="273050" y="1719834"/>
                </a:lnTo>
                <a:close/>
              </a:path>
              <a:path w="1549400" h="2819400">
                <a:moveTo>
                  <a:pt x="292100" y="617220"/>
                </a:moveTo>
                <a:lnTo>
                  <a:pt x="279400" y="595884"/>
                </a:lnTo>
                <a:lnTo>
                  <a:pt x="257907" y="612648"/>
                </a:lnTo>
                <a:lnTo>
                  <a:pt x="266700" y="612648"/>
                </a:lnTo>
                <a:lnTo>
                  <a:pt x="279400" y="618744"/>
                </a:lnTo>
                <a:lnTo>
                  <a:pt x="279400" y="620268"/>
                </a:lnTo>
                <a:lnTo>
                  <a:pt x="288192" y="620268"/>
                </a:lnTo>
                <a:lnTo>
                  <a:pt x="292100" y="617220"/>
                </a:lnTo>
                <a:close/>
              </a:path>
              <a:path w="1549400" h="2819400">
                <a:moveTo>
                  <a:pt x="279400" y="633984"/>
                </a:moveTo>
                <a:lnTo>
                  <a:pt x="279400" y="627126"/>
                </a:lnTo>
                <a:lnTo>
                  <a:pt x="266700" y="637032"/>
                </a:lnTo>
                <a:lnTo>
                  <a:pt x="263071" y="640080"/>
                </a:lnTo>
                <a:lnTo>
                  <a:pt x="266700" y="640080"/>
                </a:lnTo>
                <a:lnTo>
                  <a:pt x="279400" y="633984"/>
                </a:lnTo>
                <a:close/>
              </a:path>
              <a:path w="1549400" h="2819400">
                <a:moveTo>
                  <a:pt x="279400" y="1732788"/>
                </a:moveTo>
                <a:lnTo>
                  <a:pt x="279400" y="1709928"/>
                </a:lnTo>
                <a:lnTo>
                  <a:pt x="273050" y="1719834"/>
                </a:lnTo>
                <a:lnTo>
                  <a:pt x="266700" y="1731264"/>
                </a:lnTo>
                <a:lnTo>
                  <a:pt x="268816" y="1732788"/>
                </a:lnTo>
                <a:lnTo>
                  <a:pt x="279400" y="1732788"/>
                </a:lnTo>
                <a:close/>
              </a:path>
              <a:path w="1549400" h="2819400">
                <a:moveTo>
                  <a:pt x="268816" y="1732788"/>
                </a:moveTo>
                <a:lnTo>
                  <a:pt x="266700" y="1731264"/>
                </a:lnTo>
                <a:lnTo>
                  <a:pt x="266700" y="1732788"/>
                </a:lnTo>
                <a:lnTo>
                  <a:pt x="268816" y="1732788"/>
                </a:lnTo>
                <a:close/>
              </a:path>
              <a:path w="1549400" h="2819400">
                <a:moveTo>
                  <a:pt x="279400" y="1740408"/>
                </a:moveTo>
                <a:lnTo>
                  <a:pt x="279400" y="1732788"/>
                </a:lnTo>
                <a:lnTo>
                  <a:pt x="268816" y="1732788"/>
                </a:lnTo>
                <a:lnTo>
                  <a:pt x="279400" y="1740408"/>
                </a:lnTo>
                <a:close/>
              </a:path>
              <a:path w="1549400" h="2819400">
                <a:moveTo>
                  <a:pt x="279400" y="1709928"/>
                </a:moveTo>
                <a:lnTo>
                  <a:pt x="278754" y="1709566"/>
                </a:lnTo>
                <a:lnTo>
                  <a:pt x="273050" y="1719834"/>
                </a:lnTo>
                <a:lnTo>
                  <a:pt x="279400" y="1709928"/>
                </a:lnTo>
                <a:close/>
              </a:path>
              <a:path w="1549400" h="2819400">
                <a:moveTo>
                  <a:pt x="279400" y="1708404"/>
                </a:moveTo>
                <a:lnTo>
                  <a:pt x="279400" y="1706880"/>
                </a:lnTo>
                <a:lnTo>
                  <a:pt x="273957" y="1706880"/>
                </a:lnTo>
                <a:lnTo>
                  <a:pt x="278754" y="1709566"/>
                </a:lnTo>
                <a:lnTo>
                  <a:pt x="279400" y="1708404"/>
                </a:lnTo>
                <a:close/>
              </a:path>
              <a:path w="1549400" h="2819400">
                <a:moveTo>
                  <a:pt x="302846" y="1726692"/>
                </a:moveTo>
                <a:lnTo>
                  <a:pt x="279400" y="1708404"/>
                </a:lnTo>
                <a:lnTo>
                  <a:pt x="278754" y="1709566"/>
                </a:lnTo>
                <a:lnTo>
                  <a:pt x="279400" y="1709928"/>
                </a:lnTo>
                <a:lnTo>
                  <a:pt x="279400" y="1740408"/>
                </a:lnTo>
                <a:lnTo>
                  <a:pt x="292100" y="1749552"/>
                </a:lnTo>
                <a:lnTo>
                  <a:pt x="292100" y="1726692"/>
                </a:lnTo>
                <a:lnTo>
                  <a:pt x="302846" y="1726692"/>
                </a:lnTo>
                <a:close/>
              </a:path>
              <a:path w="1549400" h="2819400">
                <a:moveTo>
                  <a:pt x="283028" y="592836"/>
                </a:moveTo>
                <a:lnTo>
                  <a:pt x="279400" y="592836"/>
                </a:lnTo>
                <a:lnTo>
                  <a:pt x="279400" y="595884"/>
                </a:lnTo>
                <a:lnTo>
                  <a:pt x="283028" y="592836"/>
                </a:lnTo>
                <a:close/>
              </a:path>
              <a:path w="1549400" h="2819400">
                <a:moveTo>
                  <a:pt x="324757" y="598932"/>
                </a:moveTo>
                <a:lnTo>
                  <a:pt x="304800" y="598932"/>
                </a:lnTo>
                <a:lnTo>
                  <a:pt x="292100" y="592836"/>
                </a:lnTo>
                <a:lnTo>
                  <a:pt x="283028" y="592836"/>
                </a:lnTo>
                <a:lnTo>
                  <a:pt x="279400" y="595884"/>
                </a:lnTo>
                <a:lnTo>
                  <a:pt x="292100" y="617220"/>
                </a:lnTo>
                <a:lnTo>
                  <a:pt x="324757" y="598932"/>
                </a:lnTo>
                <a:close/>
              </a:path>
              <a:path w="1549400" h="2819400">
                <a:moveTo>
                  <a:pt x="330200" y="595884"/>
                </a:moveTo>
                <a:lnTo>
                  <a:pt x="304800" y="574548"/>
                </a:lnTo>
                <a:lnTo>
                  <a:pt x="283028" y="592836"/>
                </a:lnTo>
                <a:lnTo>
                  <a:pt x="292100" y="592836"/>
                </a:lnTo>
                <a:lnTo>
                  <a:pt x="304800" y="598932"/>
                </a:lnTo>
                <a:lnTo>
                  <a:pt x="324757" y="598932"/>
                </a:lnTo>
                <a:lnTo>
                  <a:pt x="330200" y="595884"/>
                </a:lnTo>
                <a:close/>
              </a:path>
              <a:path w="1549400" h="2819400">
                <a:moveTo>
                  <a:pt x="304800" y="614172"/>
                </a:moveTo>
                <a:lnTo>
                  <a:pt x="304800" y="610108"/>
                </a:lnTo>
                <a:lnTo>
                  <a:pt x="292100" y="617220"/>
                </a:lnTo>
                <a:lnTo>
                  <a:pt x="288192" y="620268"/>
                </a:lnTo>
                <a:lnTo>
                  <a:pt x="292100" y="620268"/>
                </a:lnTo>
                <a:lnTo>
                  <a:pt x="304800" y="614172"/>
                </a:lnTo>
                <a:close/>
              </a:path>
              <a:path w="1549400" h="2819400">
                <a:moveTo>
                  <a:pt x="304800" y="1728216"/>
                </a:moveTo>
                <a:lnTo>
                  <a:pt x="302846" y="1726692"/>
                </a:lnTo>
                <a:lnTo>
                  <a:pt x="292100" y="1726692"/>
                </a:lnTo>
                <a:lnTo>
                  <a:pt x="292100" y="1749552"/>
                </a:lnTo>
                <a:lnTo>
                  <a:pt x="304800" y="1728216"/>
                </a:lnTo>
                <a:close/>
              </a:path>
              <a:path w="1549400" h="2819400">
                <a:moveTo>
                  <a:pt x="339436" y="1743456"/>
                </a:moveTo>
                <a:lnTo>
                  <a:pt x="304800" y="1728216"/>
                </a:lnTo>
                <a:lnTo>
                  <a:pt x="292100" y="1749552"/>
                </a:lnTo>
                <a:lnTo>
                  <a:pt x="295275" y="1751076"/>
                </a:lnTo>
                <a:lnTo>
                  <a:pt x="304800" y="1751076"/>
                </a:lnTo>
                <a:lnTo>
                  <a:pt x="317500" y="1746504"/>
                </a:lnTo>
                <a:lnTo>
                  <a:pt x="317500" y="1749552"/>
                </a:lnTo>
                <a:lnTo>
                  <a:pt x="330200" y="1743456"/>
                </a:lnTo>
                <a:lnTo>
                  <a:pt x="339436" y="1743456"/>
                </a:lnTo>
                <a:close/>
              </a:path>
              <a:path w="1549400" h="2819400">
                <a:moveTo>
                  <a:pt x="295275" y="1751076"/>
                </a:moveTo>
                <a:lnTo>
                  <a:pt x="292100" y="1749552"/>
                </a:lnTo>
                <a:lnTo>
                  <a:pt x="292100" y="1751076"/>
                </a:lnTo>
                <a:lnTo>
                  <a:pt x="295275" y="1751076"/>
                </a:lnTo>
                <a:close/>
              </a:path>
              <a:path w="1549400" h="2819400">
                <a:moveTo>
                  <a:pt x="342900" y="1744980"/>
                </a:moveTo>
                <a:lnTo>
                  <a:pt x="339436" y="1743456"/>
                </a:lnTo>
                <a:lnTo>
                  <a:pt x="330200" y="1743456"/>
                </a:lnTo>
                <a:lnTo>
                  <a:pt x="317500" y="1749552"/>
                </a:lnTo>
                <a:lnTo>
                  <a:pt x="317500" y="1746504"/>
                </a:lnTo>
                <a:lnTo>
                  <a:pt x="304800" y="1751076"/>
                </a:lnTo>
                <a:lnTo>
                  <a:pt x="295275" y="1751076"/>
                </a:lnTo>
                <a:lnTo>
                  <a:pt x="330200" y="1767840"/>
                </a:lnTo>
                <a:lnTo>
                  <a:pt x="342900" y="1744980"/>
                </a:lnTo>
                <a:close/>
              </a:path>
              <a:path w="1549400" h="2819400">
                <a:moveTo>
                  <a:pt x="317500" y="1733804"/>
                </a:moveTo>
                <a:lnTo>
                  <a:pt x="317500" y="1731264"/>
                </a:lnTo>
                <a:lnTo>
                  <a:pt x="304800" y="1726692"/>
                </a:lnTo>
                <a:lnTo>
                  <a:pt x="302846" y="1726692"/>
                </a:lnTo>
                <a:lnTo>
                  <a:pt x="304800" y="1728216"/>
                </a:lnTo>
                <a:lnTo>
                  <a:pt x="317500" y="1733804"/>
                </a:lnTo>
                <a:close/>
              </a:path>
              <a:path w="1549400" h="2819400">
                <a:moveTo>
                  <a:pt x="310242" y="571500"/>
                </a:moveTo>
                <a:lnTo>
                  <a:pt x="304800" y="571500"/>
                </a:lnTo>
                <a:lnTo>
                  <a:pt x="304800" y="574548"/>
                </a:lnTo>
                <a:lnTo>
                  <a:pt x="310242" y="571500"/>
                </a:lnTo>
                <a:close/>
              </a:path>
              <a:path w="1549400" h="2819400">
                <a:moveTo>
                  <a:pt x="353785" y="576072"/>
                </a:moveTo>
                <a:lnTo>
                  <a:pt x="342900" y="576072"/>
                </a:lnTo>
                <a:lnTo>
                  <a:pt x="330200" y="571500"/>
                </a:lnTo>
                <a:lnTo>
                  <a:pt x="310242" y="571500"/>
                </a:lnTo>
                <a:lnTo>
                  <a:pt x="304800" y="574548"/>
                </a:lnTo>
                <a:lnTo>
                  <a:pt x="330200" y="595884"/>
                </a:lnTo>
                <a:lnTo>
                  <a:pt x="353785" y="576072"/>
                </a:lnTo>
                <a:close/>
              </a:path>
              <a:path w="1549400" h="2819400">
                <a:moveTo>
                  <a:pt x="355600" y="574548"/>
                </a:moveTo>
                <a:lnTo>
                  <a:pt x="342900" y="553212"/>
                </a:lnTo>
                <a:lnTo>
                  <a:pt x="310242" y="571500"/>
                </a:lnTo>
                <a:lnTo>
                  <a:pt x="330200" y="571500"/>
                </a:lnTo>
                <a:lnTo>
                  <a:pt x="342900" y="576072"/>
                </a:lnTo>
                <a:lnTo>
                  <a:pt x="353785" y="576072"/>
                </a:lnTo>
                <a:lnTo>
                  <a:pt x="355600" y="574548"/>
                </a:lnTo>
                <a:close/>
              </a:path>
              <a:path w="1549400" h="2819400">
                <a:moveTo>
                  <a:pt x="334010" y="1769364"/>
                </a:moveTo>
                <a:lnTo>
                  <a:pt x="330200" y="1767840"/>
                </a:lnTo>
                <a:lnTo>
                  <a:pt x="317500" y="1761744"/>
                </a:lnTo>
                <a:lnTo>
                  <a:pt x="317500" y="1763268"/>
                </a:lnTo>
                <a:lnTo>
                  <a:pt x="330200" y="1769364"/>
                </a:lnTo>
                <a:lnTo>
                  <a:pt x="334010" y="1769364"/>
                </a:lnTo>
                <a:close/>
              </a:path>
              <a:path w="1549400" h="2819400">
                <a:moveTo>
                  <a:pt x="330200" y="598932"/>
                </a:moveTo>
                <a:lnTo>
                  <a:pt x="330200" y="595884"/>
                </a:lnTo>
                <a:lnTo>
                  <a:pt x="324757" y="598932"/>
                </a:lnTo>
                <a:lnTo>
                  <a:pt x="330200" y="598932"/>
                </a:lnTo>
                <a:close/>
              </a:path>
              <a:path w="1549400" h="2819400">
                <a:moveTo>
                  <a:pt x="346286" y="550164"/>
                </a:moveTo>
                <a:lnTo>
                  <a:pt x="342900" y="550164"/>
                </a:lnTo>
                <a:lnTo>
                  <a:pt x="330200" y="556260"/>
                </a:lnTo>
                <a:lnTo>
                  <a:pt x="330200" y="560324"/>
                </a:lnTo>
                <a:lnTo>
                  <a:pt x="342900" y="553212"/>
                </a:lnTo>
                <a:lnTo>
                  <a:pt x="346286" y="550164"/>
                </a:lnTo>
                <a:close/>
              </a:path>
              <a:path w="1549400" h="2819400">
                <a:moveTo>
                  <a:pt x="365760" y="1758696"/>
                </a:moveTo>
                <a:lnTo>
                  <a:pt x="342900" y="1744980"/>
                </a:lnTo>
                <a:lnTo>
                  <a:pt x="330200" y="1767840"/>
                </a:lnTo>
                <a:lnTo>
                  <a:pt x="334010" y="1769364"/>
                </a:lnTo>
                <a:lnTo>
                  <a:pt x="342900" y="1769364"/>
                </a:lnTo>
                <a:lnTo>
                  <a:pt x="342900" y="1772920"/>
                </a:lnTo>
                <a:lnTo>
                  <a:pt x="355600" y="1778000"/>
                </a:lnTo>
                <a:lnTo>
                  <a:pt x="355600" y="1758696"/>
                </a:lnTo>
                <a:lnTo>
                  <a:pt x="365760" y="1758696"/>
                </a:lnTo>
                <a:close/>
              </a:path>
              <a:path w="1549400" h="2819400">
                <a:moveTo>
                  <a:pt x="342900" y="1772920"/>
                </a:moveTo>
                <a:lnTo>
                  <a:pt x="342900" y="1769364"/>
                </a:lnTo>
                <a:lnTo>
                  <a:pt x="334010" y="1769364"/>
                </a:lnTo>
                <a:lnTo>
                  <a:pt x="342900" y="1772920"/>
                </a:lnTo>
                <a:close/>
              </a:path>
              <a:path w="1549400" h="2819400">
                <a:moveTo>
                  <a:pt x="342900" y="1744980"/>
                </a:moveTo>
                <a:lnTo>
                  <a:pt x="342900" y="1743456"/>
                </a:lnTo>
                <a:lnTo>
                  <a:pt x="339436" y="1743456"/>
                </a:lnTo>
                <a:lnTo>
                  <a:pt x="342900" y="1744980"/>
                </a:lnTo>
                <a:close/>
              </a:path>
              <a:path w="1549400" h="2819400">
                <a:moveTo>
                  <a:pt x="355600" y="574548"/>
                </a:moveTo>
                <a:lnTo>
                  <a:pt x="355600" y="550164"/>
                </a:lnTo>
                <a:lnTo>
                  <a:pt x="346286" y="550164"/>
                </a:lnTo>
                <a:lnTo>
                  <a:pt x="342900" y="553212"/>
                </a:lnTo>
                <a:lnTo>
                  <a:pt x="355600" y="574548"/>
                </a:lnTo>
                <a:close/>
              </a:path>
              <a:path w="1549400" h="2819400">
                <a:moveTo>
                  <a:pt x="381000" y="553212"/>
                </a:moveTo>
                <a:lnTo>
                  <a:pt x="368300" y="530352"/>
                </a:lnTo>
                <a:lnTo>
                  <a:pt x="346286" y="550164"/>
                </a:lnTo>
                <a:lnTo>
                  <a:pt x="355600" y="550164"/>
                </a:lnTo>
                <a:lnTo>
                  <a:pt x="355600" y="574548"/>
                </a:lnTo>
                <a:lnTo>
                  <a:pt x="368300" y="563880"/>
                </a:lnTo>
                <a:lnTo>
                  <a:pt x="368300" y="554736"/>
                </a:lnTo>
                <a:lnTo>
                  <a:pt x="379185" y="554736"/>
                </a:lnTo>
                <a:lnTo>
                  <a:pt x="381000" y="553212"/>
                </a:lnTo>
                <a:close/>
              </a:path>
              <a:path w="1549400" h="2819400">
                <a:moveTo>
                  <a:pt x="355600" y="576072"/>
                </a:moveTo>
                <a:lnTo>
                  <a:pt x="355600" y="574548"/>
                </a:lnTo>
                <a:lnTo>
                  <a:pt x="353785" y="576072"/>
                </a:lnTo>
                <a:lnTo>
                  <a:pt x="355600" y="576072"/>
                </a:lnTo>
                <a:close/>
              </a:path>
              <a:path w="1549400" h="2819400">
                <a:moveTo>
                  <a:pt x="368300" y="1783080"/>
                </a:moveTo>
                <a:lnTo>
                  <a:pt x="368300" y="1760220"/>
                </a:lnTo>
                <a:lnTo>
                  <a:pt x="365760" y="1758696"/>
                </a:lnTo>
                <a:lnTo>
                  <a:pt x="355600" y="1758696"/>
                </a:lnTo>
                <a:lnTo>
                  <a:pt x="355600" y="1778000"/>
                </a:lnTo>
                <a:lnTo>
                  <a:pt x="368300" y="1783080"/>
                </a:lnTo>
                <a:close/>
              </a:path>
              <a:path w="1549400" h="2819400">
                <a:moveTo>
                  <a:pt x="368300" y="1783080"/>
                </a:moveTo>
                <a:lnTo>
                  <a:pt x="355600" y="1778000"/>
                </a:lnTo>
                <a:lnTo>
                  <a:pt x="355600" y="1783080"/>
                </a:lnTo>
                <a:lnTo>
                  <a:pt x="368300" y="1783080"/>
                </a:lnTo>
                <a:close/>
              </a:path>
              <a:path w="1549400" h="2819400">
                <a:moveTo>
                  <a:pt x="381000" y="1778508"/>
                </a:moveTo>
                <a:lnTo>
                  <a:pt x="381000" y="1764792"/>
                </a:lnTo>
                <a:lnTo>
                  <a:pt x="368300" y="1758696"/>
                </a:lnTo>
                <a:lnTo>
                  <a:pt x="365760" y="1758696"/>
                </a:lnTo>
                <a:lnTo>
                  <a:pt x="368300" y="1760220"/>
                </a:lnTo>
                <a:lnTo>
                  <a:pt x="368300" y="1783080"/>
                </a:lnTo>
                <a:lnTo>
                  <a:pt x="381000" y="1778508"/>
                </a:lnTo>
                <a:close/>
              </a:path>
              <a:path w="1549400" h="2819400">
                <a:moveTo>
                  <a:pt x="371021" y="528828"/>
                </a:moveTo>
                <a:lnTo>
                  <a:pt x="368300" y="528828"/>
                </a:lnTo>
                <a:lnTo>
                  <a:pt x="368300" y="530352"/>
                </a:lnTo>
                <a:lnTo>
                  <a:pt x="371021" y="528828"/>
                </a:lnTo>
                <a:close/>
              </a:path>
              <a:path w="1549400" h="2819400">
                <a:moveTo>
                  <a:pt x="416378" y="533400"/>
                </a:moveTo>
                <a:lnTo>
                  <a:pt x="406400" y="533400"/>
                </a:lnTo>
                <a:lnTo>
                  <a:pt x="393700" y="528828"/>
                </a:lnTo>
                <a:lnTo>
                  <a:pt x="393700" y="534924"/>
                </a:lnTo>
                <a:lnTo>
                  <a:pt x="381000" y="528828"/>
                </a:lnTo>
                <a:lnTo>
                  <a:pt x="371021" y="528828"/>
                </a:lnTo>
                <a:lnTo>
                  <a:pt x="368300" y="530352"/>
                </a:lnTo>
                <a:lnTo>
                  <a:pt x="381000" y="553212"/>
                </a:lnTo>
                <a:lnTo>
                  <a:pt x="416378" y="533400"/>
                </a:lnTo>
                <a:close/>
              </a:path>
              <a:path w="1549400" h="2819400">
                <a:moveTo>
                  <a:pt x="379185" y="554736"/>
                </a:moveTo>
                <a:lnTo>
                  <a:pt x="368300" y="554736"/>
                </a:lnTo>
                <a:lnTo>
                  <a:pt x="368300" y="563880"/>
                </a:lnTo>
                <a:lnTo>
                  <a:pt x="379185" y="554736"/>
                </a:lnTo>
                <a:close/>
              </a:path>
              <a:path w="1549400" h="2819400">
                <a:moveTo>
                  <a:pt x="402590" y="1772412"/>
                </a:moveTo>
                <a:lnTo>
                  <a:pt x="368300" y="1758696"/>
                </a:lnTo>
                <a:lnTo>
                  <a:pt x="381000" y="1764792"/>
                </a:lnTo>
                <a:lnTo>
                  <a:pt x="381000" y="1789938"/>
                </a:lnTo>
                <a:lnTo>
                  <a:pt x="393700" y="1796796"/>
                </a:lnTo>
                <a:lnTo>
                  <a:pt x="393700" y="1772412"/>
                </a:lnTo>
                <a:lnTo>
                  <a:pt x="402590" y="1772412"/>
                </a:lnTo>
                <a:close/>
              </a:path>
              <a:path w="1549400" h="2819400">
                <a:moveTo>
                  <a:pt x="381000" y="1789938"/>
                </a:moveTo>
                <a:lnTo>
                  <a:pt x="381000" y="1778508"/>
                </a:lnTo>
                <a:lnTo>
                  <a:pt x="368300" y="1783080"/>
                </a:lnTo>
                <a:lnTo>
                  <a:pt x="381000" y="1789938"/>
                </a:lnTo>
                <a:close/>
              </a:path>
              <a:path w="1549400" h="2819400">
                <a:moveTo>
                  <a:pt x="419100" y="531876"/>
                </a:moveTo>
                <a:lnTo>
                  <a:pt x="406400" y="509016"/>
                </a:lnTo>
                <a:lnTo>
                  <a:pt x="371021" y="528828"/>
                </a:lnTo>
                <a:lnTo>
                  <a:pt x="381000" y="528828"/>
                </a:lnTo>
                <a:lnTo>
                  <a:pt x="393700" y="534924"/>
                </a:lnTo>
                <a:lnTo>
                  <a:pt x="393700" y="528828"/>
                </a:lnTo>
                <a:lnTo>
                  <a:pt x="406400" y="533400"/>
                </a:lnTo>
                <a:lnTo>
                  <a:pt x="416378" y="533400"/>
                </a:lnTo>
                <a:lnTo>
                  <a:pt x="419100" y="531876"/>
                </a:lnTo>
                <a:close/>
              </a:path>
              <a:path w="1549400" h="2819400">
                <a:moveTo>
                  <a:pt x="393700" y="550164"/>
                </a:moveTo>
                <a:lnTo>
                  <a:pt x="393700" y="546100"/>
                </a:lnTo>
                <a:lnTo>
                  <a:pt x="381000" y="553212"/>
                </a:lnTo>
                <a:lnTo>
                  <a:pt x="379185" y="554736"/>
                </a:lnTo>
                <a:lnTo>
                  <a:pt x="381000" y="554736"/>
                </a:lnTo>
                <a:lnTo>
                  <a:pt x="393700" y="550164"/>
                </a:lnTo>
                <a:close/>
              </a:path>
              <a:path w="1549400" h="2819400">
                <a:moveTo>
                  <a:pt x="408214" y="507492"/>
                </a:moveTo>
                <a:lnTo>
                  <a:pt x="406400" y="507492"/>
                </a:lnTo>
                <a:lnTo>
                  <a:pt x="393700" y="513588"/>
                </a:lnTo>
                <a:lnTo>
                  <a:pt x="393700" y="516128"/>
                </a:lnTo>
                <a:lnTo>
                  <a:pt x="406400" y="509016"/>
                </a:lnTo>
                <a:lnTo>
                  <a:pt x="408214" y="507492"/>
                </a:lnTo>
                <a:close/>
              </a:path>
              <a:path w="1549400" h="2819400">
                <a:moveTo>
                  <a:pt x="405743" y="1773673"/>
                </a:moveTo>
                <a:lnTo>
                  <a:pt x="402590" y="1772412"/>
                </a:lnTo>
                <a:lnTo>
                  <a:pt x="393700" y="1772412"/>
                </a:lnTo>
                <a:lnTo>
                  <a:pt x="393700" y="1796796"/>
                </a:lnTo>
                <a:lnTo>
                  <a:pt x="405743" y="1773673"/>
                </a:lnTo>
                <a:close/>
              </a:path>
              <a:path w="1549400" h="2819400">
                <a:moveTo>
                  <a:pt x="406400" y="1773936"/>
                </a:moveTo>
                <a:lnTo>
                  <a:pt x="405743" y="1773673"/>
                </a:lnTo>
                <a:lnTo>
                  <a:pt x="393700" y="1796796"/>
                </a:lnTo>
                <a:lnTo>
                  <a:pt x="406400" y="1773936"/>
                </a:lnTo>
                <a:close/>
              </a:path>
              <a:path w="1549400" h="2819400">
                <a:moveTo>
                  <a:pt x="406400" y="1798320"/>
                </a:moveTo>
                <a:lnTo>
                  <a:pt x="406400" y="1773936"/>
                </a:lnTo>
                <a:lnTo>
                  <a:pt x="393700" y="1796796"/>
                </a:lnTo>
                <a:lnTo>
                  <a:pt x="398462" y="1798320"/>
                </a:lnTo>
                <a:lnTo>
                  <a:pt x="406400" y="1798320"/>
                </a:lnTo>
                <a:close/>
              </a:path>
              <a:path w="1549400" h="2819400">
                <a:moveTo>
                  <a:pt x="398462" y="1798320"/>
                </a:moveTo>
                <a:lnTo>
                  <a:pt x="393700" y="1796796"/>
                </a:lnTo>
                <a:lnTo>
                  <a:pt x="393700" y="1798320"/>
                </a:lnTo>
                <a:lnTo>
                  <a:pt x="398462" y="1798320"/>
                </a:lnTo>
                <a:close/>
              </a:path>
              <a:path w="1549400" h="2819400">
                <a:moveTo>
                  <a:pt x="419100" y="1804924"/>
                </a:moveTo>
                <a:lnTo>
                  <a:pt x="419100" y="1792224"/>
                </a:lnTo>
                <a:lnTo>
                  <a:pt x="406400" y="1798320"/>
                </a:lnTo>
                <a:lnTo>
                  <a:pt x="398462" y="1798320"/>
                </a:lnTo>
                <a:lnTo>
                  <a:pt x="419100" y="1804924"/>
                </a:lnTo>
                <a:close/>
              </a:path>
              <a:path w="1549400" h="2819400">
                <a:moveTo>
                  <a:pt x="406400" y="1772412"/>
                </a:moveTo>
                <a:lnTo>
                  <a:pt x="402590" y="1772412"/>
                </a:lnTo>
                <a:lnTo>
                  <a:pt x="405743" y="1773673"/>
                </a:lnTo>
                <a:lnTo>
                  <a:pt x="406400" y="1772412"/>
                </a:lnTo>
                <a:close/>
              </a:path>
              <a:path w="1549400" h="2819400">
                <a:moveTo>
                  <a:pt x="419100" y="1792224"/>
                </a:moveTo>
                <a:lnTo>
                  <a:pt x="419100" y="1778508"/>
                </a:lnTo>
                <a:lnTo>
                  <a:pt x="406400" y="1772412"/>
                </a:lnTo>
                <a:lnTo>
                  <a:pt x="405743" y="1773673"/>
                </a:lnTo>
                <a:lnTo>
                  <a:pt x="406400" y="1773936"/>
                </a:lnTo>
                <a:lnTo>
                  <a:pt x="406400" y="1798320"/>
                </a:lnTo>
                <a:lnTo>
                  <a:pt x="419100" y="1792224"/>
                </a:lnTo>
                <a:close/>
              </a:path>
              <a:path w="1549400" h="2819400">
                <a:moveTo>
                  <a:pt x="419100" y="531876"/>
                </a:moveTo>
                <a:lnTo>
                  <a:pt x="419100" y="507492"/>
                </a:lnTo>
                <a:lnTo>
                  <a:pt x="408214" y="507492"/>
                </a:lnTo>
                <a:lnTo>
                  <a:pt x="406400" y="509016"/>
                </a:lnTo>
                <a:lnTo>
                  <a:pt x="419100" y="531876"/>
                </a:lnTo>
                <a:close/>
              </a:path>
              <a:path w="1549400" h="2819400">
                <a:moveTo>
                  <a:pt x="444500" y="1784604"/>
                </a:moveTo>
                <a:lnTo>
                  <a:pt x="406400" y="1772412"/>
                </a:lnTo>
                <a:lnTo>
                  <a:pt x="419100" y="1778508"/>
                </a:lnTo>
                <a:lnTo>
                  <a:pt x="419100" y="1804924"/>
                </a:lnTo>
                <a:lnTo>
                  <a:pt x="431800" y="1808988"/>
                </a:lnTo>
                <a:lnTo>
                  <a:pt x="431800" y="1784604"/>
                </a:lnTo>
                <a:lnTo>
                  <a:pt x="444500" y="1784604"/>
                </a:lnTo>
                <a:close/>
              </a:path>
              <a:path w="1549400" h="2819400">
                <a:moveTo>
                  <a:pt x="444500" y="510540"/>
                </a:moveTo>
                <a:lnTo>
                  <a:pt x="431800" y="487680"/>
                </a:lnTo>
                <a:lnTo>
                  <a:pt x="408214" y="507492"/>
                </a:lnTo>
                <a:lnTo>
                  <a:pt x="419100" y="507492"/>
                </a:lnTo>
                <a:lnTo>
                  <a:pt x="419100" y="531876"/>
                </a:lnTo>
                <a:lnTo>
                  <a:pt x="431800" y="521208"/>
                </a:lnTo>
                <a:lnTo>
                  <a:pt x="431800" y="512064"/>
                </a:lnTo>
                <a:lnTo>
                  <a:pt x="442685" y="512064"/>
                </a:lnTo>
                <a:lnTo>
                  <a:pt x="444500" y="510540"/>
                </a:lnTo>
                <a:close/>
              </a:path>
              <a:path w="1549400" h="2819400">
                <a:moveTo>
                  <a:pt x="419100" y="533400"/>
                </a:moveTo>
                <a:lnTo>
                  <a:pt x="419100" y="531876"/>
                </a:lnTo>
                <a:lnTo>
                  <a:pt x="416378" y="533400"/>
                </a:lnTo>
                <a:lnTo>
                  <a:pt x="419100" y="533400"/>
                </a:lnTo>
                <a:close/>
              </a:path>
              <a:path w="1549400" h="2819400">
                <a:moveTo>
                  <a:pt x="434730" y="486156"/>
                </a:moveTo>
                <a:lnTo>
                  <a:pt x="431800" y="486156"/>
                </a:lnTo>
                <a:lnTo>
                  <a:pt x="431800" y="487680"/>
                </a:lnTo>
                <a:lnTo>
                  <a:pt x="434730" y="486156"/>
                </a:lnTo>
                <a:close/>
              </a:path>
              <a:path w="1549400" h="2819400">
                <a:moveTo>
                  <a:pt x="479669" y="492252"/>
                </a:moveTo>
                <a:lnTo>
                  <a:pt x="469900" y="492252"/>
                </a:lnTo>
                <a:lnTo>
                  <a:pt x="457200" y="486156"/>
                </a:lnTo>
                <a:lnTo>
                  <a:pt x="457200" y="492252"/>
                </a:lnTo>
                <a:lnTo>
                  <a:pt x="444500" y="486156"/>
                </a:lnTo>
                <a:lnTo>
                  <a:pt x="434730" y="486156"/>
                </a:lnTo>
                <a:lnTo>
                  <a:pt x="431800" y="487680"/>
                </a:lnTo>
                <a:lnTo>
                  <a:pt x="444500" y="510540"/>
                </a:lnTo>
                <a:lnTo>
                  <a:pt x="479669" y="492252"/>
                </a:lnTo>
                <a:close/>
              </a:path>
              <a:path w="1549400" h="2819400">
                <a:moveTo>
                  <a:pt x="442685" y="512064"/>
                </a:moveTo>
                <a:lnTo>
                  <a:pt x="431800" y="512064"/>
                </a:lnTo>
                <a:lnTo>
                  <a:pt x="431800" y="521208"/>
                </a:lnTo>
                <a:lnTo>
                  <a:pt x="442685" y="512064"/>
                </a:lnTo>
                <a:close/>
              </a:path>
              <a:path w="1549400" h="2819400">
                <a:moveTo>
                  <a:pt x="444500" y="1784604"/>
                </a:moveTo>
                <a:lnTo>
                  <a:pt x="431800" y="1784604"/>
                </a:lnTo>
                <a:lnTo>
                  <a:pt x="431800" y="1808988"/>
                </a:lnTo>
                <a:lnTo>
                  <a:pt x="444500" y="1784604"/>
                </a:lnTo>
                <a:close/>
              </a:path>
              <a:path w="1549400" h="2819400">
                <a:moveTo>
                  <a:pt x="482600" y="1795272"/>
                </a:moveTo>
                <a:lnTo>
                  <a:pt x="444500" y="1784604"/>
                </a:lnTo>
                <a:lnTo>
                  <a:pt x="431800" y="1808988"/>
                </a:lnTo>
                <a:lnTo>
                  <a:pt x="444500" y="1808988"/>
                </a:lnTo>
                <a:lnTo>
                  <a:pt x="444500" y="1812544"/>
                </a:lnTo>
                <a:lnTo>
                  <a:pt x="457200" y="1816100"/>
                </a:lnTo>
                <a:lnTo>
                  <a:pt x="457200" y="1801368"/>
                </a:lnTo>
                <a:lnTo>
                  <a:pt x="469900" y="1795272"/>
                </a:lnTo>
                <a:lnTo>
                  <a:pt x="482600" y="1795272"/>
                </a:lnTo>
                <a:close/>
              </a:path>
              <a:path w="1549400" h="2819400">
                <a:moveTo>
                  <a:pt x="444500" y="1812544"/>
                </a:moveTo>
                <a:lnTo>
                  <a:pt x="444500" y="1808988"/>
                </a:lnTo>
                <a:lnTo>
                  <a:pt x="431800" y="1808988"/>
                </a:lnTo>
                <a:lnTo>
                  <a:pt x="444500" y="1812544"/>
                </a:lnTo>
                <a:close/>
              </a:path>
              <a:path w="1549400" h="2819400">
                <a:moveTo>
                  <a:pt x="482600" y="490728"/>
                </a:moveTo>
                <a:lnTo>
                  <a:pt x="469900" y="467868"/>
                </a:lnTo>
                <a:lnTo>
                  <a:pt x="434730" y="486156"/>
                </a:lnTo>
                <a:lnTo>
                  <a:pt x="444500" y="486156"/>
                </a:lnTo>
                <a:lnTo>
                  <a:pt x="457200" y="492252"/>
                </a:lnTo>
                <a:lnTo>
                  <a:pt x="457200" y="486156"/>
                </a:lnTo>
                <a:lnTo>
                  <a:pt x="469900" y="492252"/>
                </a:lnTo>
                <a:lnTo>
                  <a:pt x="479669" y="492252"/>
                </a:lnTo>
                <a:lnTo>
                  <a:pt x="482600" y="490728"/>
                </a:lnTo>
                <a:close/>
              </a:path>
              <a:path w="1549400" h="2819400">
                <a:moveTo>
                  <a:pt x="457200" y="505968"/>
                </a:moveTo>
                <a:lnTo>
                  <a:pt x="457200" y="503936"/>
                </a:lnTo>
                <a:lnTo>
                  <a:pt x="444500" y="510540"/>
                </a:lnTo>
                <a:lnTo>
                  <a:pt x="442685" y="512064"/>
                </a:lnTo>
                <a:lnTo>
                  <a:pt x="444500" y="512064"/>
                </a:lnTo>
                <a:lnTo>
                  <a:pt x="457200" y="505968"/>
                </a:lnTo>
                <a:close/>
              </a:path>
              <a:path w="1549400" h="2819400">
                <a:moveTo>
                  <a:pt x="471714" y="466344"/>
                </a:moveTo>
                <a:lnTo>
                  <a:pt x="469900" y="466344"/>
                </a:lnTo>
                <a:lnTo>
                  <a:pt x="457200" y="470916"/>
                </a:lnTo>
                <a:lnTo>
                  <a:pt x="457200" y="474472"/>
                </a:lnTo>
                <a:lnTo>
                  <a:pt x="469900" y="467868"/>
                </a:lnTo>
                <a:lnTo>
                  <a:pt x="471714" y="466344"/>
                </a:lnTo>
                <a:close/>
              </a:path>
              <a:path w="1549400" h="2819400">
                <a:moveTo>
                  <a:pt x="482600" y="1795272"/>
                </a:moveTo>
                <a:lnTo>
                  <a:pt x="469900" y="1795272"/>
                </a:lnTo>
                <a:lnTo>
                  <a:pt x="457200" y="1801368"/>
                </a:lnTo>
                <a:lnTo>
                  <a:pt x="457200" y="1815084"/>
                </a:lnTo>
                <a:lnTo>
                  <a:pt x="462280" y="1817522"/>
                </a:lnTo>
                <a:lnTo>
                  <a:pt x="469900" y="1819656"/>
                </a:lnTo>
                <a:lnTo>
                  <a:pt x="482600" y="1795272"/>
                </a:lnTo>
                <a:close/>
              </a:path>
              <a:path w="1549400" h="2819400">
                <a:moveTo>
                  <a:pt x="462280" y="1817522"/>
                </a:moveTo>
                <a:lnTo>
                  <a:pt x="457200" y="1815084"/>
                </a:lnTo>
                <a:lnTo>
                  <a:pt x="457200" y="1816100"/>
                </a:lnTo>
                <a:lnTo>
                  <a:pt x="462280" y="1817522"/>
                </a:lnTo>
                <a:close/>
              </a:path>
              <a:path w="1549400" h="2819400">
                <a:moveTo>
                  <a:pt x="475342" y="1821180"/>
                </a:moveTo>
                <a:lnTo>
                  <a:pt x="462280" y="1817522"/>
                </a:lnTo>
                <a:lnTo>
                  <a:pt x="469900" y="1821180"/>
                </a:lnTo>
                <a:lnTo>
                  <a:pt x="475342" y="1821180"/>
                </a:lnTo>
                <a:close/>
              </a:path>
              <a:path w="1549400" h="2819400">
                <a:moveTo>
                  <a:pt x="482600" y="490728"/>
                </a:moveTo>
                <a:lnTo>
                  <a:pt x="482600" y="466344"/>
                </a:lnTo>
                <a:lnTo>
                  <a:pt x="471714" y="466344"/>
                </a:lnTo>
                <a:lnTo>
                  <a:pt x="469900" y="467868"/>
                </a:lnTo>
                <a:lnTo>
                  <a:pt x="482600" y="490728"/>
                </a:lnTo>
                <a:close/>
              </a:path>
              <a:path w="1549400" h="2819400">
                <a:moveTo>
                  <a:pt x="515257" y="1804416"/>
                </a:moveTo>
                <a:lnTo>
                  <a:pt x="482600" y="1795272"/>
                </a:lnTo>
                <a:lnTo>
                  <a:pt x="469900" y="1819656"/>
                </a:lnTo>
                <a:lnTo>
                  <a:pt x="475342" y="1821180"/>
                </a:lnTo>
                <a:lnTo>
                  <a:pt x="482600" y="1821180"/>
                </a:lnTo>
                <a:lnTo>
                  <a:pt x="482600" y="1823212"/>
                </a:lnTo>
                <a:lnTo>
                  <a:pt x="495300" y="1826768"/>
                </a:lnTo>
                <a:lnTo>
                  <a:pt x="495300" y="1812036"/>
                </a:lnTo>
                <a:lnTo>
                  <a:pt x="508000" y="1804416"/>
                </a:lnTo>
                <a:lnTo>
                  <a:pt x="515257" y="1804416"/>
                </a:lnTo>
                <a:close/>
              </a:path>
              <a:path w="1549400" h="2819400">
                <a:moveTo>
                  <a:pt x="508000" y="469392"/>
                </a:moveTo>
                <a:lnTo>
                  <a:pt x="495300" y="446532"/>
                </a:lnTo>
                <a:lnTo>
                  <a:pt x="471714" y="466344"/>
                </a:lnTo>
                <a:lnTo>
                  <a:pt x="482600" y="466344"/>
                </a:lnTo>
                <a:lnTo>
                  <a:pt x="482600" y="490728"/>
                </a:lnTo>
                <a:lnTo>
                  <a:pt x="495300" y="480060"/>
                </a:lnTo>
                <a:lnTo>
                  <a:pt x="495300" y="472440"/>
                </a:lnTo>
                <a:lnTo>
                  <a:pt x="504371" y="472440"/>
                </a:lnTo>
                <a:lnTo>
                  <a:pt x="508000" y="469392"/>
                </a:lnTo>
                <a:close/>
              </a:path>
              <a:path w="1549400" h="2819400">
                <a:moveTo>
                  <a:pt x="482600" y="1823212"/>
                </a:moveTo>
                <a:lnTo>
                  <a:pt x="482600" y="1821180"/>
                </a:lnTo>
                <a:lnTo>
                  <a:pt x="475342" y="1821180"/>
                </a:lnTo>
                <a:lnTo>
                  <a:pt x="482600" y="1823212"/>
                </a:lnTo>
                <a:close/>
              </a:path>
              <a:path w="1549400" h="2819400">
                <a:moveTo>
                  <a:pt x="482600" y="492252"/>
                </a:moveTo>
                <a:lnTo>
                  <a:pt x="482600" y="490728"/>
                </a:lnTo>
                <a:lnTo>
                  <a:pt x="479669" y="492252"/>
                </a:lnTo>
                <a:lnTo>
                  <a:pt x="482600" y="492252"/>
                </a:lnTo>
                <a:close/>
              </a:path>
              <a:path w="1549400" h="2819400">
                <a:moveTo>
                  <a:pt x="498475" y="445008"/>
                </a:moveTo>
                <a:lnTo>
                  <a:pt x="495300" y="445008"/>
                </a:lnTo>
                <a:lnTo>
                  <a:pt x="495300" y="446532"/>
                </a:lnTo>
                <a:lnTo>
                  <a:pt x="498475" y="445008"/>
                </a:lnTo>
                <a:close/>
              </a:path>
              <a:path w="1549400" h="2819400">
                <a:moveTo>
                  <a:pt x="542925" y="452628"/>
                </a:moveTo>
                <a:lnTo>
                  <a:pt x="533400" y="452628"/>
                </a:lnTo>
                <a:lnTo>
                  <a:pt x="520700" y="446532"/>
                </a:lnTo>
                <a:lnTo>
                  <a:pt x="520700" y="445008"/>
                </a:lnTo>
                <a:lnTo>
                  <a:pt x="498475" y="445008"/>
                </a:lnTo>
                <a:lnTo>
                  <a:pt x="495300" y="446532"/>
                </a:lnTo>
                <a:lnTo>
                  <a:pt x="508000" y="469392"/>
                </a:lnTo>
                <a:lnTo>
                  <a:pt x="542925" y="452628"/>
                </a:lnTo>
                <a:close/>
              </a:path>
              <a:path w="1549400" h="2819400">
                <a:moveTo>
                  <a:pt x="504371" y="472440"/>
                </a:moveTo>
                <a:lnTo>
                  <a:pt x="495300" y="472440"/>
                </a:lnTo>
                <a:lnTo>
                  <a:pt x="495300" y="480060"/>
                </a:lnTo>
                <a:lnTo>
                  <a:pt x="504371" y="472440"/>
                </a:lnTo>
                <a:close/>
              </a:path>
              <a:path w="1549400" h="2819400">
                <a:moveTo>
                  <a:pt x="520700" y="1805940"/>
                </a:moveTo>
                <a:lnTo>
                  <a:pt x="515257" y="1804416"/>
                </a:lnTo>
                <a:lnTo>
                  <a:pt x="508000" y="1804416"/>
                </a:lnTo>
                <a:lnTo>
                  <a:pt x="495300" y="1812036"/>
                </a:lnTo>
                <a:lnTo>
                  <a:pt x="495300" y="1825752"/>
                </a:lnTo>
                <a:lnTo>
                  <a:pt x="508000" y="1830324"/>
                </a:lnTo>
                <a:lnTo>
                  <a:pt x="520700" y="1805940"/>
                </a:lnTo>
                <a:close/>
              </a:path>
              <a:path w="1549400" h="2819400">
                <a:moveTo>
                  <a:pt x="508000" y="1830324"/>
                </a:moveTo>
                <a:lnTo>
                  <a:pt x="495300" y="1825752"/>
                </a:lnTo>
                <a:lnTo>
                  <a:pt x="495300" y="1826768"/>
                </a:lnTo>
                <a:lnTo>
                  <a:pt x="508000" y="1830324"/>
                </a:lnTo>
                <a:close/>
              </a:path>
              <a:path w="1549400" h="2819400">
                <a:moveTo>
                  <a:pt x="546100" y="451104"/>
                </a:moveTo>
                <a:lnTo>
                  <a:pt x="533400" y="428244"/>
                </a:lnTo>
                <a:lnTo>
                  <a:pt x="498475" y="445008"/>
                </a:lnTo>
                <a:lnTo>
                  <a:pt x="520700" y="445008"/>
                </a:lnTo>
                <a:lnTo>
                  <a:pt x="520700" y="446532"/>
                </a:lnTo>
                <a:lnTo>
                  <a:pt x="533400" y="452628"/>
                </a:lnTo>
                <a:lnTo>
                  <a:pt x="542925" y="452628"/>
                </a:lnTo>
                <a:lnTo>
                  <a:pt x="546100" y="451104"/>
                </a:lnTo>
                <a:close/>
              </a:path>
              <a:path w="1549400" h="2819400">
                <a:moveTo>
                  <a:pt x="520700" y="472440"/>
                </a:moveTo>
                <a:lnTo>
                  <a:pt x="520700" y="463296"/>
                </a:lnTo>
                <a:lnTo>
                  <a:pt x="508000" y="469392"/>
                </a:lnTo>
                <a:lnTo>
                  <a:pt x="504371" y="472440"/>
                </a:lnTo>
                <a:lnTo>
                  <a:pt x="520700" y="472440"/>
                </a:lnTo>
                <a:close/>
              </a:path>
              <a:path w="1549400" h="2819400">
                <a:moveTo>
                  <a:pt x="546100" y="1815084"/>
                </a:moveTo>
                <a:lnTo>
                  <a:pt x="520700" y="1805940"/>
                </a:lnTo>
                <a:lnTo>
                  <a:pt x="508000" y="1830324"/>
                </a:lnTo>
                <a:lnTo>
                  <a:pt x="520700" y="1830324"/>
                </a:lnTo>
                <a:lnTo>
                  <a:pt x="520700" y="1833372"/>
                </a:lnTo>
                <a:lnTo>
                  <a:pt x="533400" y="1836420"/>
                </a:lnTo>
                <a:lnTo>
                  <a:pt x="533400" y="1819656"/>
                </a:lnTo>
                <a:lnTo>
                  <a:pt x="546100" y="1815084"/>
                </a:lnTo>
                <a:close/>
              </a:path>
              <a:path w="1549400" h="2819400">
                <a:moveTo>
                  <a:pt x="520700" y="1833372"/>
                </a:moveTo>
                <a:lnTo>
                  <a:pt x="520700" y="1830324"/>
                </a:lnTo>
                <a:lnTo>
                  <a:pt x="508000" y="1830324"/>
                </a:lnTo>
                <a:lnTo>
                  <a:pt x="520700" y="1833372"/>
                </a:lnTo>
                <a:close/>
              </a:path>
              <a:path w="1549400" h="2819400">
                <a:moveTo>
                  <a:pt x="520700" y="1805940"/>
                </a:moveTo>
                <a:lnTo>
                  <a:pt x="520700" y="1804416"/>
                </a:lnTo>
                <a:lnTo>
                  <a:pt x="515257" y="1804416"/>
                </a:lnTo>
                <a:lnTo>
                  <a:pt x="520700" y="1805940"/>
                </a:lnTo>
                <a:close/>
              </a:path>
              <a:path w="1549400" h="2819400">
                <a:moveTo>
                  <a:pt x="546100" y="451104"/>
                </a:moveTo>
                <a:lnTo>
                  <a:pt x="533400" y="426720"/>
                </a:lnTo>
                <a:lnTo>
                  <a:pt x="533400" y="425196"/>
                </a:lnTo>
                <a:lnTo>
                  <a:pt x="520700" y="431292"/>
                </a:lnTo>
                <a:lnTo>
                  <a:pt x="520700" y="434340"/>
                </a:lnTo>
                <a:lnTo>
                  <a:pt x="533400" y="428244"/>
                </a:lnTo>
                <a:lnTo>
                  <a:pt x="533400" y="426720"/>
                </a:lnTo>
                <a:lnTo>
                  <a:pt x="535709" y="425196"/>
                </a:lnTo>
                <a:lnTo>
                  <a:pt x="535709" y="432400"/>
                </a:lnTo>
                <a:lnTo>
                  <a:pt x="546100" y="451104"/>
                </a:lnTo>
                <a:close/>
              </a:path>
              <a:path w="1549400" h="2819400">
                <a:moveTo>
                  <a:pt x="567266" y="435864"/>
                </a:moveTo>
                <a:lnTo>
                  <a:pt x="558800" y="435864"/>
                </a:lnTo>
                <a:lnTo>
                  <a:pt x="558800" y="431292"/>
                </a:lnTo>
                <a:lnTo>
                  <a:pt x="546100" y="425196"/>
                </a:lnTo>
                <a:lnTo>
                  <a:pt x="535709" y="425196"/>
                </a:lnTo>
                <a:lnTo>
                  <a:pt x="533400" y="426720"/>
                </a:lnTo>
                <a:lnTo>
                  <a:pt x="546100" y="451104"/>
                </a:lnTo>
                <a:lnTo>
                  <a:pt x="567266" y="435864"/>
                </a:lnTo>
                <a:close/>
              </a:path>
              <a:path w="1549400" h="2819400">
                <a:moveTo>
                  <a:pt x="584200" y="1824228"/>
                </a:moveTo>
                <a:lnTo>
                  <a:pt x="546100" y="1815084"/>
                </a:lnTo>
                <a:lnTo>
                  <a:pt x="533400" y="1819656"/>
                </a:lnTo>
                <a:lnTo>
                  <a:pt x="533400" y="1834896"/>
                </a:lnTo>
                <a:lnTo>
                  <a:pt x="539750" y="1837944"/>
                </a:lnTo>
                <a:lnTo>
                  <a:pt x="552450" y="1840992"/>
                </a:lnTo>
                <a:lnTo>
                  <a:pt x="558800" y="1840992"/>
                </a:lnTo>
                <a:lnTo>
                  <a:pt x="558800" y="1842516"/>
                </a:lnTo>
                <a:lnTo>
                  <a:pt x="571500" y="1845564"/>
                </a:lnTo>
                <a:lnTo>
                  <a:pt x="571500" y="1824228"/>
                </a:lnTo>
                <a:lnTo>
                  <a:pt x="584200" y="1824228"/>
                </a:lnTo>
                <a:close/>
              </a:path>
              <a:path w="1549400" h="2819400">
                <a:moveTo>
                  <a:pt x="539750" y="1837944"/>
                </a:moveTo>
                <a:lnTo>
                  <a:pt x="533400" y="1834896"/>
                </a:lnTo>
                <a:lnTo>
                  <a:pt x="533400" y="1836420"/>
                </a:lnTo>
                <a:lnTo>
                  <a:pt x="539750" y="1837944"/>
                </a:lnTo>
                <a:close/>
              </a:path>
              <a:path w="1549400" h="2819400">
                <a:moveTo>
                  <a:pt x="571500" y="432816"/>
                </a:moveTo>
                <a:lnTo>
                  <a:pt x="558800" y="409956"/>
                </a:lnTo>
                <a:lnTo>
                  <a:pt x="535709" y="425196"/>
                </a:lnTo>
                <a:lnTo>
                  <a:pt x="546100" y="425196"/>
                </a:lnTo>
                <a:lnTo>
                  <a:pt x="558800" y="431292"/>
                </a:lnTo>
                <a:lnTo>
                  <a:pt x="558800" y="435864"/>
                </a:lnTo>
                <a:lnTo>
                  <a:pt x="567266" y="435864"/>
                </a:lnTo>
                <a:lnTo>
                  <a:pt x="571500" y="432816"/>
                </a:lnTo>
                <a:close/>
              </a:path>
              <a:path w="1549400" h="2819400">
                <a:moveTo>
                  <a:pt x="552450" y="1840992"/>
                </a:moveTo>
                <a:lnTo>
                  <a:pt x="539750" y="1837944"/>
                </a:lnTo>
                <a:lnTo>
                  <a:pt x="546100" y="1840992"/>
                </a:lnTo>
                <a:lnTo>
                  <a:pt x="552450" y="1840992"/>
                </a:lnTo>
                <a:close/>
              </a:path>
              <a:path w="1549400" h="2819400">
                <a:moveTo>
                  <a:pt x="558800" y="446532"/>
                </a:moveTo>
                <a:lnTo>
                  <a:pt x="558800" y="441960"/>
                </a:lnTo>
                <a:lnTo>
                  <a:pt x="546100" y="451104"/>
                </a:lnTo>
                <a:lnTo>
                  <a:pt x="542925" y="452628"/>
                </a:lnTo>
                <a:lnTo>
                  <a:pt x="546100" y="452628"/>
                </a:lnTo>
                <a:lnTo>
                  <a:pt x="558800" y="446532"/>
                </a:lnTo>
                <a:close/>
              </a:path>
              <a:path w="1549400" h="2819400">
                <a:moveTo>
                  <a:pt x="558800" y="1818132"/>
                </a:moveTo>
                <a:lnTo>
                  <a:pt x="558800" y="1815084"/>
                </a:lnTo>
                <a:lnTo>
                  <a:pt x="546100" y="1815084"/>
                </a:lnTo>
                <a:lnTo>
                  <a:pt x="558800" y="1818132"/>
                </a:lnTo>
                <a:close/>
              </a:path>
              <a:path w="1549400" h="2819400">
                <a:moveTo>
                  <a:pt x="558800" y="1842516"/>
                </a:moveTo>
                <a:lnTo>
                  <a:pt x="558800" y="1840992"/>
                </a:lnTo>
                <a:lnTo>
                  <a:pt x="552450" y="1840992"/>
                </a:lnTo>
                <a:lnTo>
                  <a:pt x="558800" y="1842516"/>
                </a:lnTo>
                <a:close/>
              </a:path>
              <a:path w="1549400" h="2819400">
                <a:moveTo>
                  <a:pt x="561975" y="408432"/>
                </a:moveTo>
                <a:lnTo>
                  <a:pt x="558800" y="408432"/>
                </a:lnTo>
                <a:lnTo>
                  <a:pt x="558800" y="409956"/>
                </a:lnTo>
                <a:lnTo>
                  <a:pt x="561975" y="408432"/>
                </a:lnTo>
                <a:close/>
              </a:path>
              <a:path w="1549400" h="2819400">
                <a:moveTo>
                  <a:pt x="606136" y="417576"/>
                </a:moveTo>
                <a:lnTo>
                  <a:pt x="596900" y="417576"/>
                </a:lnTo>
                <a:lnTo>
                  <a:pt x="584200" y="411480"/>
                </a:lnTo>
                <a:lnTo>
                  <a:pt x="584200" y="408432"/>
                </a:lnTo>
                <a:lnTo>
                  <a:pt x="561975" y="408432"/>
                </a:lnTo>
                <a:lnTo>
                  <a:pt x="558800" y="409956"/>
                </a:lnTo>
                <a:lnTo>
                  <a:pt x="571500" y="432816"/>
                </a:lnTo>
                <a:lnTo>
                  <a:pt x="606136" y="417576"/>
                </a:lnTo>
                <a:close/>
              </a:path>
              <a:path w="1549400" h="2819400">
                <a:moveTo>
                  <a:pt x="609600" y="416052"/>
                </a:moveTo>
                <a:lnTo>
                  <a:pt x="596900" y="391668"/>
                </a:lnTo>
                <a:lnTo>
                  <a:pt x="561975" y="408432"/>
                </a:lnTo>
                <a:lnTo>
                  <a:pt x="584200" y="408432"/>
                </a:lnTo>
                <a:lnTo>
                  <a:pt x="584200" y="411480"/>
                </a:lnTo>
                <a:lnTo>
                  <a:pt x="596900" y="417576"/>
                </a:lnTo>
                <a:lnTo>
                  <a:pt x="606136" y="417576"/>
                </a:lnTo>
                <a:lnTo>
                  <a:pt x="609600" y="416052"/>
                </a:lnTo>
                <a:close/>
              </a:path>
              <a:path w="1549400" h="2819400">
                <a:moveTo>
                  <a:pt x="584200" y="435864"/>
                </a:moveTo>
                <a:lnTo>
                  <a:pt x="584200" y="427228"/>
                </a:lnTo>
                <a:lnTo>
                  <a:pt x="571500" y="432816"/>
                </a:lnTo>
                <a:lnTo>
                  <a:pt x="567266" y="435864"/>
                </a:lnTo>
                <a:lnTo>
                  <a:pt x="584200" y="435864"/>
                </a:lnTo>
                <a:close/>
              </a:path>
              <a:path w="1549400" h="2819400">
                <a:moveTo>
                  <a:pt x="596900" y="1844040"/>
                </a:moveTo>
                <a:lnTo>
                  <a:pt x="596900" y="1828800"/>
                </a:lnTo>
                <a:lnTo>
                  <a:pt x="584200" y="1824228"/>
                </a:lnTo>
                <a:lnTo>
                  <a:pt x="571500" y="1824228"/>
                </a:lnTo>
                <a:lnTo>
                  <a:pt x="571500" y="1845564"/>
                </a:lnTo>
                <a:lnTo>
                  <a:pt x="584200" y="1848612"/>
                </a:lnTo>
                <a:lnTo>
                  <a:pt x="585893" y="1849323"/>
                </a:lnTo>
                <a:lnTo>
                  <a:pt x="596900" y="1844040"/>
                </a:lnTo>
                <a:close/>
              </a:path>
              <a:path w="1549400" h="2819400">
                <a:moveTo>
                  <a:pt x="585893" y="1849323"/>
                </a:moveTo>
                <a:lnTo>
                  <a:pt x="584200" y="1848612"/>
                </a:lnTo>
                <a:lnTo>
                  <a:pt x="571500" y="1845564"/>
                </a:lnTo>
                <a:lnTo>
                  <a:pt x="571500" y="1850136"/>
                </a:lnTo>
                <a:lnTo>
                  <a:pt x="584200" y="1850136"/>
                </a:lnTo>
                <a:lnTo>
                  <a:pt x="585893" y="1849323"/>
                </a:lnTo>
                <a:close/>
              </a:path>
              <a:path w="1549400" h="2819400">
                <a:moveTo>
                  <a:pt x="600363" y="390144"/>
                </a:moveTo>
                <a:lnTo>
                  <a:pt x="596900" y="390144"/>
                </a:lnTo>
                <a:lnTo>
                  <a:pt x="584200" y="396240"/>
                </a:lnTo>
                <a:lnTo>
                  <a:pt x="584200" y="397764"/>
                </a:lnTo>
                <a:lnTo>
                  <a:pt x="596900" y="391668"/>
                </a:lnTo>
                <a:lnTo>
                  <a:pt x="600363" y="390144"/>
                </a:lnTo>
                <a:close/>
              </a:path>
              <a:path w="1549400" h="2819400">
                <a:moveTo>
                  <a:pt x="622300" y="1833372"/>
                </a:moveTo>
                <a:lnTo>
                  <a:pt x="584200" y="1824228"/>
                </a:lnTo>
                <a:lnTo>
                  <a:pt x="596900" y="1828800"/>
                </a:lnTo>
                <a:lnTo>
                  <a:pt x="596900" y="1839468"/>
                </a:lnTo>
                <a:lnTo>
                  <a:pt x="609600" y="1833372"/>
                </a:lnTo>
                <a:lnTo>
                  <a:pt x="622300" y="1833372"/>
                </a:lnTo>
                <a:close/>
              </a:path>
              <a:path w="1549400" h="2819400">
                <a:moveTo>
                  <a:pt x="609600" y="1859280"/>
                </a:moveTo>
                <a:lnTo>
                  <a:pt x="596900" y="1853184"/>
                </a:lnTo>
                <a:lnTo>
                  <a:pt x="596900" y="1844040"/>
                </a:lnTo>
                <a:lnTo>
                  <a:pt x="585893" y="1849323"/>
                </a:lnTo>
                <a:lnTo>
                  <a:pt x="609600" y="1859280"/>
                </a:lnTo>
                <a:close/>
              </a:path>
              <a:path w="1549400" h="2819400">
                <a:moveTo>
                  <a:pt x="644236" y="400812"/>
                </a:moveTo>
                <a:lnTo>
                  <a:pt x="635000" y="400812"/>
                </a:lnTo>
                <a:lnTo>
                  <a:pt x="622300" y="394716"/>
                </a:lnTo>
                <a:lnTo>
                  <a:pt x="622300" y="396240"/>
                </a:lnTo>
                <a:lnTo>
                  <a:pt x="609600" y="390144"/>
                </a:lnTo>
                <a:lnTo>
                  <a:pt x="600363" y="390144"/>
                </a:lnTo>
                <a:lnTo>
                  <a:pt x="596900" y="391668"/>
                </a:lnTo>
                <a:lnTo>
                  <a:pt x="609600" y="416052"/>
                </a:lnTo>
                <a:lnTo>
                  <a:pt x="644236" y="400812"/>
                </a:lnTo>
                <a:close/>
              </a:path>
              <a:path w="1549400" h="2819400">
                <a:moveTo>
                  <a:pt x="622300" y="1833372"/>
                </a:moveTo>
                <a:lnTo>
                  <a:pt x="609600" y="1833372"/>
                </a:lnTo>
                <a:lnTo>
                  <a:pt x="596900" y="1839468"/>
                </a:lnTo>
                <a:lnTo>
                  <a:pt x="596900" y="1853184"/>
                </a:lnTo>
                <a:lnTo>
                  <a:pt x="609600" y="1859280"/>
                </a:lnTo>
                <a:lnTo>
                  <a:pt x="622300" y="1833372"/>
                </a:lnTo>
                <a:close/>
              </a:path>
              <a:path w="1549400" h="2819400">
                <a:moveTo>
                  <a:pt x="645332" y="394741"/>
                </a:moveTo>
                <a:lnTo>
                  <a:pt x="635000" y="374904"/>
                </a:lnTo>
                <a:lnTo>
                  <a:pt x="600363" y="390144"/>
                </a:lnTo>
                <a:lnTo>
                  <a:pt x="609600" y="390144"/>
                </a:lnTo>
                <a:lnTo>
                  <a:pt x="622300" y="396240"/>
                </a:lnTo>
                <a:lnTo>
                  <a:pt x="622300" y="394716"/>
                </a:lnTo>
                <a:lnTo>
                  <a:pt x="635000" y="400812"/>
                </a:lnTo>
                <a:lnTo>
                  <a:pt x="635000" y="399288"/>
                </a:lnTo>
                <a:lnTo>
                  <a:pt x="645332" y="394741"/>
                </a:lnTo>
                <a:close/>
              </a:path>
              <a:path w="1549400" h="2819400">
                <a:moveTo>
                  <a:pt x="622300" y="411480"/>
                </a:moveTo>
                <a:lnTo>
                  <a:pt x="622300" y="410464"/>
                </a:lnTo>
                <a:lnTo>
                  <a:pt x="606136" y="417576"/>
                </a:lnTo>
                <a:lnTo>
                  <a:pt x="609600" y="417576"/>
                </a:lnTo>
                <a:lnTo>
                  <a:pt x="622300" y="411480"/>
                </a:lnTo>
                <a:close/>
              </a:path>
              <a:path w="1549400" h="2819400">
                <a:moveTo>
                  <a:pt x="635000" y="1853184"/>
                </a:moveTo>
                <a:lnTo>
                  <a:pt x="635000" y="1839468"/>
                </a:lnTo>
                <a:lnTo>
                  <a:pt x="622300" y="1833372"/>
                </a:lnTo>
                <a:lnTo>
                  <a:pt x="609600" y="1859280"/>
                </a:lnTo>
                <a:lnTo>
                  <a:pt x="622300" y="1859280"/>
                </a:lnTo>
                <a:lnTo>
                  <a:pt x="635000" y="1853184"/>
                </a:lnTo>
                <a:close/>
              </a:path>
              <a:path w="1549400" h="2819400">
                <a:moveTo>
                  <a:pt x="642257" y="1865811"/>
                </a:moveTo>
                <a:lnTo>
                  <a:pt x="635000" y="1862328"/>
                </a:lnTo>
                <a:lnTo>
                  <a:pt x="635000" y="1853184"/>
                </a:lnTo>
                <a:lnTo>
                  <a:pt x="622300" y="1859280"/>
                </a:lnTo>
                <a:lnTo>
                  <a:pt x="609600" y="1859280"/>
                </a:lnTo>
                <a:lnTo>
                  <a:pt x="642257" y="1865811"/>
                </a:lnTo>
                <a:close/>
              </a:path>
              <a:path w="1549400" h="2819400">
                <a:moveTo>
                  <a:pt x="637309" y="373380"/>
                </a:moveTo>
                <a:lnTo>
                  <a:pt x="635000" y="373380"/>
                </a:lnTo>
                <a:lnTo>
                  <a:pt x="622300" y="379476"/>
                </a:lnTo>
                <a:lnTo>
                  <a:pt x="622300" y="380492"/>
                </a:lnTo>
                <a:lnTo>
                  <a:pt x="635000" y="374904"/>
                </a:lnTo>
                <a:lnTo>
                  <a:pt x="637309" y="373380"/>
                </a:lnTo>
                <a:close/>
              </a:path>
              <a:path w="1549400" h="2819400">
                <a:moveTo>
                  <a:pt x="660400" y="1842516"/>
                </a:moveTo>
                <a:lnTo>
                  <a:pt x="622300" y="1833372"/>
                </a:lnTo>
                <a:lnTo>
                  <a:pt x="635000" y="1839468"/>
                </a:lnTo>
                <a:lnTo>
                  <a:pt x="635000" y="1847088"/>
                </a:lnTo>
                <a:lnTo>
                  <a:pt x="647700" y="1842516"/>
                </a:lnTo>
                <a:lnTo>
                  <a:pt x="660400" y="1842516"/>
                </a:lnTo>
                <a:close/>
              </a:path>
              <a:path w="1549400" h="2819400">
                <a:moveTo>
                  <a:pt x="647700" y="393700"/>
                </a:moveTo>
                <a:lnTo>
                  <a:pt x="647700" y="373380"/>
                </a:lnTo>
                <a:lnTo>
                  <a:pt x="637309" y="373380"/>
                </a:lnTo>
                <a:lnTo>
                  <a:pt x="635000" y="374904"/>
                </a:lnTo>
                <a:lnTo>
                  <a:pt x="645332" y="394741"/>
                </a:lnTo>
                <a:lnTo>
                  <a:pt x="647700" y="393700"/>
                </a:lnTo>
                <a:close/>
              </a:path>
              <a:path w="1549400" h="2819400">
                <a:moveTo>
                  <a:pt x="647700" y="399288"/>
                </a:moveTo>
                <a:lnTo>
                  <a:pt x="645332" y="394741"/>
                </a:lnTo>
                <a:lnTo>
                  <a:pt x="635000" y="399288"/>
                </a:lnTo>
                <a:lnTo>
                  <a:pt x="635000" y="400812"/>
                </a:lnTo>
                <a:lnTo>
                  <a:pt x="644236" y="400812"/>
                </a:lnTo>
                <a:lnTo>
                  <a:pt x="647700" y="399288"/>
                </a:lnTo>
                <a:close/>
              </a:path>
              <a:path w="1549400" h="2819400">
                <a:moveTo>
                  <a:pt x="660400" y="1842516"/>
                </a:moveTo>
                <a:lnTo>
                  <a:pt x="647700" y="1842516"/>
                </a:lnTo>
                <a:lnTo>
                  <a:pt x="635000" y="1847088"/>
                </a:lnTo>
                <a:lnTo>
                  <a:pt x="635000" y="1862328"/>
                </a:lnTo>
                <a:lnTo>
                  <a:pt x="642257" y="1865811"/>
                </a:lnTo>
                <a:lnTo>
                  <a:pt x="647700" y="1866900"/>
                </a:lnTo>
                <a:lnTo>
                  <a:pt x="660400" y="1842516"/>
                </a:lnTo>
                <a:close/>
              </a:path>
              <a:path w="1549400" h="2819400">
                <a:moveTo>
                  <a:pt x="673100" y="382524"/>
                </a:moveTo>
                <a:lnTo>
                  <a:pt x="660400" y="358140"/>
                </a:lnTo>
                <a:lnTo>
                  <a:pt x="637309" y="373380"/>
                </a:lnTo>
                <a:lnTo>
                  <a:pt x="647700" y="373380"/>
                </a:lnTo>
                <a:lnTo>
                  <a:pt x="647700" y="393700"/>
                </a:lnTo>
                <a:lnTo>
                  <a:pt x="660400" y="388112"/>
                </a:lnTo>
                <a:lnTo>
                  <a:pt x="660400" y="384048"/>
                </a:lnTo>
                <a:lnTo>
                  <a:pt x="669636" y="384048"/>
                </a:lnTo>
                <a:lnTo>
                  <a:pt x="673100" y="382524"/>
                </a:lnTo>
                <a:close/>
              </a:path>
              <a:path w="1549400" h="2819400">
                <a:moveTo>
                  <a:pt x="653142" y="1868424"/>
                </a:moveTo>
                <a:lnTo>
                  <a:pt x="647700" y="1866900"/>
                </a:lnTo>
                <a:lnTo>
                  <a:pt x="642257" y="1865811"/>
                </a:lnTo>
                <a:lnTo>
                  <a:pt x="647700" y="1868424"/>
                </a:lnTo>
                <a:lnTo>
                  <a:pt x="653142" y="1868424"/>
                </a:lnTo>
                <a:close/>
              </a:path>
              <a:path w="1549400" h="2819400">
                <a:moveTo>
                  <a:pt x="647700" y="400812"/>
                </a:moveTo>
                <a:lnTo>
                  <a:pt x="647700" y="399288"/>
                </a:lnTo>
                <a:lnTo>
                  <a:pt x="644236" y="400812"/>
                </a:lnTo>
                <a:lnTo>
                  <a:pt x="647700" y="400812"/>
                </a:lnTo>
                <a:close/>
              </a:path>
              <a:path w="1549400" h="2819400">
                <a:moveTo>
                  <a:pt x="647700" y="399288"/>
                </a:moveTo>
                <a:lnTo>
                  <a:pt x="647700" y="393700"/>
                </a:lnTo>
                <a:lnTo>
                  <a:pt x="645332" y="394741"/>
                </a:lnTo>
                <a:lnTo>
                  <a:pt x="647700" y="399288"/>
                </a:lnTo>
                <a:close/>
              </a:path>
              <a:path w="1549400" h="2819400">
                <a:moveTo>
                  <a:pt x="685800" y="1851660"/>
                </a:moveTo>
                <a:lnTo>
                  <a:pt x="660400" y="1842516"/>
                </a:lnTo>
                <a:lnTo>
                  <a:pt x="647700" y="1866900"/>
                </a:lnTo>
                <a:lnTo>
                  <a:pt x="653142" y="1868424"/>
                </a:lnTo>
                <a:lnTo>
                  <a:pt x="660400" y="1868424"/>
                </a:lnTo>
                <a:lnTo>
                  <a:pt x="660400" y="1870456"/>
                </a:lnTo>
                <a:lnTo>
                  <a:pt x="673100" y="1874012"/>
                </a:lnTo>
                <a:lnTo>
                  <a:pt x="673100" y="1857756"/>
                </a:lnTo>
                <a:lnTo>
                  <a:pt x="685800" y="1851660"/>
                </a:lnTo>
                <a:close/>
              </a:path>
              <a:path w="1549400" h="2819400">
                <a:moveTo>
                  <a:pt x="660400" y="1870456"/>
                </a:moveTo>
                <a:lnTo>
                  <a:pt x="660400" y="1868424"/>
                </a:lnTo>
                <a:lnTo>
                  <a:pt x="653142" y="1868424"/>
                </a:lnTo>
                <a:lnTo>
                  <a:pt x="660400" y="1870456"/>
                </a:lnTo>
                <a:close/>
              </a:path>
              <a:path w="1549400" h="2819400">
                <a:moveTo>
                  <a:pt x="663575" y="356616"/>
                </a:moveTo>
                <a:lnTo>
                  <a:pt x="660400" y="356616"/>
                </a:lnTo>
                <a:lnTo>
                  <a:pt x="660400" y="358140"/>
                </a:lnTo>
                <a:lnTo>
                  <a:pt x="663575" y="356616"/>
                </a:lnTo>
                <a:close/>
              </a:path>
              <a:path w="1549400" h="2819400">
                <a:moveTo>
                  <a:pt x="708025" y="365760"/>
                </a:moveTo>
                <a:lnTo>
                  <a:pt x="698500" y="365760"/>
                </a:lnTo>
                <a:lnTo>
                  <a:pt x="685800" y="359664"/>
                </a:lnTo>
                <a:lnTo>
                  <a:pt x="685800" y="362712"/>
                </a:lnTo>
                <a:lnTo>
                  <a:pt x="673100" y="356616"/>
                </a:lnTo>
                <a:lnTo>
                  <a:pt x="663575" y="356616"/>
                </a:lnTo>
                <a:lnTo>
                  <a:pt x="660400" y="358140"/>
                </a:lnTo>
                <a:lnTo>
                  <a:pt x="673100" y="382524"/>
                </a:lnTo>
                <a:lnTo>
                  <a:pt x="708025" y="365760"/>
                </a:lnTo>
                <a:close/>
              </a:path>
              <a:path w="1549400" h="2819400">
                <a:moveTo>
                  <a:pt x="669636" y="384048"/>
                </a:moveTo>
                <a:lnTo>
                  <a:pt x="660400" y="384048"/>
                </a:lnTo>
                <a:lnTo>
                  <a:pt x="660400" y="388112"/>
                </a:lnTo>
                <a:lnTo>
                  <a:pt x="669636" y="384048"/>
                </a:lnTo>
                <a:close/>
              </a:path>
              <a:path w="1549400" h="2819400">
                <a:moveTo>
                  <a:pt x="711200" y="364236"/>
                </a:moveTo>
                <a:lnTo>
                  <a:pt x="698500" y="339852"/>
                </a:lnTo>
                <a:lnTo>
                  <a:pt x="663575" y="356616"/>
                </a:lnTo>
                <a:lnTo>
                  <a:pt x="673100" y="356616"/>
                </a:lnTo>
                <a:lnTo>
                  <a:pt x="685800" y="362712"/>
                </a:lnTo>
                <a:lnTo>
                  <a:pt x="685800" y="359664"/>
                </a:lnTo>
                <a:lnTo>
                  <a:pt x="698500" y="365760"/>
                </a:lnTo>
                <a:lnTo>
                  <a:pt x="708025" y="365760"/>
                </a:lnTo>
                <a:lnTo>
                  <a:pt x="711200" y="364236"/>
                </a:lnTo>
                <a:close/>
              </a:path>
              <a:path w="1549400" h="2819400">
                <a:moveTo>
                  <a:pt x="685800" y="377952"/>
                </a:moveTo>
                <a:lnTo>
                  <a:pt x="685800" y="376428"/>
                </a:lnTo>
                <a:lnTo>
                  <a:pt x="673100" y="382524"/>
                </a:lnTo>
                <a:lnTo>
                  <a:pt x="669636" y="384048"/>
                </a:lnTo>
                <a:lnTo>
                  <a:pt x="673100" y="384048"/>
                </a:lnTo>
                <a:lnTo>
                  <a:pt x="685800" y="377952"/>
                </a:lnTo>
                <a:close/>
              </a:path>
              <a:path w="1549400" h="2819400">
                <a:moveTo>
                  <a:pt x="718457" y="1860804"/>
                </a:moveTo>
                <a:lnTo>
                  <a:pt x="685800" y="1851660"/>
                </a:lnTo>
                <a:lnTo>
                  <a:pt x="673100" y="1857756"/>
                </a:lnTo>
                <a:lnTo>
                  <a:pt x="673100" y="1871472"/>
                </a:lnTo>
                <a:lnTo>
                  <a:pt x="685800" y="1877568"/>
                </a:lnTo>
                <a:lnTo>
                  <a:pt x="698500" y="1877568"/>
                </a:lnTo>
                <a:lnTo>
                  <a:pt x="698500" y="1880616"/>
                </a:lnTo>
                <a:lnTo>
                  <a:pt x="711200" y="1883664"/>
                </a:lnTo>
                <a:lnTo>
                  <a:pt x="711200" y="1860804"/>
                </a:lnTo>
                <a:lnTo>
                  <a:pt x="718457" y="1860804"/>
                </a:lnTo>
                <a:close/>
              </a:path>
              <a:path w="1549400" h="2819400">
                <a:moveTo>
                  <a:pt x="685800" y="1877568"/>
                </a:moveTo>
                <a:lnTo>
                  <a:pt x="673100" y="1871472"/>
                </a:lnTo>
                <a:lnTo>
                  <a:pt x="673100" y="1874012"/>
                </a:lnTo>
                <a:lnTo>
                  <a:pt x="685800" y="1877568"/>
                </a:lnTo>
                <a:close/>
              </a:path>
              <a:path w="1549400" h="2819400">
                <a:moveTo>
                  <a:pt x="700453" y="338328"/>
                </a:moveTo>
                <a:lnTo>
                  <a:pt x="698500" y="338328"/>
                </a:lnTo>
                <a:lnTo>
                  <a:pt x="685800" y="344424"/>
                </a:lnTo>
                <a:lnTo>
                  <a:pt x="685800" y="345948"/>
                </a:lnTo>
                <a:lnTo>
                  <a:pt x="698500" y="339852"/>
                </a:lnTo>
                <a:lnTo>
                  <a:pt x="700453" y="338328"/>
                </a:lnTo>
                <a:close/>
              </a:path>
              <a:path w="1549400" h="2819400">
                <a:moveTo>
                  <a:pt x="698500" y="1855216"/>
                </a:moveTo>
                <a:lnTo>
                  <a:pt x="698500" y="1851660"/>
                </a:lnTo>
                <a:lnTo>
                  <a:pt x="685800" y="1851660"/>
                </a:lnTo>
                <a:lnTo>
                  <a:pt x="698500" y="1855216"/>
                </a:lnTo>
                <a:close/>
              </a:path>
              <a:path w="1549400" h="2819400">
                <a:moveTo>
                  <a:pt x="698500" y="1880616"/>
                </a:moveTo>
                <a:lnTo>
                  <a:pt x="698500" y="1877568"/>
                </a:lnTo>
                <a:lnTo>
                  <a:pt x="685800" y="1877568"/>
                </a:lnTo>
                <a:lnTo>
                  <a:pt x="698500" y="1880616"/>
                </a:lnTo>
                <a:close/>
              </a:path>
              <a:path w="1549400" h="2819400">
                <a:moveTo>
                  <a:pt x="711200" y="364236"/>
                </a:moveTo>
                <a:lnTo>
                  <a:pt x="711200" y="338328"/>
                </a:lnTo>
                <a:lnTo>
                  <a:pt x="700453" y="338328"/>
                </a:lnTo>
                <a:lnTo>
                  <a:pt x="698500" y="339852"/>
                </a:lnTo>
                <a:lnTo>
                  <a:pt x="711200" y="364236"/>
                </a:lnTo>
                <a:close/>
              </a:path>
              <a:path w="1549400" h="2819400">
                <a:moveTo>
                  <a:pt x="749300" y="344424"/>
                </a:moveTo>
                <a:lnTo>
                  <a:pt x="723900" y="320040"/>
                </a:lnTo>
                <a:lnTo>
                  <a:pt x="700453" y="338328"/>
                </a:lnTo>
                <a:lnTo>
                  <a:pt x="711200" y="338328"/>
                </a:lnTo>
                <a:lnTo>
                  <a:pt x="711200" y="364236"/>
                </a:lnTo>
                <a:lnTo>
                  <a:pt x="723900" y="357632"/>
                </a:lnTo>
                <a:lnTo>
                  <a:pt x="723900" y="347472"/>
                </a:lnTo>
                <a:lnTo>
                  <a:pt x="743438" y="347472"/>
                </a:lnTo>
                <a:lnTo>
                  <a:pt x="749300" y="344424"/>
                </a:lnTo>
                <a:close/>
              </a:path>
              <a:path w="1549400" h="2819400">
                <a:moveTo>
                  <a:pt x="711200" y="365760"/>
                </a:moveTo>
                <a:lnTo>
                  <a:pt x="711200" y="364236"/>
                </a:lnTo>
                <a:lnTo>
                  <a:pt x="708025" y="365760"/>
                </a:lnTo>
                <a:lnTo>
                  <a:pt x="711200" y="365760"/>
                </a:lnTo>
                <a:close/>
              </a:path>
              <a:path w="1549400" h="2819400">
                <a:moveTo>
                  <a:pt x="736600" y="1880616"/>
                </a:moveTo>
                <a:lnTo>
                  <a:pt x="736600" y="1866900"/>
                </a:lnTo>
                <a:lnTo>
                  <a:pt x="730250" y="1863852"/>
                </a:lnTo>
                <a:lnTo>
                  <a:pt x="723900" y="1862328"/>
                </a:lnTo>
                <a:lnTo>
                  <a:pt x="718457" y="1860804"/>
                </a:lnTo>
                <a:lnTo>
                  <a:pt x="711200" y="1860804"/>
                </a:lnTo>
                <a:lnTo>
                  <a:pt x="711200" y="1883664"/>
                </a:lnTo>
                <a:lnTo>
                  <a:pt x="723900" y="1886712"/>
                </a:lnTo>
                <a:lnTo>
                  <a:pt x="736600" y="1880616"/>
                </a:lnTo>
                <a:close/>
              </a:path>
              <a:path w="1549400" h="2819400">
                <a:moveTo>
                  <a:pt x="723900" y="1886712"/>
                </a:moveTo>
                <a:lnTo>
                  <a:pt x="711200" y="1883664"/>
                </a:lnTo>
                <a:lnTo>
                  <a:pt x="711200" y="1886712"/>
                </a:lnTo>
                <a:lnTo>
                  <a:pt x="723900" y="1886712"/>
                </a:lnTo>
                <a:close/>
              </a:path>
              <a:path w="1549400" h="2819400">
                <a:moveTo>
                  <a:pt x="730250" y="1863852"/>
                </a:moveTo>
                <a:lnTo>
                  <a:pt x="723900" y="1860804"/>
                </a:lnTo>
                <a:lnTo>
                  <a:pt x="718457" y="1860804"/>
                </a:lnTo>
                <a:lnTo>
                  <a:pt x="723900" y="1862328"/>
                </a:lnTo>
                <a:lnTo>
                  <a:pt x="730250" y="1863852"/>
                </a:lnTo>
                <a:close/>
              </a:path>
              <a:path w="1549400" h="2819400">
                <a:moveTo>
                  <a:pt x="727075" y="318516"/>
                </a:moveTo>
                <a:lnTo>
                  <a:pt x="723900" y="318516"/>
                </a:lnTo>
                <a:lnTo>
                  <a:pt x="723900" y="320040"/>
                </a:lnTo>
                <a:lnTo>
                  <a:pt x="727075" y="318516"/>
                </a:lnTo>
                <a:close/>
              </a:path>
              <a:path w="1549400" h="2819400">
                <a:moveTo>
                  <a:pt x="772583" y="327660"/>
                </a:moveTo>
                <a:lnTo>
                  <a:pt x="762000" y="327660"/>
                </a:lnTo>
                <a:lnTo>
                  <a:pt x="749300" y="321564"/>
                </a:lnTo>
                <a:lnTo>
                  <a:pt x="749300" y="318516"/>
                </a:lnTo>
                <a:lnTo>
                  <a:pt x="727075" y="318516"/>
                </a:lnTo>
                <a:lnTo>
                  <a:pt x="723900" y="320040"/>
                </a:lnTo>
                <a:lnTo>
                  <a:pt x="749300" y="344424"/>
                </a:lnTo>
                <a:lnTo>
                  <a:pt x="772583" y="327660"/>
                </a:lnTo>
                <a:close/>
              </a:path>
              <a:path w="1549400" h="2819400">
                <a:moveTo>
                  <a:pt x="743438" y="347472"/>
                </a:moveTo>
                <a:lnTo>
                  <a:pt x="723900" y="347472"/>
                </a:lnTo>
                <a:lnTo>
                  <a:pt x="723900" y="357632"/>
                </a:lnTo>
                <a:lnTo>
                  <a:pt x="743438" y="347472"/>
                </a:lnTo>
                <a:close/>
              </a:path>
              <a:path w="1549400" h="2819400">
                <a:moveTo>
                  <a:pt x="749300" y="1897380"/>
                </a:moveTo>
                <a:lnTo>
                  <a:pt x="736600" y="1891284"/>
                </a:lnTo>
                <a:lnTo>
                  <a:pt x="736600" y="1880616"/>
                </a:lnTo>
                <a:lnTo>
                  <a:pt x="723900" y="1886712"/>
                </a:lnTo>
                <a:lnTo>
                  <a:pt x="749300" y="1897380"/>
                </a:lnTo>
                <a:close/>
              </a:path>
              <a:path w="1549400" h="2819400">
                <a:moveTo>
                  <a:pt x="774700" y="326136"/>
                </a:moveTo>
                <a:lnTo>
                  <a:pt x="762000" y="301752"/>
                </a:lnTo>
                <a:lnTo>
                  <a:pt x="727075" y="318516"/>
                </a:lnTo>
                <a:lnTo>
                  <a:pt x="749300" y="318516"/>
                </a:lnTo>
                <a:lnTo>
                  <a:pt x="749300" y="321564"/>
                </a:lnTo>
                <a:lnTo>
                  <a:pt x="762000" y="327660"/>
                </a:lnTo>
                <a:lnTo>
                  <a:pt x="772583" y="327660"/>
                </a:lnTo>
                <a:lnTo>
                  <a:pt x="774700" y="326136"/>
                </a:lnTo>
                <a:close/>
              </a:path>
              <a:path w="1549400" h="2819400">
                <a:moveTo>
                  <a:pt x="762000" y="1871472"/>
                </a:moveTo>
                <a:lnTo>
                  <a:pt x="730250" y="1863852"/>
                </a:lnTo>
                <a:lnTo>
                  <a:pt x="736600" y="1866900"/>
                </a:lnTo>
                <a:lnTo>
                  <a:pt x="736600" y="1877568"/>
                </a:lnTo>
                <a:lnTo>
                  <a:pt x="749300" y="1871472"/>
                </a:lnTo>
                <a:lnTo>
                  <a:pt x="762000" y="1871472"/>
                </a:lnTo>
                <a:close/>
              </a:path>
              <a:path w="1549400" h="2819400">
                <a:moveTo>
                  <a:pt x="762000" y="1871472"/>
                </a:moveTo>
                <a:lnTo>
                  <a:pt x="749300" y="1871472"/>
                </a:lnTo>
                <a:lnTo>
                  <a:pt x="736600" y="1877568"/>
                </a:lnTo>
                <a:lnTo>
                  <a:pt x="736600" y="1891284"/>
                </a:lnTo>
                <a:lnTo>
                  <a:pt x="749300" y="1897380"/>
                </a:lnTo>
                <a:lnTo>
                  <a:pt x="762000" y="1871472"/>
                </a:lnTo>
                <a:close/>
              </a:path>
              <a:path w="1549400" h="2819400">
                <a:moveTo>
                  <a:pt x="749300" y="347472"/>
                </a:moveTo>
                <a:lnTo>
                  <a:pt x="749300" y="344424"/>
                </a:lnTo>
                <a:lnTo>
                  <a:pt x="743438" y="347472"/>
                </a:lnTo>
                <a:lnTo>
                  <a:pt x="749300" y="347472"/>
                </a:lnTo>
                <a:close/>
              </a:path>
              <a:path w="1549400" h="2819400">
                <a:moveTo>
                  <a:pt x="764930" y="300228"/>
                </a:moveTo>
                <a:lnTo>
                  <a:pt x="762000" y="300228"/>
                </a:lnTo>
                <a:lnTo>
                  <a:pt x="749300" y="306324"/>
                </a:lnTo>
                <a:lnTo>
                  <a:pt x="749300" y="307848"/>
                </a:lnTo>
                <a:lnTo>
                  <a:pt x="762000" y="301752"/>
                </a:lnTo>
                <a:lnTo>
                  <a:pt x="764930" y="300228"/>
                </a:lnTo>
                <a:close/>
              </a:path>
              <a:path w="1549400" h="2819400">
                <a:moveTo>
                  <a:pt x="785905" y="1881512"/>
                </a:moveTo>
                <a:lnTo>
                  <a:pt x="762000" y="1871472"/>
                </a:lnTo>
                <a:lnTo>
                  <a:pt x="749300" y="1897380"/>
                </a:lnTo>
                <a:lnTo>
                  <a:pt x="762000" y="1897380"/>
                </a:lnTo>
                <a:lnTo>
                  <a:pt x="762000" y="1900936"/>
                </a:lnTo>
                <a:lnTo>
                  <a:pt x="774700" y="1904492"/>
                </a:lnTo>
                <a:lnTo>
                  <a:pt x="774700" y="1888236"/>
                </a:lnTo>
                <a:lnTo>
                  <a:pt x="785905" y="1881512"/>
                </a:lnTo>
                <a:close/>
              </a:path>
              <a:path w="1549400" h="2819400">
                <a:moveTo>
                  <a:pt x="762000" y="1900936"/>
                </a:moveTo>
                <a:lnTo>
                  <a:pt x="762000" y="1897380"/>
                </a:lnTo>
                <a:lnTo>
                  <a:pt x="749300" y="1897380"/>
                </a:lnTo>
                <a:lnTo>
                  <a:pt x="762000" y="1900936"/>
                </a:lnTo>
                <a:close/>
              </a:path>
              <a:path w="1549400" h="2819400">
                <a:moveTo>
                  <a:pt x="809869" y="307848"/>
                </a:moveTo>
                <a:lnTo>
                  <a:pt x="787400" y="307848"/>
                </a:lnTo>
                <a:lnTo>
                  <a:pt x="787400" y="306324"/>
                </a:lnTo>
                <a:lnTo>
                  <a:pt x="774700" y="300228"/>
                </a:lnTo>
                <a:lnTo>
                  <a:pt x="764930" y="300228"/>
                </a:lnTo>
                <a:lnTo>
                  <a:pt x="762000" y="301752"/>
                </a:lnTo>
                <a:lnTo>
                  <a:pt x="774700" y="326136"/>
                </a:lnTo>
                <a:lnTo>
                  <a:pt x="809869" y="307848"/>
                </a:lnTo>
                <a:close/>
              </a:path>
              <a:path w="1549400" h="2819400">
                <a:moveTo>
                  <a:pt x="812800" y="306324"/>
                </a:moveTo>
                <a:lnTo>
                  <a:pt x="800100" y="281940"/>
                </a:lnTo>
                <a:lnTo>
                  <a:pt x="764930" y="300228"/>
                </a:lnTo>
                <a:lnTo>
                  <a:pt x="774700" y="300228"/>
                </a:lnTo>
                <a:lnTo>
                  <a:pt x="787400" y="306324"/>
                </a:lnTo>
                <a:lnTo>
                  <a:pt x="787400" y="307848"/>
                </a:lnTo>
                <a:lnTo>
                  <a:pt x="809869" y="307848"/>
                </a:lnTo>
                <a:lnTo>
                  <a:pt x="812800" y="306324"/>
                </a:lnTo>
                <a:close/>
              </a:path>
              <a:path w="1549400" h="2819400">
                <a:moveTo>
                  <a:pt x="787400" y="321564"/>
                </a:moveTo>
                <a:lnTo>
                  <a:pt x="787400" y="319532"/>
                </a:lnTo>
                <a:lnTo>
                  <a:pt x="774700" y="326136"/>
                </a:lnTo>
                <a:lnTo>
                  <a:pt x="772583" y="327660"/>
                </a:lnTo>
                <a:lnTo>
                  <a:pt x="774700" y="327660"/>
                </a:lnTo>
                <a:lnTo>
                  <a:pt x="787400" y="321564"/>
                </a:lnTo>
                <a:close/>
              </a:path>
              <a:path w="1549400" h="2819400">
                <a:moveTo>
                  <a:pt x="820737" y="1892808"/>
                </a:moveTo>
                <a:lnTo>
                  <a:pt x="787400" y="1882140"/>
                </a:lnTo>
                <a:lnTo>
                  <a:pt x="785905" y="1881512"/>
                </a:lnTo>
                <a:lnTo>
                  <a:pt x="774700" y="1888236"/>
                </a:lnTo>
                <a:lnTo>
                  <a:pt x="774700" y="1901952"/>
                </a:lnTo>
                <a:lnTo>
                  <a:pt x="787400" y="1908048"/>
                </a:lnTo>
                <a:lnTo>
                  <a:pt x="787400" y="1906524"/>
                </a:lnTo>
                <a:lnTo>
                  <a:pt x="790575" y="1908048"/>
                </a:lnTo>
                <a:lnTo>
                  <a:pt x="800100" y="1908048"/>
                </a:lnTo>
                <a:lnTo>
                  <a:pt x="800100" y="1912620"/>
                </a:lnTo>
                <a:lnTo>
                  <a:pt x="812800" y="1918716"/>
                </a:lnTo>
                <a:lnTo>
                  <a:pt x="812800" y="1892808"/>
                </a:lnTo>
                <a:lnTo>
                  <a:pt x="820737" y="1892808"/>
                </a:lnTo>
                <a:close/>
              </a:path>
              <a:path w="1549400" h="2819400">
                <a:moveTo>
                  <a:pt x="787400" y="1908048"/>
                </a:moveTo>
                <a:lnTo>
                  <a:pt x="774700" y="1901952"/>
                </a:lnTo>
                <a:lnTo>
                  <a:pt x="774700" y="1904492"/>
                </a:lnTo>
                <a:lnTo>
                  <a:pt x="787400" y="1908048"/>
                </a:lnTo>
                <a:close/>
              </a:path>
              <a:path w="1549400" h="2819400">
                <a:moveTo>
                  <a:pt x="800100" y="1886204"/>
                </a:moveTo>
                <a:lnTo>
                  <a:pt x="800100" y="1880616"/>
                </a:lnTo>
                <a:lnTo>
                  <a:pt x="787400" y="1880616"/>
                </a:lnTo>
                <a:lnTo>
                  <a:pt x="785905" y="1881512"/>
                </a:lnTo>
                <a:lnTo>
                  <a:pt x="787400" y="1882140"/>
                </a:lnTo>
                <a:lnTo>
                  <a:pt x="800100" y="1886204"/>
                </a:lnTo>
                <a:close/>
              </a:path>
              <a:path w="1549400" h="2819400">
                <a:moveTo>
                  <a:pt x="802053" y="280416"/>
                </a:moveTo>
                <a:lnTo>
                  <a:pt x="787400" y="280416"/>
                </a:lnTo>
                <a:lnTo>
                  <a:pt x="787400" y="288544"/>
                </a:lnTo>
                <a:lnTo>
                  <a:pt x="800100" y="281940"/>
                </a:lnTo>
                <a:lnTo>
                  <a:pt x="802053" y="280416"/>
                </a:lnTo>
                <a:close/>
              </a:path>
              <a:path w="1549400" h="2819400">
                <a:moveTo>
                  <a:pt x="790575" y="1908048"/>
                </a:moveTo>
                <a:lnTo>
                  <a:pt x="787400" y="1906524"/>
                </a:lnTo>
                <a:lnTo>
                  <a:pt x="787400" y="1908048"/>
                </a:lnTo>
                <a:lnTo>
                  <a:pt x="790575" y="1908048"/>
                </a:lnTo>
                <a:close/>
              </a:path>
              <a:path w="1549400" h="2819400">
                <a:moveTo>
                  <a:pt x="800100" y="1912620"/>
                </a:moveTo>
                <a:lnTo>
                  <a:pt x="800100" y="1908048"/>
                </a:lnTo>
                <a:lnTo>
                  <a:pt x="790575" y="1908048"/>
                </a:lnTo>
                <a:lnTo>
                  <a:pt x="800100" y="1912620"/>
                </a:lnTo>
                <a:close/>
              </a:path>
              <a:path w="1549400" h="2819400">
                <a:moveTo>
                  <a:pt x="812800" y="306324"/>
                </a:moveTo>
                <a:lnTo>
                  <a:pt x="812800" y="280416"/>
                </a:lnTo>
                <a:lnTo>
                  <a:pt x="802053" y="280416"/>
                </a:lnTo>
                <a:lnTo>
                  <a:pt x="800100" y="281940"/>
                </a:lnTo>
                <a:lnTo>
                  <a:pt x="812800" y="306324"/>
                </a:lnTo>
                <a:close/>
              </a:path>
              <a:path w="1549400" h="2819400">
                <a:moveTo>
                  <a:pt x="836083" y="289560"/>
                </a:moveTo>
                <a:lnTo>
                  <a:pt x="825500" y="289560"/>
                </a:lnTo>
                <a:lnTo>
                  <a:pt x="825500" y="262128"/>
                </a:lnTo>
                <a:lnTo>
                  <a:pt x="802053" y="280416"/>
                </a:lnTo>
                <a:lnTo>
                  <a:pt x="812800" y="280416"/>
                </a:lnTo>
                <a:lnTo>
                  <a:pt x="812800" y="306324"/>
                </a:lnTo>
                <a:lnTo>
                  <a:pt x="825500" y="297180"/>
                </a:lnTo>
                <a:lnTo>
                  <a:pt x="825500" y="263652"/>
                </a:lnTo>
                <a:lnTo>
                  <a:pt x="826086" y="263323"/>
                </a:lnTo>
                <a:lnTo>
                  <a:pt x="826086" y="296757"/>
                </a:lnTo>
                <a:lnTo>
                  <a:pt x="836083" y="289560"/>
                </a:lnTo>
                <a:close/>
              </a:path>
              <a:path w="1549400" h="2819400">
                <a:moveTo>
                  <a:pt x="812800" y="307848"/>
                </a:moveTo>
                <a:lnTo>
                  <a:pt x="812800" y="306324"/>
                </a:lnTo>
                <a:lnTo>
                  <a:pt x="809869" y="307848"/>
                </a:lnTo>
                <a:lnTo>
                  <a:pt x="812800" y="307848"/>
                </a:lnTo>
                <a:close/>
              </a:path>
              <a:path w="1549400" h="2819400">
                <a:moveTo>
                  <a:pt x="825500" y="1894332"/>
                </a:moveTo>
                <a:lnTo>
                  <a:pt x="820737" y="1892808"/>
                </a:lnTo>
                <a:lnTo>
                  <a:pt x="812800" y="1892808"/>
                </a:lnTo>
                <a:lnTo>
                  <a:pt x="812800" y="1918716"/>
                </a:lnTo>
                <a:lnTo>
                  <a:pt x="825500" y="1894332"/>
                </a:lnTo>
                <a:close/>
              </a:path>
              <a:path w="1549400" h="2819400">
                <a:moveTo>
                  <a:pt x="847725" y="1905000"/>
                </a:moveTo>
                <a:lnTo>
                  <a:pt x="825500" y="1894332"/>
                </a:lnTo>
                <a:lnTo>
                  <a:pt x="812800" y="1918716"/>
                </a:lnTo>
                <a:lnTo>
                  <a:pt x="825500" y="1918716"/>
                </a:lnTo>
                <a:lnTo>
                  <a:pt x="838200" y="1914144"/>
                </a:lnTo>
                <a:lnTo>
                  <a:pt x="838200" y="1905000"/>
                </a:lnTo>
                <a:lnTo>
                  <a:pt x="847725" y="1905000"/>
                </a:lnTo>
                <a:close/>
              </a:path>
              <a:path w="1549400" h="2819400">
                <a:moveTo>
                  <a:pt x="884766" y="1918716"/>
                </a:moveTo>
                <a:lnTo>
                  <a:pt x="850900" y="1906524"/>
                </a:lnTo>
                <a:lnTo>
                  <a:pt x="847725" y="1905000"/>
                </a:lnTo>
                <a:lnTo>
                  <a:pt x="838200" y="1905000"/>
                </a:lnTo>
                <a:lnTo>
                  <a:pt x="838200" y="1914144"/>
                </a:lnTo>
                <a:lnTo>
                  <a:pt x="825500" y="1918716"/>
                </a:lnTo>
                <a:lnTo>
                  <a:pt x="812800" y="1918716"/>
                </a:lnTo>
                <a:lnTo>
                  <a:pt x="850900" y="1930908"/>
                </a:lnTo>
                <a:lnTo>
                  <a:pt x="854075" y="1932432"/>
                </a:lnTo>
                <a:lnTo>
                  <a:pt x="863600" y="1932432"/>
                </a:lnTo>
                <a:lnTo>
                  <a:pt x="863600" y="1924812"/>
                </a:lnTo>
                <a:lnTo>
                  <a:pt x="876300" y="1918716"/>
                </a:lnTo>
                <a:lnTo>
                  <a:pt x="884766" y="1918716"/>
                </a:lnTo>
                <a:close/>
              </a:path>
              <a:path w="1549400" h="2819400">
                <a:moveTo>
                  <a:pt x="838200" y="1900428"/>
                </a:moveTo>
                <a:lnTo>
                  <a:pt x="838200" y="1898904"/>
                </a:lnTo>
                <a:lnTo>
                  <a:pt x="825500" y="1892808"/>
                </a:lnTo>
                <a:lnTo>
                  <a:pt x="820737" y="1892808"/>
                </a:lnTo>
                <a:lnTo>
                  <a:pt x="825500" y="1894332"/>
                </a:lnTo>
                <a:lnTo>
                  <a:pt x="838200" y="1900428"/>
                </a:lnTo>
                <a:close/>
              </a:path>
              <a:path w="1549400" h="2819400">
                <a:moveTo>
                  <a:pt x="830942" y="260604"/>
                </a:moveTo>
                <a:lnTo>
                  <a:pt x="825500" y="260604"/>
                </a:lnTo>
                <a:lnTo>
                  <a:pt x="825500" y="262128"/>
                </a:lnTo>
                <a:lnTo>
                  <a:pt x="826086" y="263323"/>
                </a:lnTo>
                <a:lnTo>
                  <a:pt x="830942" y="260604"/>
                </a:lnTo>
                <a:close/>
              </a:path>
              <a:path w="1549400" h="2819400">
                <a:moveTo>
                  <a:pt x="831850" y="275082"/>
                </a:moveTo>
                <a:lnTo>
                  <a:pt x="826086" y="263323"/>
                </a:lnTo>
                <a:lnTo>
                  <a:pt x="825500" y="263652"/>
                </a:lnTo>
                <a:lnTo>
                  <a:pt x="831850" y="275082"/>
                </a:lnTo>
                <a:close/>
              </a:path>
              <a:path w="1549400" h="2819400">
                <a:moveTo>
                  <a:pt x="838200" y="288036"/>
                </a:moveTo>
                <a:lnTo>
                  <a:pt x="831850" y="275082"/>
                </a:lnTo>
                <a:lnTo>
                  <a:pt x="825500" y="263652"/>
                </a:lnTo>
                <a:lnTo>
                  <a:pt x="825500" y="289560"/>
                </a:lnTo>
                <a:lnTo>
                  <a:pt x="836083" y="289560"/>
                </a:lnTo>
                <a:lnTo>
                  <a:pt x="838200" y="288036"/>
                </a:lnTo>
                <a:close/>
              </a:path>
              <a:path w="1549400" h="2819400">
                <a:moveTo>
                  <a:pt x="870438" y="269748"/>
                </a:moveTo>
                <a:lnTo>
                  <a:pt x="863600" y="269748"/>
                </a:lnTo>
                <a:lnTo>
                  <a:pt x="850900" y="263652"/>
                </a:lnTo>
                <a:lnTo>
                  <a:pt x="850900" y="266700"/>
                </a:lnTo>
                <a:lnTo>
                  <a:pt x="838200" y="260604"/>
                </a:lnTo>
                <a:lnTo>
                  <a:pt x="830942" y="260604"/>
                </a:lnTo>
                <a:lnTo>
                  <a:pt x="826086" y="263323"/>
                </a:lnTo>
                <a:lnTo>
                  <a:pt x="831850" y="275082"/>
                </a:lnTo>
                <a:lnTo>
                  <a:pt x="838200" y="286512"/>
                </a:lnTo>
                <a:lnTo>
                  <a:pt x="870438" y="269748"/>
                </a:lnTo>
                <a:close/>
              </a:path>
              <a:path w="1549400" h="2819400">
                <a:moveTo>
                  <a:pt x="876300" y="266700"/>
                </a:moveTo>
                <a:lnTo>
                  <a:pt x="863600" y="243840"/>
                </a:lnTo>
                <a:lnTo>
                  <a:pt x="863600" y="242316"/>
                </a:lnTo>
                <a:lnTo>
                  <a:pt x="830942" y="260604"/>
                </a:lnTo>
                <a:lnTo>
                  <a:pt x="838200" y="260604"/>
                </a:lnTo>
                <a:lnTo>
                  <a:pt x="850900" y="266700"/>
                </a:lnTo>
                <a:lnTo>
                  <a:pt x="850900" y="263652"/>
                </a:lnTo>
                <a:lnTo>
                  <a:pt x="863600" y="269748"/>
                </a:lnTo>
                <a:lnTo>
                  <a:pt x="863600" y="243840"/>
                </a:lnTo>
                <a:lnTo>
                  <a:pt x="864204" y="243477"/>
                </a:lnTo>
                <a:lnTo>
                  <a:pt x="864204" y="269748"/>
                </a:lnTo>
                <a:lnTo>
                  <a:pt x="870438" y="269748"/>
                </a:lnTo>
                <a:lnTo>
                  <a:pt x="876300" y="266700"/>
                </a:lnTo>
                <a:close/>
              </a:path>
              <a:path w="1549400" h="2819400">
                <a:moveTo>
                  <a:pt x="850900" y="283464"/>
                </a:moveTo>
                <a:lnTo>
                  <a:pt x="850900" y="279908"/>
                </a:lnTo>
                <a:lnTo>
                  <a:pt x="838200" y="286512"/>
                </a:lnTo>
                <a:lnTo>
                  <a:pt x="831850" y="275082"/>
                </a:lnTo>
                <a:lnTo>
                  <a:pt x="838200" y="288036"/>
                </a:lnTo>
                <a:lnTo>
                  <a:pt x="838200" y="289560"/>
                </a:lnTo>
                <a:lnTo>
                  <a:pt x="850900" y="283464"/>
                </a:lnTo>
                <a:close/>
              </a:path>
              <a:path w="1549400" h="2819400">
                <a:moveTo>
                  <a:pt x="838200" y="289560"/>
                </a:moveTo>
                <a:lnTo>
                  <a:pt x="838200" y="288036"/>
                </a:lnTo>
                <a:lnTo>
                  <a:pt x="836083" y="289560"/>
                </a:lnTo>
                <a:lnTo>
                  <a:pt x="838200" y="289560"/>
                </a:lnTo>
                <a:close/>
              </a:path>
              <a:path w="1549400" h="2819400">
                <a:moveTo>
                  <a:pt x="854075" y="1932432"/>
                </a:moveTo>
                <a:lnTo>
                  <a:pt x="850900" y="1930908"/>
                </a:lnTo>
                <a:lnTo>
                  <a:pt x="838200" y="1926844"/>
                </a:lnTo>
                <a:lnTo>
                  <a:pt x="838200" y="1932432"/>
                </a:lnTo>
                <a:lnTo>
                  <a:pt x="854075" y="1932432"/>
                </a:lnTo>
                <a:close/>
              </a:path>
              <a:path w="1549400" h="2819400">
                <a:moveTo>
                  <a:pt x="863600" y="1911096"/>
                </a:moveTo>
                <a:lnTo>
                  <a:pt x="863600" y="1905000"/>
                </a:lnTo>
                <a:lnTo>
                  <a:pt x="847725" y="1905000"/>
                </a:lnTo>
                <a:lnTo>
                  <a:pt x="850900" y="1906524"/>
                </a:lnTo>
                <a:lnTo>
                  <a:pt x="863600" y="1911096"/>
                </a:lnTo>
                <a:close/>
              </a:path>
              <a:path w="1549400" h="2819400">
                <a:moveTo>
                  <a:pt x="868680" y="240792"/>
                </a:moveTo>
                <a:lnTo>
                  <a:pt x="863600" y="240792"/>
                </a:lnTo>
                <a:lnTo>
                  <a:pt x="850900" y="246888"/>
                </a:lnTo>
                <a:lnTo>
                  <a:pt x="850900" y="249428"/>
                </a:lnTo>
                <a:lnTo>
                  <a:pt x="863600" y="242316"/>
                </a:lnTo>
                <a:lnTo>
                  <a:pt x="864204" y="243477"/>
                </a:lnTo>
                <a:lnTo>
                  <a:pt x="868680" y="240792"/>
                </a:lnTo>
                <a:close/>
              </a:path>
              <a:path w="1549400" h="2819400">
                <a:moveTo>
                  <a:pt x="889000" y="1920240"/>
                </a:moveTo>
                <a:lnTo>
                  <a:pt x="884766" y="1918716"/>
                </a:lnTo>
                <a:lnTo>
                  <a:pt x="876300" y="1918716"/>
                </a:lnTo>
                <a:lnTo>
                  <a:pt x="863600" y="1924812"/>
                </a:lnTo>
                <a:lnTo>
                  <a:pt x="863600" y="1932432"/>
                </a:lnTo>
                <a:lnTo>
                  <a:pt x="854075" y="1932432"/>
                </a:lnTo>
                <a:lnTo>
                  <a:pt x="876300" y="1943100"/>
                </a:lnTo>
                <a:lnTo>
                  <a:pt x="889000" y="1920240"/>
                </a:lnTo>
                <a:close/>
              </a:path>
              <a:path w="1549400" h="2819400">
                <a:moveTo>
                  <a:pt x="876300" y="266700"/>
                </a:moveTo>
                <a:lnTo>
                  <a:pt x="864204" y="243477"/>
                </a:lnTo>
                <a:lnTo>
                  <a:pt x="863600" y="243840"/>
                </a:lnTo>
                <a:lnTo>
                  <a:pt x="876300" y="266700"/>
                </a:lnTo>
                <a:close/>
              </a:path>
              <a:path w="1549400" h="2819400">
                <a:moveTo>
                  <a:pt x="878840" y="1944624"/>
                </a:moveTo>
                <a:lnTo>
                  <a:pt x="876300" y="1943100"/>
                </a:lnTo>
                <a:lnTo>
                  <a:pt x="863600" y="1937004"/>
                </a:lnTo>
                <a:lnTo>
                  <a:pt x="863600" y="1938528"/>
                </a:lnTo>
                <a:lnTo>
                  <a:pt x="876300" y="1944624"/>
                </a:lnTo>
                <a:lnTo>
                  <a:pt x="878840" y="1944624"/>
                </a:lnTo>
                <a:close/>
              </a:path>
              <a:path w="1549400" h="2819400">
                <a:moveTo>
                  <a:pt x="909320" y="246888"/>
                </a:moveTo>
                <a:lnTo>
                  <a:pt x="901700" y="246888"/>
                </a:lnTo>
                <a:lnTo>
                  <a:pt x="889000" y="240792"/>
                </a:lnTo>
                <a:lnTo>
                  <a:pt x="889000" y="246888"/>
                </a:lnTo>
                <a:lnTo>
                  <a:pt x="876300" y="240792"/>
                </a:lnTo>
                <a:lnTo>
                  <a:pt x="868680" y="240792"/>
                </a:lnTo>
                <a:lnTo>
                  <a:pt x="864204" y="243477"/>
                </a:lnTo>
                <a:lnTo>
                  <a:pt x="876300" y="266700"/>
                </a:lnTo>
                <a:lnTo>
                  <a:pt x="909320" y="246888"/>
                </a:lnTo>
                <a:close/>
              </a:path>
              <a:path w="1549400" h="2819400">
                <a:moveTo>
                  <a:pt x="914400" y="243840"/>
                </a:moveTo>
                <a:lnTo>
                  <a:pt x="901700" y="220980"/>
                </a:lnTo>
                <a:lnTo>
                  <a:pt x="868680" y="240792"/>
                </a:lnTo>
                <a:lnTo>
                  <a:pt x="876300" y="240792"/>
                </a:lnTo>
                <a:lnTo>
                  <a:pt x="889000" y="246888"/>
                </a:lnTo>
                <a:lnTo>
                  <a:pt x="889000" y="240792"/>
                </a:lnTo>
                <a:lnTo>
                  <a:pt x="901700" y="246888"/>
                </a:lnTo>
                <a:lnTo>
                  <a:pt x="909320" y="246888"/>
                </a:lnTo>
                <a:lnTo>
                  <a:pt x="914400" y="243840"/>
                </a:lnTo>
                <a:close/>
              </a:path>
              <a:path w="1549400" h="2819400">
                <a:moveTo>
                  <a:pt x="889000" y="263652"/>
                </a:moveTo>
                <a:lnTo>
                  <a:pt x="889000" y="259080"/>
                </a:lnTo>
                <a:lnTo>
                  <a:pt x="876300" y="266700"/>
                </a:lnTo>
                <a:lnTo>
                  <a:pt x="870438" y="269748"/>
                </a:lnTo>
                <a:lnTo>
                  <a:pt x="876300" y="269748"/>
                </a:lnTo>
                <a:lnTo>
                  <a:pt x="889000" y="263652"/>
                </a:lnTo>
                <a:close/>
              </a:path>
              <a:path w="1549400" h="2819400">
                <a:moveTo>
                  <a:pt x="914400" y="1933956"/>
                </a:moveTo>
                <a:lnTo>
                  <a:pt x="889000" y="1920240"/>
                </a:lnTo>
                <a:lnTo>
                  <a:pt x="876300" y="1943100"/>
                </a:lnTo>
                <a:lnTo>
                  <a:pt x="878840" y="1944624"/>
                </a:lnTo>
                <a:lnTo>
                  <a:pt x="889000" y="1944624"/>
                </a:lnTo>
                <a:lnTo>
                  <a:pt x="889000" y="1950720"/>
                </a:lnTo>
                <a:lnTo>
                  <a:pt x="901700" y="1958340"/>
                </a:lnTo>
                <a:lnTo>
                  <a:pt x="901700" y="1933956"/>
                </a:lnTo>
                <a:lnTo>
                  <a:pt x="914400" y="1933956"/>
                </a:lnTo>
                <a:close/>
              </a:path>
              <a:path w="1549400" h="2819400">
                <a:moveTo>
                  <a:pt x="889000" y="1950720"/>
                </a:moveTo>
                <a:lnTo>
                  <a:pt x="889000" y="1944624"/>
                </a:lnTo>
                <a:lnTo>
                  <a:pt x="878840" y="1944624"/>
                </a:lnTo>
                <a:lnTo>
                  <a:pt x="889000" y="1950720"/>
                </a:lnTo>
                <a:close/>
              </a:path>
              <a:path w="1549400" h="2819400">
                <a:moveTo>
                  <a:pt x="889000" y="1920240"/>
                </a:moveTo>
                <a:lnTo>
                  <a:pt x="889000" y="1918716"/>
                </a:lnTo>
                <a:lnTo>
                  <a:pt x="884766" y="1918716"/>
                </a:lnTo>
                <a:lnTo>
                  <a:pt x="889000" y="1920240"/>
                </a:lnTo>
                <a:close/>
              </a:path>
              <a:path w="1549400" h="2819400">
                <a:moveTo>
                  <a:pt x="905086" y="217932"/>
                </a:moveTo>
                <a:lnTo>
                  <a:pt x="901700" y="217932"/>
                </a:lnTo>
                <a:lnTo>
                  <a:pt x="889000" y="224028"/>
                </a:lnTo>
                <a:lnTo>
                  <a:pt x="889000" y="228600"/>
                </a:lnTo>
                <a:lnTo>
                  <a:pt x="901700" y="220980"/>
                </a:lnTo>
                <a:lnTo>
                  <a:pt x="905086" y="217932"/>
                </a:lnTo>
                <a:close/>
              </a:path>
              <a:path w="1549400" h="2819400">
                <a:moveTo>
                  <a:pt x="914400" y="243840"/>
                </a:moveTo>
                <a:lnTo>
                  <a:pt x="914400" y="217932"/>
                </a:lnTo>
                <a:lnTo>
                  <a:pt x="905086" y="217932"/>
                </a:lnTo>
                <a:lnTo>
                  <a:pt x="901700" y="220980"/>
                </a:lnTo>
                <a:lnTo>
                  <a:pt x="914400" y="243840"/>
                </a:lnTo>
                <a:close/>
              </a:path>
              <a:path w="1549400" h="2819400">
                <a:moveTo>
                  <a:pt x="914400" y="1933956"/>
                </a:moveTo>
                <a:lnTo>
                  <a:pt x="901700" y="1933956"/>
                </a:lnTo>
                <a:lnTo>
                  <a:pt x="901700" y="1958340"/>
                </a:lnTo>
                <a:lnTo>
                  <a:pt x="914400" y="1933956"/>
                </a:lnTo>
                <a:close/>
              </a:path>
              <a:path w="1549400" h="2819400">
                <a:moveTo>
                  <a:pt x="937260" y="1947672"/>
                </a:moveTo>
                <a:lnTo>
                  <a:pt x="914400" y="1933956"/>
                </a:lnTo>
                <a:lnTo>
                  <a:pt x="901700" y="1958340"/>
                </a:lnTo>
                <a:lnTo>
                  <a:pt x="914400" y="1958340"/>
                </a:lnTo>
                <a:lnTo>
                  <a:pt x="927100" y="1952244"/>
                </a:lnTo>
                <a:lnTo>
                  <a:pt x="927100" y="1947672"/>
                </a:lnTo>
                <a:lnTo>
                  <a:pt x="937260" y="1947672"/>
                </a:lnTo>
                <a:close/>
              </a:path>
              <a:path w="1549400" h="2819400">
                <a:moveTo>
                  <a:pt x="970972" y="1962912"/>
                </a:moveTo>
                <a:lnTo>
                  <a:pt x="939800" y="1949196"/>
                </a:lnTo>
                <a:lnTo>
                  <a:pt x="937260" y="1947672"/>
                </a:lnTo>
                <a:lnTo>
                  <a:pt x="927100" y="1947672"/>
                </a:lnTo>
                <a:lnTo>
                  <a:pt x="927100" y="1952244"/>
                </a:lnTo>
                <a:lnTo>
                  <a:pt x="914400" y="1958340"/>
                </a:lnTo>
                <a:lnTo>
                  <a:pt x="901700" y="1958340"/>
                </a:lnTo>
                <a:lnTo>
                  <a:pt x="939800" y="1972056"/>
                </a:lnTo>
                <a:lnTo>
                  <a:pt x="939800" y="1970532"/>
                </a:lnTo>
                <a:lnTo>
                  <a:pt x="942473" y="1972296"/>
                </a:lnTo>
                <a:lnTo>
                  <a:pt x="952500" y="1967484"/>
                </a:lnTo>
                <a:lnTo>
                  <a:pt x="952500" y="1969008"/>
                </a:lnTo>
                <a:lnTo>
                  <a:pt x="965200" y="1962912"/>
                </a:lnTo>
                <a:lnTo>
                  <a:pt x="970972" y="1962912"/>
                </a:lnTo>
                <a:close/>
              </a:path>
              <a:path w="1549400" h="2819400">
                <a:moveTo>
                  <a:pt x="939800" y="222504"/>
                </a:moveTo>
                <a:lnTo>
                  <a:pt x="927100" y="198120"/>
                </a:lnTo>
                <a:lnTo>
                  <a:pt x="905086" y="217932"/>
                </a:lnTo>
                <a:lnTo>
                  <a:pt x="914400" y="217932"/>
                </a:lnTo>
                <a:lnTo>
                  <a:pt x="914400" y="243840"/>
                </a:lnTo>
                <a:lnTo>
                  <a:pt x="927100" y="233172"/>
                </a:lnTo>
                <a:lnTo>
                  <a:pt x="927100" y="224028"/>
                </a:lnTo>
                <a:lnTo>
                  <a:pt x="937985" y="224028"/>
                </a:lnTo>
                <a:lnTo>
                  <a:pt x="939800" y="222504"/>
                </a:lnTo>
                <a:close/>
              </a:path>
              <a:path w="1549400" h="2819400">
                <a:moveTo>
                  <a:pt x="914400" y="246888"/>
                </a:moveTo>
                <a:lnTo>
                  <a:pt x="914400" y="243840"/>
                </a:lnTo>
                <a:lnTo>
                  <a:pt x="909320" y="246888"/>
                </a:lnTo>
                <a:lnTo>
                  <a:pt x="914400" y="246888"/>
                </a:lnTo>
                <a:close/>
              </a:path>
              <a:path w="1549400" h="2819400">
                <a:moveTo>
                  <a:pt x="927100" y="1941576"/>
                </a:moveTo>
                <a:lnTo>
                  <a:pt x="927100" y="1938528"/>
                </a:lnTo>
                <a:lnTo>
                  <a:pt x="914400" y="1933956"/>
                </a:lnTo>
                <a:lnTo>
                  <a:pt x="927100" y="1941576"/>
                </a:lnTo>
                <a:close/>
              </a:path>
              <a:path w="1549400" h="2819400">
                <a:moveTo>
                  <a:pt x="930030" y="196596"/>
                </a:moveTo>
                <a:lnTo>
                  <a:pt x="927100" y="196596"/>
                </a:lnTo>
                <a:lnTo>
                  <a:pt x="927100" y="198120"/>
                </a:lnTo>
                <a:lnTo>
                  <a:pt x="930030" y="196596"/>
                </a:lnTo>
                <a:close/>
              </a:path>
              <a:path w="1549400" h="2819400">
                <a:moveTo>
                  <a:pt x="972457" y="204216"/>
                </a:moveTo>
                <a:lnTo>
                  <a:pt x="965200" y="204216"/>
                </a:lnTo>
                <a:lnTo>
                  <a:pt x="952500" y="196596"/>
                </a:lnTo>
                <a:lnTo>
                  <a:pt x="952500" y="202692"/>
                </a:lnTo>
                <a:lnTo>
                  <a:pt x="939800" y="196596"/>
                </a:lnTo>
                <a:lnTo>
                  <a:pt x="930030" y="196596"/>
                </a:lnTo>
                <a:lnTo>
                  <a:pt x="927100" y="198120"/>
                </a:lnTo>
                <a:lnTo>
                  <a:pt x="939800" y="222504"/>
                </a:lnTo>
                <a:lnTo>
                  <a:pt x="972457" y="204216"/>
                </a:lnTo>
                <a:close/>
              </a:path>
              <a:path w="1549400" h="2819400">
                <a:moveTo>
                  <a:pt x="937985" y="224028"/>
                </a:moveTo>
                <a:lnTo>
                  <a:pt x="927100" y="224028"/>
                </a:lnTo>
                <a:lnTo>
                  <a:pt x="927100" y="233172"/>
                </a:lnTo>
                <a:lnTo>
                  <a:pt x="937985" y="224028"/>
                </a:lnTo>
                <a:close/>
              </a:path>
              <a:path w="1549400" h="2819400">
                <a:moveTo>
                  <a:pt x="942473" y="1972296"/>
                </a:moveTo>
                <a:lnTo>
                  <a:pt x="939800" y="1970532"/>
                </a:lnTo>
                <a:lnTo>
                  <a:pt x="939800" y="1972056"/>
                </a:lnTo>
                <a:lnTo>
                  <a:pt x="927100" y="1967484"/>
                </a:lnTo>
                <a:lnTo>
                  <a:pt x="927100" y="1973580"/>
                </a:lnTo>
                <a:lnTo>
                  <a:pt x="939800" y="1973580"/>
                </a:lnTo>
                <a:lnTo>
                  <a:pt x="942473" y="1972296"/>
                </a:lnTo>
                <a:close/>
              </a:path>
              <a:path w="1549400" h="2819400">
                <a:moveTo>
                  <a:pt x="977900" y="201168"/>
                </a:moveTo>
                <a:lnTo>
                  <a:pt x="965200" y="178308"/>
                </a:lnTo>
                <a:lnTo>
                  <a:pt x="930030" y="196596"/>
                </a:lnTo>
                <a:lnTo>
                  <a:pt x="939800" y="196596"/>
                </a:lnTo>
                <a:lnTo>
                  <a:pt x="952500" y="202692"/>
                </a:lnTo>
                <a:lnTo>
                  <a:pt x="952500" y="196596"/>
                </a:lnTo>
                <a:lnTo>
                  <a:pt x="965200" y="204216"/>
                </a:lnTo>
                <a:lnTo>
                  <a:pt x="972457" y="204216"/>
                </a:lnTo>
                <a:lnTo>
                  <a:pt x="977900" y="201168"/>
                </a:lnTo>
                <a:close/>
              </a:path>
              <a:path w="1549400" h="2819400">
                <a:moveTo>
                  <a:pt x="952500" y="1954784"/>
                </a:moveTo>
                <a:lnTo>
                  <a:pt x="952500" y="1952244"/>
                </a:lnTo>
                <a:lnTo>
                  <a:pt x="939800" y="1947672"/>
                </a:lnTo>
                <a:lnTo>
                  <a:pt x="937260" y="1947672"/>
                </a:lnTo>
                <a:lnTo>
                  <a:pt x="939800" y="1949196"/>
                </a:lnTo>
                <a:lnTo>
                  <a:pt x="952500" y="1954784"/>
                </a:lnTo>
                <a:close/>
              </a:path>
              <a:path w="1549400" h="2819400">
                <a:moveTo>
                  <a:pt x="952500" y="217932"/>
                </a:moveTo>
                <a:lnTo>
                  <a:pt x="952500" y="215392"/>
                </a:lnTo>
                <a:lnTo>
                  <a:pt x="939800" y="222504"/>
                </a:lnTo>
                <a:lnTo>
                  <a:pt x="937985" y="224028"/>
                </a:lnTo>
                <a:lnTo>
                  <a:pt x="939800" y="224028"/>
                </a:lnTo>
                <a:lnTo>
                  <a:pt x="952500" y="217932"/>
                </a:lnTo>
                <a:close/>
              </a:path>
              <a:path w="1549400" h="2819400">
                <a:moveTo>
                  <a:pt x="977900" y="1965960"/>
                </a:moveTo>
                <a:lnTo>
                  <a:pt x="970972" y="1962912"/>
                </a:lnTo>
                <a:lnTo>
                  <a:pt x="965200" y="1962912"/>
                </a:lnTo>
                <a:lnTo>
                  <a:pt x="952500" y="1969008"/>
                </a:lnTo>
                <a:lnTo>
                  <a:pt x="952500" y="1967484"/>
                </a:lnTo>
                <a:lnTo>
                  <a:pt x="942473" y="1972296"/>
                </a:lnTo>
                <a:lnTo>
                  <a:pt x="965200" y="1987296"/>
                </a:lnTo>
                <a:lnTo>
                  <a:pt x="977900" y="1965960"/>
                </a:lnTo>
                <a:close/>
              </a:path>
              <a:path w="1549400" h="2819400">
                <a:moveTo>
                  <a:pt x="968828" y="175260"/>
                </a:moveTo>
                <a:lnTo>
                  <a:pt x="965200" y="175260"/>
                </a:lnTo>
                <a:lnTo>
                  <a:pt x="952500" y="181356"/>
                </a:lnTo>
                <a:lnTo>
                  <a:pt x="952500" y="184912"/>
                </a:lnTo>
                <a:lnTo>
                  <a:pt x="965200" y="178308"/>
                </a:lnTo>
                <a:lnTo>
                  <a:pt x="968828" y="175260"/>
                </a:lnTo>
                <a:close/>
              </a:path>
              <a:path w="1549400" h="2819400">
                <a:moveTo>
                  <a:pt x="967509" y="1988820"/>
                </a:moveTo>
                <a:lnTo>
                  <a:pt x="952500" y="1978914"/>
                </a:lnTo>
                <a:lnTo>
                  <a:pt x="952500" y="1984248"/>
                </a:lnTo>
                <a:lnTo>
                  <a:pt x="965200" y="1988820"/>
                </a:lnTo>
                <a:lnTo>
                  <a:pt x="967509" y="1988820"/>
                </a:lnTo>
                <a:close/>
              </a:path>
              <a:path w="1549400" h="2819400">
                <a:moveTo>
                  <a:pt x="977900" y="201168"/>
                </a:moveTo>
                <a:lnTo>
                  <a:pt x="977900" y="175260"/>
                </a:lnTo>
                <a:lnTo>
                  <a:pt x="968828" y="175260"/>
                </a:lnTo>
                <a:lnTo>
                  <a:pt x="965200" y="178308"/>
                </a:lnTo>
                <a:lnTo>
                  <a:pt x="977900" y="201168"/>
                </a:lnTo>
                <a:close/>
              </a:path>
              <a:path w="1549400" h="2819400">
                <a:moveTo>
                  <a:pt x="998681" y="1979676"/>
                </a:moveTo>
                <a:lnTo>
                  <a:pt x="977900" y="1965960"/>
                </a:lnTo>
                <a:lnTo>
                  <a:pt x="965200" y="1987296"/>
                </a:lnTo>
                <a:lnTo>
                  <a:pt x="967509" y="1988820"/>
                </a:lnTo>
                <a:lnTo>
                  <a:pt x="977900" y="1988820"/>
                </a:lnTo>
                <a:lnTo>
                  <a:pt x="977900" y="1985772"/>
                </a:lnTo>
                <a:lnTo>
                  <a:pt x="990600" y="1979676"/>
                </a:lnTo>
                <a:lnTo>
                  <a:pt x="998681" y="1979676"/>
                </a:lnTo>
                <a:close/>
              </a:path>
              <a:path w="1549400" h="2819400">
                <a:moveTo>
                  <a:pt x="1003300" y="1982724"/>
                </a:moveTo>
                <a:lnTo>
                  <a:pt x="998681" y="1979676"/>
                </a:lnTo>
                <a:lnTo>
                  <a:pt x="990600" y="1979676"/>
                </a:lnTo>
                <a:lnTo>
                  <a:pt x="977900" y="1985772"/>
                </a:lnTo>
                <a:lnTo>
                  <a:pt x="977900" y="1988820"/>
                </a:lnTo>
                <a:lnTo>
                  <a:pt x="967509" y="1988820"/>
                </a:lnTo>
                <a:lnTo>
                  <a:pt x="983488" y="1999366"/>
                </a:lnTo>
                <a:lnTo>
                  <a:pt x="1003300" y="1982724"/>
                </a:lnTo>
                <a:close/>
              </a:path>
              <a:path w="1549400" h="2819400">
                <a:moveTo>
                  <a:pt x="1003300" y="181356"/>
                </a:moveTo>
                <a:lnTo>
                  <a:pt x="990600" y="156972"/>
                </a:lnTo>
                <a:lnTo>
                  <a:pt x="968828" y="175260"/>
                </a:lnTo>
                <a:lnTo>
                  <a:pt x="977900" y="175260"/>
                </a:lnTo>
                <a:lnTo>
                  <a:pt x="977900" y="201168"/>
                </a:lnTo>
                <a:lnTo>
                  <a:pt x="990600" y="191262"/>
                </a:lnTo>
                <a:lnTo>
                  <a:pt x="990600" y="182880"/>
                </a:lnTo>
                <a:lnTo>
                  <a:pt x="1001346" y="182880"/>
                </a:lnTo>
                <a:lnTo>
                  <a:pt x="1003300" y="181356"/>
                </a:lnTo>
                <a:close/>
              </a:path>
              <a:path w="1549400" h="2819400">
                <a:moveTo>
                  <a:pt x="977900" y="1965960"/>
                </a:moveTo>
                <a:lnTo>
                  <a:pt x="977900" y="1962912"/>
                </a:lnTo>
                <a:lnTo>
                  <a:pt x="970972" y="1962912"/>
                </a:lnTo>
                <a:lnTo>
                  <a:pt x="977900" y="1965960"/>
                </a:lnTo>
                <a:close/>
              </a:path>
              <a:path w="1549400" h="2819400">
                <a:moveTo>
                  <a:pt x="977900" y="204216"/>
                </a:moveTo>
                <a:lnTo>
                  <a:pt x="977900" y="201168"/>
                </a:lnTo>
                <a:lnTo>
                  <a:pt x="972457" y="204216"/>
                </a:lnTo>
                <a:lnTo>
                  <a:pt x="977900" y="204216"/>
                </a:lnTo>
                <a:close/>
              </a:path>
              <a:path w="1549400" h="2819400">
                <a:moveTo>
                  <a:pt x="983488" y="1999366"/>
                </a:moveTo>
                <a:lnTo>
                  <a:pt x="977900" y="1995678"/>
                </a:lnTo>
                <a:lnTo>
                  <a:pt x="977900" y="1999488"/>
                </a:lnTo>
                <a:lnTo>
                  <a:pt x="981363" y="2001150"/>
                </a:lnTo>
                <a:lnTo>
                  <a:pt x="983488" y="1999366"/>
                </a:lnTo>
                <a:close/>
              </a:path>
              <a:path w="1549400" h="2819400">
                <a:moveTo>
                  <a:pt x="1028700" y="2001012"/>
                </a:moveTo>
                <a:lnTo>
                  <a:pt x="1024466" y="1997964"/>
                </a:lnTo>
                <a:lnTo>
                  <a:pt x="1016000" y="1997964"/>
                </a:lnTo>
                <a:lnTo>
                  <a:pt x="1003300" y="2004060"/>
                </a:lnTo>
                <a:lnTo>
                  <a:pt x="1003300" y="2005584"/>
                </a:lnTo>
                <a:lnTo>
                  <a:pt x="990600" y="2005584"/>
                </a:lnTo>
                <a:lnTo>
                  <a:pt x="981363" y="2001150"/>
                </a:lnTo>
                <a:lnTo>
                  <a:pt x="977900" y="2004060"/>
                </a:lnTo>
                <a:lnTo>
                  <a:pt x="1016000" y="2022348"/>
                </a:lnTo>
                <a:lnTo>
                  <a:pt x="1016000" y="2020824"/>
                </a:lnTo>
                <a:lnTo>
                  <a:pt x="1028700" y="2001012"/>
                </a:lnTo>
                <a:close/>
              </a:path>
              <a:path w="1549400" h="2819400">
                <a:moveTo>
                  <a:pt x="1024466" y="1997964"/>
                </a:moveTo>
                <a:lnTo>
                  <a:pt x="1003300" y="1982724"/>
                </a:lnTo>
                <a:lnTo>
                  <a:pt x="990600" y="2004060"/>
                </a:lnTo>
                <a:lnTo>
                  <a:pt x="983488" y="1999366"/>
                </a:lnTo>
                <a:lnTo>
                  <a:pt x="981363" y="2001150"/>
                </a:lnTo>
                <a:lnTo>
                  <a:pt x="990600" y="2005584"/>
                </a:lnTo>
                <a:lnTo>
                  <a:pt x="1003300" y="2005584"/>
                </a:lnTo>
                <a:lnTo>
                  <a:pt x="1003300" y="2004060"/>
                </a:lnTo>
                <a:lnTo>
                  <a:pt x="1016000" y="1997964"/>
                </a:lnTo>
                <a:lnTo>
                  <a:pt x="1024466" y="1997964"/>
                </a:lnTo>
                <a:close/>
              </a:path>
              <a:path w="1549400" h="2819400">
                <a:moveTo>
                  <a:pt x="1003300" y="1982724"/>
                </a:moveTo>
                <a:lnTo>
                  <a:pt x="983488" y="1999366"/>
                </a:lnTo>
                <a:lnTo>
                  <a:pt x="990600" y="2004060"/>
                </a:lnTo>
                <a:lnTo>
                  <a:pt x="1003300" y="1982724"/>
                </a:lnTo>
                <a:close/>
              </a:path>
              <a:path w="1549400" h="2819400">
                <a:moveTo>
                  <a:pt x="993530" y="155448"/>
                </a:moveTo>
                <a:lnTo>
                  <a:pt x="990600" y="155448"/>
                </a:lnTo>
                <a:lnTo>
                  <a:pt x="990600" y="156972"/>
                </a:lnTo>
                <a:lnTo>
                  <a:pt x="993530" y="155448"/>
                </a:lnTo>
                <a:close/>
              </a:path>
              <a:path w="1549400" h="2819400">
                <a:moveTo>
                  <a:pt x="1035538" y="164592"/>
                </a:moveTo>
                <a:lnTo>
                  <a:pt x="1028700" y="164592"/>
                </a:lnTo>
                <a:lnTo>
                  <a:pt x="1016000" y="158496"/>
                </a:lnTo>
                <a:lnTo>
                  <a:pt x="1016000" y="161544"/>
                </a:lnTo>
                <a:lnTo>
                  <a:pt x="1003300" y="155448"/>
                </a:lnTo>
                <a:lnTo>
                  <a:pt x="993530" y="155448"/>
                </a:lnTo>
                <a:lnTo>
                  <a:pt x="990600" y="156972"/>
                </a:lnTo>
                <a:lnTo>
                  <a:pt x="1003300" y="181356"/>
                </a:lnTo>
                <a:lnTo>
                  <a:pt x="1035538" y="164592"/>
                </a:lnTo>
                <a:close/>
              </a:path>
              <a:path w="1549400" h="2819400">
                <a:moveTo>
                  <a:pt x="1001346" y="182880"/>
                </a:moveTo>
                <a:lnTo>
                  <a:pt x="990600" y="182880"/>
                </a:lnTo>
                <a:lnTo>
                  <a:pt x="990600" y="191262"/>
                </a:lnTo>
                <a:lnTo>
                  <a:pt x="1001346" y="182880"/>
                </a:lnTo>
                <a:close/>
              </a:path>
              <a:path w="1549400" h="2819400">
                <a:moveTo>
                  <a:pt x="1041400" y="161544"/>
                </a:moveTo>
                <a:lnTo>
                  <a:pt x="1019577" y="141903"/>
                </a:lnTo>
                <a:lnTo>
                  <a:pt x="993530" y="155448"/>
                </a:lnTo>
                <a:lnTo>
                  <a:pt x="1003300" y="155448"/>
                </a:lnTo>
                <a:lnTo>
                  <a:pt x="1016000" y="161544"/>
                </a:lnTo>
                <a:lnTo>
                  <a:pt x="1016000" y="158496"/>
                </a:lnTo>
                <a:lnTo>
                  <a:pt x="1028700" y="164592"/>
                </a:lnTo>
                <a:lnTo>
                  <a:pt x="1035538" y="164592"/>
                </a:lnTo>
                <a:lnTo>
                  <a:pt x="1041400" y="161544"/>
                </a:lnTo>
                <a:close/>
              </a:path>
              <a:path w="1549400" h="2819400">
                <a:moveTo>
                  <a:pt x="1003300" y="1982724"/>
                </a:moveTo>
                <a:lnTo>
                  <a:pt x="1003300" y="1979676"/>
                </a:lnTo>
                <a:lnTo>
                  <a:pt x="998681" y="1979676"/>
                </a:lnTo>
                <a:lnTo>
                  <a:pt x="1003300" y="1982724"/>
                </a:lnTo>
                <a:close/>
              </a:path>
              <a:path w="1549400" h="2819400">
                <a:moveTo>
                  <a:pt x="1016000" y="176784"/>
                </a:moveTo>
                <a:lnTo>
                  <a:pt x="1016000" y="174752"/>
                </a:lnTo>
                <a:lnTo>
                  <a:pt x="1003300" y="181356"/>
                </a:lnTo>
                <a:lnTo>
                  <a:pt x="1001346" y="182880"/>
                </a:lnTo>
                <a:lnTo>
                  <a:pt x="1003300" y="182880"/>
                </a:lnTo>
                <a:lnTo>
                  <a:pt x="1016000" y="176784"/>
                </a:lnTo>
                <a:close/>
              </a:path>
              <a:path w="1549400" h="2819400">
                <a:moveTo>
                  <a:pt x="1018116" y="2023872"/>
                </a:moveTo>
                <a:lnTo>
                  <a:pt x="1016488" y="2021527"/>
                </a:lnTo>
                <a:lnTo>
                  <a:pt x="1016000" y="2022348"/>
                </a:lnTo>
                <a:lnTo>
                  <a:pt x="1003300" y="2016252"/>
                </a:lnTo>
                <a:lnTo>
                  <a:pt x="1003300" y="2017776"/>
                </a:lnTo>
                <a:lnTo>
                  <a:pt x="1016000" y="2023872"/>
                </a:lnTo>
                <a:lnTo>
                  <a:pt x="1018116" y="2023872"/>
                </a:lnTo>
                <a:close/>
              </a:path>
              <a:path w="1549400" h="2819400">
                <a:moveTo>
                  <a:pt x="1066800" y="143256"/>
                </a:moveTo>
                <a:lnTo>
                  <a:pt x="1054100" y="118872"/>
                </a:lnTo>
                <a:lnTo>
                  <a:pt x="1016000" y="138684"/>
                </a:lnTo>
                <a:lnTo>
                  <a:pt x="1018208" y="140671"/>
                </a:lnTo>
                <a:lnTo>
                  <a:pt x="1028700" y="135636"/>
                </a:lnTo>
                <a:lnTo>
                  <a:pt x="1041400" y="135636"/>
                </a:lnTo>
                <a:lnTo>
                  <a:pt x="1041400" y="138684"/>
                </a:lnTo>
                <a:lnTo>
                  <a:pt x="1054100" y="144780"/>
                </a:lnTo>
                <a:lnTo>
                  <a:pt x="1064683" y="144780"/>
                </a:lnTo>
                <a:lnTo>
                  <a:pt x="1066800" y="143256"/>
                </a:lnTo>
                <a:close/>
              </a:path>
              <a:path w="1549400" h="2819400">
                <a:moveTo>
                  <a:pt x="1019577" y="141903"/>
                </a:moveTo>
                <a:lnTo>
                  <a:pt x="1018208" y="140671"/>
                </a:lnTo>
                <a:lnTo>
                  <a:pt x="1016000" y="141732"/>
                </a:lnTo>
                <a:lnTo>
                  <a:pt x="1016000" y="143764"/>
                </a:lnTo>
                <a:lnTo>
                  <a:pt x="1019577" y="141903"/>
                </a:lnTo>
                <a:close/>
              </a:path>
              <a:path w="1549400" h="2819400">
                <a:moveTo>
                  <a:pt x="1028700" y="2001012"/>
                </a:moveTo>
                <a:lnTo>
                  <a:pt x="1016000" y="2020824"/>
                </a:lnTo>
                <a:lnTo>
                  <a:pt x="1016488" y="2021527"/>
                </a:lnTo>
                <a:lnTo>
                  <a:pt x="1028700" y="2001012"/>
                </a:lnTo>
                <a:close/>
              </a:path>
              <a:path w="1549400" h="2819400">
                <a:moveTo>
                  <a:pt x="1016488" y="2021527"/>
                </a:moveTo>
                <a:lnTo>
                  <a:pt x="1016000" y="2020824"/>
                </a:lnTo>
                <a:lnTo>
                  <a:pt x="1016000" y="2022348"/>
                </a:lnTo>
                <a:lnTo>
                  <a:pt x="1016488" y="2021527"/>
                </a:lnTo>
                <a:close/>
              </a:path>
              <a:path w="1549400" h="2819400">
                <a:moveTo>
                  <a:pt x="1049866" y="2016252"/>
                </a:moveTo>
                <a:lnTo>
                  <a:pt x="1028700" y="2001012"/>
                </a:lnTo>
                <a:lnTo>
                  <a:pt x="1016488" y="2021527"/>
                </a:lnTo>
                <a:lnTo>
                  <a:pt x="1018116" y="2023872"/>
                </a:lnTo>
                <a:lnTo>
                  <a:pt x="1028700" y="2023872"/>
                </a:lnTo>
                <a:lnTo>
                  <a:pt x="1028700" y="2016252"/>
                </a:lnTo>
                <a:lnTo>
                  <a:pt x="1049866" y="2016252"/>
                </a:lnTo>
                <a:close/>
              </a:path>
              <a:path w="1549400" h="2819400">
                <a:moveTo>
                  <a:pt x="1054100" y="2019300"/>
                </a:moveTo>
                <a:lnTo>
                  <a:pt x="1049866" y="2016252"/>
                </a:lnTo>
                <a:lnTo>
                  <a:pt x="1028700" y="2016252"/>
                </a:lnTo>
                <a:lnTo>
                  <a:pt x="1028700" y="2023872"/>
                </a:lnTo>
                <a:lnTo>
                  <a:pt x="1018116" y="2023872"/>
                </a:lnTo>
                <a:lnTo>
                  <a:pt x="1028700" y="2039112"/>
                </a:lnTo>
                <a:lnTo>
                  <a:pt x="1054100" y="2019300"/>
                </a:lnTo>
                <a:close/>
              </a:path>
              <a:path w="1549400" h="2819400">
                <a:moveTo>
                  <a:pt x="1064683" y="144780"/>
                </a:moveTo>
                <a:lnTo>
                  <a:pt x="1054100" y="144780"/>
                </a:lnTo>
                <a:lnTo>
                  <a:pt x="1041400" y="138684"/>
                </a:lnTo>
                <a:lnTo>
                  <a:pt x="1041400" y="135636"/>
                </a:lnTo>
                <a:lnTo>
                  <a:pt x="1028700" y="135636"/>
                </a:lnTo>
                <a:lnTo>
                  <a:pt x="1018208" y="140671"/>
                </a:lnTo>
                <a:lnTo>
                  <a:pt x="1019577" y="141903"/>
                </a:lnTo>
                <a:lnTo>
                  <a:pt x="1028700" y="137160"/>
                </a:lnTo>
                <a:lnTo>
                  <a:pt x="1041400" y="161544"/>
                </a:lnTo>
                <a:lnTo>
                  <a:pt x="1064683" y="144780"/>
                </a:lnTo>
                <a:close/>
              </a:path>
              <a:path w="1549400" h="2819400">
                <a:moveTo>
                  <a:pt x="1041400" y="161544"/>
                </a:moveTo>
                <a:lnTo>
                  <a:pt x="1028700" y="137160"/>
                </a:lnTo>
                <a:lnTo>
                  <a:pt x="1019577" y="141903"/>
                </a:lnTo>
                <a:lnTo>
                  <a:pt x="1041400" y="161544"/>
                </a:lnTo>
                <a:close/>
              </a:path>
              <a:path w="1549400" h="2819400">
                <a:moveTo>
                  <a:pt x="1028700" y="2001012"/>
                </a:moveTo>
                <a:lnTo>
                  <a:pt x="1028700" y="1997964"/>
                </a:lnTo>
                <a:lnTo>
                  <a:pt x="1024466" y="1997964"/>
                </a:lnTo>
                <a:lnTo>
                  <a:pt x="1028700" y="2001012"/>
                </a:lnTo>
                <a:close/>
              </a:path>
              <a:path w="1549400" h="2819400">
                <a:moveTo>
                  <a:pt x="1079500" y="2039112"/>
                </a:moveTo>
                <a:lnTo>
                  <a:pt x="1054100" y="2019300"/>
                </a:lnTo>
                <a:lnTo>
                  <a:pt x="1028700" y="2039112"/>
                </a:lnTo>
                <a:lnTo>
                  <a:pt x="1032607" y="2042160"/>
                </a:lnTo>
                <a:lnTo>
                  <a:pt x="1054100" y="2042160"/>
                </a:lnTo>
                <a:lnTo>
                  <a:pt x="1054100" y="2036064"/>
                </a:lnTo>
                <a:lnTo>
                  <a:pt x="1066800" y="2036064"/>
                </a:lnTo>
                <a:lnTo>
                  <a:pt x="1078163" y="2040154"/>
                </a:lnTo>
                <a:lnTo>
                  <a:pt x="1079500" y="2039112"/>
                </a:lnTo>
                <a:close/>
              </a:path>
              <a:path w="1549400" h="2819400">
                <a:moveTo>
                  <a:pt x="1032607" y="2042160"/>
                </a:moveTo>
                <a:lnTo>
                  <a:pt x="1028700" y="2039112"/>
                </a:lnTo>
                <a:lnTo>
                  <a:pt x="1028700" y="2042160"/>
                </a:lnTo>
                <a:lnTo>
                  <a:pt x="1032607" y="2042160"/>
                </a:lnTo>
                <a:close/>
              </a:path>
              <a:path w="1549400" h="2819400">
                <a:moveTo>
                  <a:pt x="1078163" y="2040154"/>
                </a:moveTo>
                <a:lnTo>
                  <a:pt x="1066800" y="2036064"/>
                </a:lnTo>
                <a:lnTo>
                  <a:pt x="1054100" y="2036064"/>
                </a:lnTo>
                <a:lnTo>
                  <a:pt x="1054100" y="2042160"/>
                </a:lnTo>
                <a:lnTo>
                  <a:pt x="1032607" y="2042160"/>
                </a:lnTo>
                <a:lnTo>
                  <a:pt x="1054100" y="2058924"/>
                </a:lnTo>
                <a:lnTo>
                  <a:pt x="1078163" y="2040154"/>
                </a:lnTo>
                <a:close/>
              </a:path>
              <a:path w="1549400" h="2819400">
                <a:moveTo>
                  <a:pt x="1041400" y="164592"/>
                </a:moveTo>
                <a:lnTo>
                  <a:pt x="1041400" y="161544"/>
                </a:lnTo>
                <a:lnTo>
                  <a:pt x="1035538" y="164592"/>
                </a:lnTo>
                <a:lnTo>
                  <a:pt x="1041400" y="164592"/>
                </a:lnTo>
                <a:close/>
              </a:path>
              <a:path w="1549400" h="2819400">
                <a:moveTo>
                  <a:pt x="1058007" y="115824"/>
                </a:moveTo>
                <a:lnTo>
                  <a:pt x="1054100" y="115824"/>
                </a:lnTo>
                <a:lnTo>
                  <a:pt x="1041400" y="121920"/>
                </a:lnTo>
                <a:lnTo>
                  <a:pt x="1041400" y="125476"/>
                </a:lnTo>
                <a:lnTo>
                  <a:pt x="1054100" y="118872"/>
                </a:lnTo>
                <a:lnTo>
                  <a:pt x="1058007" y="115824"/>
                </a:lnTo>
                <a:close/>
              </a:path>
              <a:path w="1549400" h="2819400">
                <a:moveTo>
                  <a:pt x="1054100" y="2019300"/>
                </a:moveTo>
                <a:lnTo>
                  <a:pt x="1054100" y="2016252"/>
                </a:lnTo>
                <a:lnTo>
                  <a:pt x="1049866" y="2016252"/>
                </a:lnTo>
                <a:lnTo>
                  <a:pt x="1054100" y="2019300"/>
                </a:lnTo>
                <a:close/>
              </a:path>
              <a:path w="1549400" h="2819400">
                <a:moveTo>
                  <a:pt x="1079500" y="126492"/>
                </a:moveTo>
                <a:lnTo>
                  <a:pt x="1079500" y="121920"/>
                </a:lnTo>
                <a:lnTo>
                  <a:pt x="1066800" y="115824"/>
                </a:lnTo>
                <a:lnTo>
                  <a:pt x="1058007" y="115824"/>
                </a:lnTo>
                <a:lnTo>
                  <a:pt x="1054100" y="118872"/>
                </a:lnTo>
                <a:lnTo>
                  <a:pt x="1066800" y="141732"/>
                </a:lnTo>
                <a:lnTo>
                  <a:pt x="1066800" y="120396"/>
                </a:lnTo>
                <a:lnTo>
                  <a:pt x="1079500" y="126492"/>
                </a:lnTo>
                <a:close/>
              </a:path>
              <a:path w="1549400" h="2819400">
                <a:moveTo>
                  <a:pt x="1079500" y="138684"/>
                </a:moveTo>
                <a:lnTo>
                  <a:pt x="1079500" y="132588"/>
                </a:lnTo>
                <a:lnTo>
                  <a:pt x="1066800" y="141732"/>
                </a:lnTo>
                <a:lnTo>
                  <a:pt x="1054100" y="118872"/>
                </a:lnTo>
                <a:lnTo>
                  <a:pt x="1066800" y="143256"/>
                </a:lnTo>
                <a:lnTo>
                  <a:pt x="1066800" y="144780"/>
                </a:lnTo>
                <a:lnTo>
                  <a:pt x="1079500" y="138684"/>
                </a:lnTo>
                <a:close/>
              </a:path>
              <a:path w="1549400" h="2819400">
                <a:moveTo>
                  <a:pt x="1079500" y="2055876"/>
                </a:moveTo>
                <a:lnTo>
                  <a:pt x="1079500" y="2040636"/>
                </a:lnTo>
                <a:lnTo>
                  <a:pt x="1078163" y="2040154"/>
                </a:lnTo>
                <a:lnTo>
                  <a:pt x="1054100" y="2058924"/>
                </a:lnTo>
                <a:lnTo>
                  <a:pt x="1058007" y="2061972"/>
                </a:lnTo>
                <a:lnTo>
                  <a:pt x="1066800" y="2061972"/>
                </a:lnTo>
                <a:lnTo>
                  <a:pt x="1079500" y="2055876"/>
                </a:lnTo>
                <a:close/>
              </a:path>
              <a:path w="1549400" h="2819400">
                <a:moveTo>
                  <a:pt x="1058007" y="2061972"/>
                </a:moveTo>
                <a:lnTo>
                  <a:pt x="1054100" y="2058924"/>
                </a:lnTo>
                <a:lnTo>
                  <a:pt x="1054100" y="2061972"/>
                </a:lnTo>
                <a:lnTo>
                  <a:pt x="1058007" y="2061972"/>
                </a:lnTo>
                <a:close/>
              </a:path>
              <a:path w="1549400" h="2819400">
                <a:moveTo>
                  <a:pt x="1092200" y="123444"/>
                </a:moveTo>
                <a:lnTo>
                  <a:pt x="1079500" y="99060"/>
                </a:lnTo>
                <a:lnTo>
                  <a:pt x="1058007" y="115824"/>
                </a:lnTo>
                <a:lnTo>
                  <a:pt x="1066800" y="115824"/>
                </a:lnTo>
                <a:lnTo>
                  <a:pt x="1079500" y="121920"/>
                </a:lnTo>
                <a:lnTo>
                  <a:pt x="1079500" y="126492"/>
                </a:lnTo>
                <a:lnTo>
                  <a:pt x="1087966" y="126492"/>
                </a:lnTo>
                <a:lnTo>
                  <a:pt x="1092200" y="123444"/>
                </a:lnTo>
                <a:close/>
              </a:path>
              <a:path w="1549400" h="2819400">
                <a:moveTo>
                  <a:pt x="1092200" y="2058924"/>
                </a:moveTo>
                <a:lnTo>
                  <a:pt x="1090246" y="2055876"/>
                </a:lnTo>
                <a:lnTo>
                  <a:pt x="1079500" y="2055876"/>
                </a:lnTo>
                <a:lnTo>
                  <a:pt x="1066800" y="2061972"/>
                </a:lnTo>
                <a:lnTo>
                  <a:pt x="1058007" y="2061972"/>
                </a:lnTo>
                <a:lnTo>
                  <a:pt x="1079500" y="2078736"/>
                </a:lnTo>
                <a:lnTo>
                  <a:pt x="1079500" y="2077212"/>
                </a:lnTo>
                <a:lnTo>
                  <a:pt x="1092200" y="2058924"/>
                </a:lnTo>
                <a:close/>
              </a:path>
              <a:path w="1549400" h="2819400">
                <a:moveTo>
                  <a:pt x="1066800" y="144780"/>
                </a:moveTo>
                <a:lnTo>
                  <a:pt x="1066800" y="143256"/>
                </a:lnTo>
                <a:lnTo>
                  <a:pt x="1064683" y="144780"/>
                </a:lnTo>
                <a:lnTo>
                  <a:pt x="1066800" y="144780"/>
                </a:lnTo>
                <a:close/>
              </a:path>
              <a:path w="1549400" h="2819400">
                <a:moveTo>
                  <a:pt x="1082040" y="97536"/>
                </a:moveTo>
                <a:lnTo>
                  <a:pt x="1079500" y="97536"/>
                </a:lnTo>
                <a:lnTo>
                  <a:pt x="1066800" y="103632"/>
                </a:lnTo>
                <a:lnTo>
                  <a:pt x="1066800" y="108966"/>
                </a:lnTo>
                <a:lnTo>
                  <a:pt x="1079500" y="99060"/>
                </a:lnTo>
                <a:lnTo>
                  <a:pt x="1082040" y="97536"/>
                </a:lnTo>
                <a:close/>
              </a:path>
              <a:path w="1549400" h="2819400">
                <a:moveTo>
                  <a:pt x="1087966" y="126492"/>
                </a:moveTo>
                <a:lnTo>
                  <a:pt x="1079500" y="126492"/>
                </a:lnTo>
                <a:lnTo>
                  <a:pt x="1066800" y="120396"/>
                </a:lnTo>
                <a:lnTo>
                  <a:pt x="1066800" y="141732"/>
                </a:lnTo>
                <a:lnTo>
                  <a:pt x="1087966" y="126492"/>
                </a:lnTo>
                <a:close/>
              </a:path>
              <a:path w="1549400" h="2819400">
                <a:moveTo>
                  <a:pt x="1090246" y="2055876"/>
                </a:moveTo>
                <a:lnTo>
                  <a:pt x="1079500" y="2039112"/>
                </a:lnTo>
                <a:lnTo>
                  <a:pt x="1078163" y="2040154"/>
                </a:lnTo>
                <a:lnTo>
                  <a:pt x="1079500" y="2040636"/>
                </a:lnTo>
                <a:lnTo>
                  <a:pt x="1079500" y="2055876"/>
                </a:lnTo>
                <a:lnTo>
                  <a:pt x="1090246" y="2055876"/>
                </a:lnTo>
                <a:close/>
              </a:path>
              <a:path w="1549400" h="2819400">
                <a:moveTo>
                  <a:pt x="1104900" y="109728"/>
                </a:moveTo>
                <a:lnTo>
                  <a:pt x="1104900" y="103632"/>
                </a:lnTo>
                <a:lnTo>
                  <a:pt x="1092200" y="97536"/>
                </a:lnTo>
                <a:lnTo>
                  <a:pt x="1082040" y="97536"/>
                </a:lnTo>
                <a:lnTo>
                  <a:pt x="1079500" y="99060"/>
                </a:lnTo>
                <a:lnTo>
                  <a:pt x="1092200" y="123444"/>
                </a:lnTo>
                <a:lnTo>
                  <a:pt x="1092200" y="103632"/>
                </a:lnTo>
                <a:lnTo>
                  <a:pt x="1104900" y="109728"/>
                </a:lnTo>
                <a:close/>
              </a:path>
              <a:path w="1549400" h="2819400">
                <a:moveTo>
                  <a:pt x="1092200" y="2058924"/>
                </a:moveTo>
                <a:lnTo>
                  <a:pt x="1079500" y="2077212"/>
                </a:lnTo>
                <a:lnTo>
                  <a:pt x="1079988" y="2077974"/>
                </a:lnTo>
                <a:lnTo>
                  <a:pt x="1092200" y="2058924"/>
                </a:lnTo>
                <a:close/>
              </a:path>
              <a:path w="1549400" h="2819400">
                <a:moveTo>
                  <a:pt x="1079988" y="2077974"/>
                </a:moveTo>
                <a:lnTo>
                  <a:pt x="1079500" y="2077212"/>
                </a:lnTo>
                <a:lnTo>
                  <a:pt x="1079500" y="2078736"/>
                </a:lnTo>
                <a:lnTo>
                  <a:pt x="1079988" y="2077974"/>
                </a:lnTo>
                <a:close/>
              </a:path>
              <a:path w="1549400" h="2819400">
                <a:moveTo>
                  <a:pt x="1082430" y="2081784"/>
                </a:moveTo>
                <a:lnTo>
                  <a:pt x="1079988" y="2077974"/>
                </a:lnTo>
                <a:lnTo>
                  <a:pt x="1079500" y="2078736"/>
                </a:lnTo>
                <a:lnTo>
                  <a:pt x="1079500" y="2081784"/>
                </a:lnTo>
                <a:lnTo>
                  <a:pt x="1082430" y="2081784"/>
                </a:lnTo>
                <a:close/>
              </a:path>
              <a:path w="1549400" h="2819400">
                <a:moveTo>
                  <a:pt x="1113692" y="2075688"/>
                </a:moveTo>
                <a:lnTo>
                  <a:pt x="1092200" y="2058924"/>
                </a:lnTo>
                <a:lnTo>
                  <a:pt x="1079988" y="2077974"/>
                </a:lnTo>
                <a:lnTo>
                  <a:pt x="1082430" y="2081784"/>
                </a:lnTo>
                <a:lnTo>
                  <a:pt x="1092200" y="2081784"/>
                </a:lnTo>
                <a:lnTo>
                  <a:pt x="1092200" y="2080260"/>
                </a:lnTo>
                <a:lnTo>
                  <a:pt x="1104900" y="2075688"/>
                </a:lnTo>
                <a:lnTo>
                  <a:pt x="1113692" y="2075688"/>
                </a:lnTo>
                <a:close/>
              </a:path>
              <a:path w="1549400" h="2819400">
                <a:moveTo>
                  <a:pt x="1117600" y="108204"/>
                </a:moveTo>
                <a:lnTo>
                  <a:pt x="1104900" y="83820"/>
                </a:lnTo>
                <a:lnTo>
                  <a:pt x="1082040" y="97536"/>
                </a:lnTo>
                <a:lnTo>
                  <a:pt x="1092200" y="97536"/>
                </a:lnTo>
                <a:lnTo>
                  <a:pt x="1104900" y="103632"/>
                </a:lnTo>
                <a:lnTo>
                  <a:pt x="1104900" y="109728"/>
                </a:lnTo>
                <a:lnTo>
                  <a:pt x="1115060" y="109728"/>
                </a:lnTo>
                <a:lnTo>
                  <a:pt x="1117600" y="108204"/>
                </a:lnTo>
                <a:close/>
              </a:path>
              <a:path w="1549400" h="2819400">
                <a:moveTo>
                  <a:pt x="1117600" y="2078736"/>
                </a:moveTo>
                <a:lnTo>
                  <a:pt x="1113692" y="2075688"/>
                </a:lnTo>
                <a:lnTo>
                  <a:pt x="1104900" y="2075688"/>
                </a:lnTo>
                <a:lnTo>
                  <a:pt x="1092200" y="2081784"/>
                </a:lnTo>
                <a:lnTo>
                  <a:pt x="1082430" y="2081784"/>
                </a:lnTo>
                <a:lnTo>
                  <a:pt x="1092200" y="2097024"/>
                </a:lnTo>
                <a:lnTo>
                  <a:pt x="1092200" y="2095500"/>
                </a:lnTo>
                <a:lnTo>
                  <a:pt x="1093470" y="2096109"/>
                </a:lnTo>
                <a:lnTo>
                  <a:pt x="1117600" y="2078736"/>
                </a:lnTo>
                <a:close/>
              </a:path>
              <a:path w="1549400" h="2819400">
                <a:moveTo>
                  <a:pt x="1104900" y="120396"/>
                </a:moveTo>
                <a:lnTo>
                  <a:pt x="1104900" y="115824"/>
                </a:lnTo>
                <a:lnTo>
                  <a:pt x="1092200" y="123444"/>
                </a:lnTo>
                <a:lnTo>
                  <a:pt x="1087966" y="126492"/>
                </a:lnTo>
                <a:lnTo>
                  <a:pt x="1092200" y="126492"/>
                </a:lnTo>
                <a:lnTo>
                  <a:pt x="1104900" y="120396"/>
                </a:lnTo>
                <a:close/>
              </a:path>
              <a:path w="1549400" h="2819400">
                <a:moveTo>
                  <a:pt x="1104900" y="2068830"/>
                </a:moveTo>
                <a:lnTo>
                  <a:pt x="1104900" y="2060448"/>
                </a:lnTo>
                <a:lnTo>
                  <a:pt x="1092200" y="2055876"/>
                </a:lnTo>
                <a:lnTo>
                  <a:pt x="1090246" y="2055876"/>
                </a:lnTo>
                <a:lnTo>
                  <a:pt x="1092200" y="2058924"/>
                </a:lnTo>
                <a:lnTo>
                  <a:pt x="1104900" y="2068830"/>
                </a:lnTo>
                <a:close/>
              </a:path>
              <a:path w="1549400" h="2819400">
                <a:moveTo>
                  <a:pt x="1117600" y="108204"/>
                </a:moveTo>
                <a:lnTo>
                  <a:pt x="1104900" y="82296"/>
                </a:lnTo>
                <a:lnTo>
                  <a:pt x="1104900" y="80772"/>
                </a:lnTo>
                <a:lnTo>
                  <a:pt x="1092200" y="86868"/>
                </a:lnTo>
                <a:lnTo>
                  <a:pt x="1092200" y="91440"/>
                </a:lnTo>
                <a:lnTo>
                  <a:pt x="1104900" y="83820"/>
                </a:lnTo>
                <a:lnTo>
                  <a:pt x="1104900" y="82296"/>
                </a:lnTo>
                <a:lnTo>
                  <a:pt x="1108075" y="80772"/>
                </a:lnTo>
                <a:lnTo>
                  <a:pt x="1108075" y="89916"/>
                </a:lnTo>
                <a:lnTo>
                  <a:pt x="1117600" y="108204"/>
                </a:lnTo>
                <a:close/>
              </a:path>
              <a:path w="1549400" h="2819400">
                <a:moveTo>
                  <a:pt x="1115060" y="109728"/>
                </a:moveTo>
                <a:lnTo>
                  <a:pt x="1104900" y="109728"/>
                </a:lnTo>
                <a:lnTo>
                  <a:pt x="1092200" y="103632"/>
                </a:lnTo>
                <a:lnTo>
                  <a:pt x="1092200" y="123444"/>
                </a:lnTo>
                <a:lnTo>
                  <a:pt x="1115060" y="109728"/>
                </a:lnTo>
                <a:close/>
              </a:path>
              <a:path w="1549400" h="2819400">
                <a:moveTo>
                  <a:pt x="1104900" y="2075688"/>
                </a:moveTo>
                <a:lnTo>
                  <a:pt x="1092200" y="2080260"/>
                </a:lnTo>
                <a:lnTo>
                  <a:pt x="1092200" y="2081784"/>
                </a:lnTo>
                <a:lnTo>
                  <a:pt x="1104900" y="2075688"/>
                </a:lnTo>
                <a:close/>
              </a:path>
              <a:path w="1549400" h="2819400">
                <a:moveTo>
                  <a:pt x="1093470" y="2096109"/>
                </a:moveTo>
                <a:lnTo>
                  <a:pt x="1092200" y="2095500"/>
                </a:lnTo>
                <a:lnTo>
                  <a:pt x="1092200" y="2097024"/>
                </a:lnTo>
                <a:lnTo>
                  <a:pt x="1093470" y="2096109"/>
                </a:lnTo>
                <a:close/>
              </a:path>
              <a:path w="1549400" h="2819400">
                <a:moveTo>
                  <a:pt x="1141663" y="2100954"/>
                </a:moveTo>
                <a:lnTo>
                  <a:pt x="1130300" y="2095500"/>
                </a:lnTo>
                <a:lnTo>
                  <a:pt x="1117600" y="2095500"/>
                </a:lnTo>
                <a:lnTo>
                  <a:pt x="1117600" y="2101596"/>
                </a:lnTo>
                <a:lnTo>
                  <a:pt x="1104900" y="2101596"/>
                </a:lnTo>
                <a:lnTo>
                  <a:pt x="1093470" y="2096109"/>
                </a:lnTo>
                <a:lnTo>
                  <a:pt x="1092200" y="2097024"/>
                </a:lnTo>
                <a:lnTo>
                  <a:pt x="1117600" y="2116836"/>
                </a:lnTo>
                <a:lnTo>
                  <a:pt x="1119293" y="2115718"/>
                </a:lnTo>
                <a:lnTo>
                  <a:pt x="1130300" y="2098548"/>
                </a:lnTo>
                <a:lnTo>
                  <a:pt x="1137179" y="2103913"/>
                </a:lnTo>
                <a:lnTo>
                  <a:pt x="1141663" y="2100954"/>
                </a:lnTo>
                <a:close/>
              </a:path>
              <a:path w="1549400" h="2819400">
                <a:moveTo>
                  <a:pt x="1143000" y="2100072"/>
                </a:moveTo>
                <a:lnTo>
                  <a:pt x="1117600" y="2078736"/>
                </a:lnTo>
                <a:lnTo>
                  <a:pt x="1093470" y="2096109"/>
                </a:lnTo>
                <a:lnTo>
                  <a:pt x="1104900" y="2101596"/>
                </a:lnTo>
                <a:lnTo>
                  <a:pt x="1117600" y="2101596"/>
                </a:lnTo>
                <a:lnTo>
                  <a:pt x="1117600" y="2095500"/>
                </a:lnTo>
                <a:lnTo>
                  <a:pt x="1130300" y="2095500"/>
                </a:lnTo>
                <a:lnTo>
                  <a:pt x="1141663" y="2100954"/>
                </a:lnTo>
                <a:lnTo>
                  <a:pt x="1143000" y="2100072"/>
                </a:lnTo>
                <a:close/>
              </a:path>
              <a:path w="1549400" h="2819400">
                <a:moveTo>
                  <a:pt x="1130300" y="97536"/>
                </a:moveTo>
                <a:lnTo>
                  <a:pt x="1130300" y="86868"/>
                </a:lnTo>
                <a:lnTo>
                  <a:pt x="1117600" y="80772"/>
                </a:lnTo>
                <a:lnTo>
                  <a:pt x="1108075" y="80772"/>
                </a:lnTo>
                <a:lnTo>
                  <a:pt x="1104900" y="82296"/>
                </a:lnTo>
                <a:lnTo>
                  <a:pt x="1117600" y="108204"/>
                </a:lnTo>
                <a:lnTo>
                  <a:pt x="1117600" y="91440"/>
                </a:lnTo>
                <a:lnTo>
                  <a:pt x="1130300" y="97536"/>
                </a:lnTo>
                <a:close/>
              </a:path>
              <a:path w="1549400" h="2819400">
                <a:moveTo>
                  <a:pt x="1143000" y="96012"/>
                </a:moveTo>
                <a:lnTo>
                  <a:pt x="1130300" y="70104"/>
                </a:lnTo>
                <a:lnTo>
                  <a:pt x="1108075" y="80772"/>
                </a:lnTo>
                <a:lnTo>
                  <a:pt x="1117600" y="80772"/>
                </a:lnTo>
                <a:lnTo>
                  <a:pt x="1130300" y="86868"/>
                </a:lnTo>
                <a:lnTo>
                  <a:pt x="1130300" y="97536"/>
                </a:lnTo>
                <a:lnTo>
                  <a:pt x="1139825" y="97536"/>
                </a:lnTo>
                <a:lnTo>
                  <a:pt x="1143000" y="96012"/>
                </a:lnTo>
                <a:close/>
              </a:path>
              <a:path w="1549400" h="2819400">
                <a:moveTo>
                  <a:pt x="1117600" y="2078736"/>
                </a:moveTo>
                <a:lnTo>
                  <a:pt x="1117600" y="2075688"/>
                </a:lnTo>
                <a:lnTo>
                  <a:pt x="1113692" y="2075688"/>
                </a:lnTo>
                <a:lnTo>
                  <a:pt x="1117600" y="2078736"/>
                </a:lnTo>
                <a:close/>
              </a:path>
              <a:path w="1549400" h="2819400">
                <a:moveTo>
                  <a:pt x="1130300" y="103632"/>
                </a:moveTo>
                <a:lnTo>
                  <a:pt x="1130300" y="102108"/>
                </a:lnTo>
                <a:lnTo>
                  <a:pt x="1117600" y="108204"/>
                </a:lnTo>
                <a:lnTo>
                  <a:pt x="1115060" y="109728"/>
                </a:lnTo>
                <a:lnTo>
                  <a:pt x="1117600" y="109728"/>
                </a:lnTo>
                <a:lnTo>
                  <a:pt x="1130300" y="103632"/>
                </a:lnTo>
                <a:close/>
              </a:path>
              <a:path w="1549400" h="2819400">
                <a:moveTo>
                  <a:pt x="1133928" y="68580"/>
                </a:moveTo>
                <a:lnTo>
                  <a:pt x="1130300" y="68580"/>
                </a:lnTo>
                <a:lnTo>
                  <a:pt x="1117600" y="74676"/>
                </a:lnTo>
                <a:lnTo>
                  <a:pt x="1117600" y="76200"/>
                </a:lnTo>
                <a:lnTo>
                  <a:pt x="1130300" y="70104"/>
                </a:lnTo>
                <a:lnTo>
                  <a:pt x="1133928" y="68580"/>
                </a:lnTo>
                <a:close/>
              </a:path>
              <a:path w="1549400" h="2819400">
                <a:moveTo>
                  <a:pt x="1139825" y="97536"/>
                </a:moveTo>
                <a:lnTo>
                  <a:pt x="1130300" y="97536"/>
                </a:lnTo>
                <a:lnTo>
                  <a:pt x="1117600" y="91440"/>
                </a:lnTo>
                <a:lnTo>
                  <a:pt x="1117600" y="108204"/>
                </a:lnTo>
                <a:lnTo>
                  <a:pt x="1139825" y="97536"/>
                </a:lnTo>
                <a:close/>
              </a:path>
              <a:path w="1549400" h="2819400">
                <a:moveTo>
                  <a:pt x="1119293" y="2115718"/>
                </a:moveTo>
                <a:lnTo>
                  <a:pt x="1117600" y="2116836"/>
                </a:lnTo>
                <a:lnTo>
                  <a:pt x="1117600" y="2118360"/>
                </a:lnTo>
                <a:lnTo>
                  <a:pt x="1119293" y="2115718"/>
                </a:lnTo>
                <a:close/>
              </a:path>
              <a:path w="1549400" h="2819400">
                <a:moveTo>
                  <a:pt x="1149838" y="2113788"/>
                </a:moveTo>
                <a:lnTo>
                  <a:pt x="1137179" y="2103913"/>
                </a:lnTo>
                <a:lnTo>
                  <a:pt x="1119293" y="2115718"/>
                </a:lnTo>
                <a:lnTo>
                  <a:pt x="1117600" y="2118360"/>
                </a:lnTo>
                <a:lnTo>
                  <a:pt x="1121833" y="2121408"/>
                </a:lnTo>
                <a:lnTo>
                  <a:pt x="1130300" y="2121408"/>
                </a:lnTo>
                <a:lnTo>
                  <a:pt x="1130300" y="2119884"/>
                </a:lnTo>
                <a:lnTo>
                  <a:pt x="1143000" y="2113788"/>
                </a:lnTo>
                <a:lnTo>
                  <a:pt x="1149838" y="2113788"/>
                </a:lnTo>
                <a:close/>
              </a:path>
              <a:path w="1549400" h="2819400">
                <a:moveTo>
                  <a:pt x="1121833" y="2121408"/>
                </a:moveTo>
                <a:lnTo>
                  <a:pt x="1117600" y="2118360"/>
                </a:lnTo>
                <a:lnTo>
                  <a:pt x="1117600" y="2121408"/>
                </a:lnTo>
                <a:lnTo>
                  <a:pt x="1121833" y="2121408"/>
                </a:lnTo>
                <a:close/>
              </a:path>
              <a:path w="1549400" h="2819400">
                <a:moveTo>
                  <a:pt x="1137179" y="2103913"/>
                </a:moveTo>
                <a:lnTo>
                  <a:pt x="1130300" y="2098548"/>
                </a:lnTo>
                <a:lnTo>
                  <a:pt x="1119293" y="2115718"/>
                </a:lnTo>
                <a:lnTo>
                  <a:pt x="1137179" y="2103913"/>
                </a:lnTo>
                <a:close/>
              </a:path>
              <a:path w="1549400" h="2819400">
                <a:moveTo>
                  <a:pt x="1143000" y="2136648"/>
                </a:moveTo>
                <a:lnTo>
                  <a:pt x="1143000" y="2115312"/>
                </a:lnTo>
                <a:lnTo>
                  <a:pt x="1130300" y="2121408"/>
                </a:lnTo>
                <a:lnTo>
                  <a:pt x="1121833" y="2121408"/>
                </a:lnTo>
                <a:lnTo>
                  <a:pt x="1143000" y="2136648"/>
                </a:lnTo>
                <a:close/>
              </a:path>
              <a:path w="1549400" h="2819400">
                <a:moveTo>
                  <a:pt x="1164771" y="86868"/>
                </a:moveTo>
                <a:lnTo>
                  <a:pt x="1143000" y="86868"/>
                </a:lnTo>
                <a:lnTo>
                  <a:pt x="1143000" y="68580"/>
                </a:lnTo>
                <a:lnTo>
                  <a:pt x="1133928" y="68580"/>
                </a:lnTo>
                <a:lnTo>
                  <a:pt x="1130300" y="70104"/>
                </a:lnTo>
                <a:lnTo>
                  <a:pt x="1143000" y="96012"/>
                </a:lnTo>
                <a:lnTo>
                  <a:pt x="1164771" y="86868"/>
                </a:lnTo>
                <a:close/>
              </a:path>
              <a:path w="1549400" h="2819400">
                <a:moveTo>
                  <a:pt x="1155700" y="2118360"/>
                </a:moveTo>
                <a:lnTo>
                  <a:pt x="1149838" y="2113788"/>
                </a:lnTo>
                <a:lnTo>
                  <a:pt x="1143000" y="2113788"/>
                </a:lnTo>
                <a:lnTo>
                  <a:pt x="1130300" y="2119884"/>
                </a:lnTo>
                <a:lnTo>
                  <a:pt x="1130300" y="2121408"/>
                </a:lnTo>
                <a:lnTo>
                  <a:pt x="1143000" y="2115312"/>
                </a:lnTo>
                <a:lnTo>
                  <a:pt x="1143000" y="2136648"/>
                </a:lnTo>
                <a:lnTo>
                  <a:pt x="1155700" y="2118360"/>
                </a:lnTo>
                <a:close/>
              </a:path>
              <a:path w="1549400" h="2819400">
                <a:moveTo>
                  <a:pt x="1145930" y="2141220"/>
                </a:moveTo>
                <a:lnTo>
                  <a:pt x="1143000" y="2136648"/>
                </a:lnTo>
                <a:lnTo>
                  <a:pt x="1130300" y="2127504"/>
                </a:lnTo>
                <a:lnTo>
                  <a:pt x="1130300" y="2135124"/>
                </a:lnTo>
                <a:lnTo>
                  <a:pt x="1143000" y="2141220"/>
                </a:lnTo>
                <a:lnTo>
                  <a:pt x="1145930" y="2141220"/>
                </a:lnTo>
                <a:close/>
              </a:path>
              <a:path w="1549400" h="2819400">
                <a:moveTo>
                  <a:pt x="1163108" y="74549"/>
                </a:moveTo>
                <a:lnTo>
                  <a:pt x="1155700" y="59436"/>
                </a:lnTo>
                <a:lnTo>
                  <a:pt x="1133928" y="68580"/>
                </a:lnTo>
                <a:lnTo>
                  <a:pt x="1143000" y="68580"/>
                </a:lnTo>
                <a:lnTo>
                  <a:pt x="1143000" y="86868"/>
                </a:lnTo>
                <a:lnTo>
                  <a:pt x="1155700" y="86868"/>
                </a:lnTo>
                <a:lnTo>
                  <a:pt x="1155700" y="70104"/>
                </a:lnTo>
                <a:lnTo>
                  <a:pt x="1163108" y="74549"/>
                </a:lnTo>
                <a:close/>
              </a:path>
              <a:path w="1549400" h="2819400">
                <a:moveTo>
                  <a:pt x="1143000" y="2108454"/>
                </a:moveTo>
                <a:lnTo>
                  <a:pt x="1143000" y="2101596"/>
                </a:lnTo>
                <a:lnTo>
                  <a:pt x="1141663" y="2100954"/>
                </a:lnTo>
                <a:lnTo>
                  <a:pt x="1137179" y="2103913"/>
                </a:lnTo>
                <a:lnTo>
                  <a:pt x="1143000" y="2108454"/>
                </a:lnTo>
                <a:close/>
              </a:path>
              <a:path w="1549400" h="2819400">
                <a:moveTo>
                  <a:pt x="1143000" y="97536"/>
                </a:moveTo>
                <a:lnTo>
                  <a:pt x="1143000" y="96012"/>
                </a:lnTo>
                <a:lnTo>
                  <a:pt x="1139825" y="97536"/>
                </a:lnTo>
                <a:lnTo>
                  <a:pt x="1143000" y="97536"/>
                </a:lnTo>
                <a:close/>
              </a:path>
              <a:path w="1549400" h="2819400">
                <a:moveTo>
                  <a:pt x="1157816" y="57912"/>
                </a:moveTo>
                <a:lnTo>
                  <a:pt x="1143000" y="57912"/>
                </a:lnTo>
                <a:lnTo>
                  <a:pt x="1143000" y="64770"/>
                </a:lnTo>
                <a:lnTo>
                  <a:pt x="1155700" y="59436"/>
                </a:lnTo>
                <a:lnTo>
                  <a:pt x="1157816" y="57912"/>
                </a:lnTo>
                <a:close/>
              </a:path>
              <a:path w="1549400" h="2819400">
                <a:moveTo>
                  <a:pt x="1175238" y="2133600"/>
                </a:moveTo>
                <a:lnTo>
                  <a:pt x="1155700" y="2118360"/>
                </a:lnTo>
                <a:lnTo>
                  <a:pt x="1143000" y="2136648"/>
                </a:lnTo>
                <a:lnTo>
                  <a:pt x="1145930" y="2141220"/>
                </a:lnTo>
                <a:lnTo>
                  <a:pt x="1155700" y="2141220"/>
                </a:lnTo>
                <a:lnTo>
                  <a:pt x="1155700" y="2133600"/>
                </a:lnTo>
                <a:lnTo>
                  <a:pt x="1175238" y="2133600"/>
                </a:lnTo>
                <a:close/>
              </a:path>
              <a:path w="1549400" h="2819400">
                <a:moveTo>
                  <a:pt x="1181100" y="2138172"/>
                </a:moveTo>
                <a:lnTo>
                  <a:pt x="1175238" y="2133600"/>
                </a:lnTo>
                <a:lnTo>
                  <a:pt x="1155700" y="2133600"/>
                </a:lnTo>
                <a:lnTo>
                  <a:pt x="1155700" y="2141220"/>
                </a:lnTo>
                <a:lnTo>
                  <a:pt x="1145930" y="2141220"/>
                </a:lnTo>
                <a:lnTo>
                  <a:pt x="1155700" y="2156460"/>
                </a:lnTo>
                <a:lnTo>
                  <a:pt x="1181100" y="2138172"/>
                </a:lnTo>
                <a:close/>
              </a:path>
              <a:path w="1549400" h="2819400">
                <a:moveTo>
                  <a:pt x="1155700" y="2118360"/>
                </a:moveTo>
                <a:lnTo>
                  <a:pt x="1155700" y="2113788"/>
                </a:lnTo>
                <a:lnTo>
                  <a:pt x="1149838" y="2113788"/>
                </a:lnTo>
                <a:lnTo>
                  <a:pt x="1155700" y="2118360"/>
                </a:lnTo>
                <a:close/>
              </a:path>
              <a:path w="1549400" h="2819400">
                <a:moveTo>
                  <a:pt x="1170516" y="48768"/>
                </a:moveTo>
                <a:lnTo>
                  <a:pt x="1168400" y="48768"/>
                </a:lnTo>
                <a:lnTo>
                  <a:pt x="1155700" y="54864"/>
                </a:lnTo>
                <a:lnTo>
                  <a:pt x="1155700" y="57912"/>
                </a:lnTo>
                <a:lnTo>
                  <a:pt x="1157816" y="57912"/>
                </a:lnTo>
                <a:lnTo>
                  <a:pt x="1170516" y="48768"/>
                </a:lnTo>
                <a:close/>
              </a:path>
              <a:path w="1549400" h="2819400">
                <a:moveTo>
                  <a:pt x="1168400" y="77724"/>
                </a:moveTo>
                <a:lnTo>
                  <a:pt x="1168400" y="57912"/>
                </a:lnTo>
                <a:lnTo>
                  <a:pt x="1157816" y="57912"/>
                </a:lnTo>
                <a:lnTo>
                  <a:pt x="1155700" y="59436"/>
                </a:lnTo>
                <a:lnTo>
                  <a:pt x="1163108" y="74549"/>
                </a:lnTo>
                <a:lnTo>
                  <a:pt x="1168400" y="77724"/>
                </a:lnTo>
                <a:close/>
              </a:path>
              <a:path w="1549400" h="2819400">
                <a:moveTo>
                  <a:pt x="1168400" y="85344"/>
                </a:moveTo>
                <a:lnTo>
                  <a:pt x="1163108" y="74549"/>
                </a:lnTo>
                <a:lnTo>
                  <a:pt x="1155700" y="70104"/>
                </a:lnTo>
                <a:lnTo>
                  <a:pt x="1155700" y="86868"/>
                </a:lnTo>
                <a:lnTo>
                  <a:pt x="1164771" y="86868"/>
                </a:lnTo>
                <a:lnTo>
                  <a:pt x="1168400" y="85344"/>
                </a:lnTo>
                <a:close/>
              </a:path>
              <a:path w="1549400" h="2819400">
                <a:moveTo>
                  <a:pt x="1191846" y="2154936"/>
                </a:moveTo>
                <a:lnTo>
                  <a:pt x="1181100" y="2138172"/>
                </a:lnTo>
                <a:lnTo>
                  <a:pt x="1155700" y="2156460"/>
                </a:lnTo>
                <a:lnTo>
                  <a:pt x="1161561" y="2161032"/>
                </a:lnTo>
                <a:lnTo>
                  <a:pt x="1168400" y="2161032"/>
                </a:lnTo>
                <a:lnTo>
                  <a:pt x="1168400" y="2159508"/>
                </a:lnTo>
                <a:lnTo>
                  <a:pt x="1181100" y="2154936"/>
                </a:lnTo>
                <a:lnTo>
                  <a:pt x="1191846" y="2154936"/>
                </a:lnTo>
                <a:close/>
              </a:path>
              <a:path w="1549400" h="2819400">
                <a:moveTo>
                  <a:pt x="1161561" y="2161032"/>
                </a:moveTo>
                <a:lnTo>
                  <a:pt x="1155700" y="2156460"/>
                </a:lnTo>
                <a:lnTo>
                  <a:pt x="1155700" y="2161032"/>
                </a:lnTo>
                <a:lnTo>
                  <a:pt x="1161561" y="2161032"/>
                </a:lnTo>
                <a:close/>
              </a:path>
              <a:path w="1549400" h="2819400">
                <a:moveTo>
                  <a:pt x="1181100" y="76200"/>
                </a:moveTo>
                <a:lnTo>
                  <a:pt x="1168400" y="50292"/>
                </a:lnTo>
                <a:lnTo>
                  <a:pt x="1157816" y="57912"/>
                </a:lnTo>
                <a:lnTo>
                  <a:pt x="1168400" y="57912"/>
                </a:lnTo>
                <a:lnTo>
                  <a:pt x="1168400" y="77724"/>
                </a:lnTo>
                <a:lnTo>
                  <a:pt x="1178983" y="77724"/>
                </a:lnTo>
                <a:lnTo>
                  <a:pt x="1181100" y="76200"/>
                </a:lnTo>
                <a:close/>
              </a:path>
              <a:path w="1549400" h="2819400">
                <a:moveTo>
                  <a:pt x="1181100" y="2176272"/>
                </a:moveTo>
                <a:lnTo>
                  <a:pt x="1181100" y="2161032"/>
                </a:lnTo>
                <a:lnTo>
                  <a:pt x="1161561" y="2161032"/>
                </a:lnTo>
                <a:lnTo>
                  <a:pt x="1181100" y="2176272"/>
                </a:lnTo>
                <a:close/>
              </a:path>
              <a:path w="1549400" h="2819400">
                <a:moveTo>
                  <a:pt x="1178983" y="77724"/>
                </a:moveTo>
                <a:lnTo>
                  <a:pt x="1168400" y="77724"/>
                </a:lnTo>
                <a:lnTo>
                  <a:pt x="1163108" y="74549"/>
                </a:lnTo>
                <a:lnTo>
                  <a:pt x="1168400" y="85344"/>
                </a:lnTo>
                <a:lnTo>
                  <a:pt x="1178983" y="77724"/>
                </a:lnTo>
                <a:close/>
              </a:path>
              <a:path w="1549400" h="2819400">
                <a:moveTo>
                  <a:pt x="1168400" y="86868"/>
                </a:moveTo>
                <a:lnTo>
                  <a:pt x="1168400" y="85344"/>
                </a:lnTo>
                <a:lnTo>
                  <a:pt x="1164771" y="86868"/>
                </a:lnTo>
                <a:lnTo>
                  <a:pt x="1168400" y="86868"/>
                </a:lnTo>
                <a:close/>
              </a:path>
              <a:path w="1549400" h="2819400">
                <a:moveTo>
                  <a:pt x="1193800" y="68580"/>
                </a:moveTo>
                <a:lnTo>
                  <a:pt x="1193800" y="54864"/>
                </a:lnTo>
                <a:lnTo>
                  <a:pt x="1181100" y="48768"/>
                </a:lnTo>
                <a:lnTo>
                  <a:pt x="1170516" y="48768"/>
                </a:lnTo>
                <a:lnTo>
                  <a:pt x="1168400" y="50292"/>
                </a:lnTo>
                <a:lnTo>
                  <a:pt x="1181100" y="76200"/>
                </a:lnTo>
                <a:lnTo>
                  <a:pt x="1181100" y="68580"/>
                </a:lnTo>
                <a:lnTo>
                  <a:pt x="1193800" y="68580"/>
                </a:lnTo>
                <a:close/>
              </a:path>
              <a:path w="1549400" h="2819400">
                <a:moveTo>
                  <a:pt x="1193800" y="2157984"/>
                </a:moveTo>
                <a:lnTo>
                  <a:pt x="1191846" y="2154936"/>
                </a:lnTo>
                <a:lnTo>
                  <a:pt x="1181100" y="2154936"/>
                </a:lnTo>
                <a:lnTo>
                  <a:pt x="1168400" y="2159508"/>
                </a:lnTo>
                <a:lnTo>
                  <a:pt x="1168400" y="2161032"/>
                </a:lnTo>
                <a:lnTo>
                  <a:pt x="1181100" y="2161032"/>
                </a:lnTo>
                <a:lnTo>
                  <a:pt x="1181100" y="2176272"/>
                </a:lnTo>
                <a:lnTo>
                  <a:pt x="1193800" y="2157984"/>
                </a:lnTo>
                <a:close/>
              </a:path>
              <a:path w="1549400" h="2819400">
                <a:moveTo>
                  <a:pt x="1184030" y="2180844"/>
                </a:moveTo>
                <a:lnTo>
                  <a:pt x="1181100" y="2176272"/>
                </a:lnTo>
                <a:lnTo>
                  <a:pt x="1168400" y="2166366"/>
                </a:lnTo>
                <a:lnTo>
                  <a:pt x="1168400" y="2174748"/>
                </a:lnTo>
                <a:lnTo>
                  <a:pt x="1181100" y="2180844"/>
                </a:lnTo>
                <a:lnTo>
                  <a:pt x="1184030" y="2180844"/>
                </a:lnTo>
                <a:close/>
              </a:path>
              <a:path w="1549400" h="2819400">
                <a:moveTo>
                  <a:pt x="1206500" y="67056"/>
                </a:moveTo>
                <a:lnTo>
                  <a:pt x="1181100" y="41148"/>
                </a:lnTo>
                <a:lnTo>
                  <a:pt x="1170516" y="48768"/>
                </a:lnTo>
                <a:lnTo>
                  <a:pt x="1181100" y="48768"/>
                </a:lnTo>
                <a:lnTo>
                  <a:pt x="1193800" y="54864"/>
                </a:lnTo>
                <a:lnTo>
                  <a:pt x="1193800" y="68580"/>
                </a:lnTo>
                <a:lnTo>
                  <a:pt x="1202266" y="68580"/>
                </a:lnTo>
                <a:lnTo>
                  <a:pt x="1206500" y="67056"/>
                </a:lnTo>
                <a:close/>
              </a:path>
              <a:path w="1549400" h="2819400">
                <a:moveTo>
                  <a:pt x="1181100" y="2138172"/>
                </a:moveTo>
                <a:lnTo>
                  <a:pt x="1181100" y="2133600"/>
                </a:lnTo>
                <a:lnTo>
                  <a:pt x="1175238" y="2133600"/>
                </a:lnTo>
                <a:lnTo>
                  <a:pt x="1181100" y="2138172"/>
                </a:lnTo>
                <a:close/>
              </a:path>
              <a:path w="1549400" h="2819400">
                <a:moveTo>
                  <a:pt x="1187450" y="73914"/>
                </a:moveTo>
                <a:lnTo>
                  <a:pt x="1181100" y="76200"/>
                </a:lnTo>
                <a:lnTo>
                  <a:pt x="1178983" y="77724"/>
                </a:lnTo>
                <a:lnTo>
                  <a:pt x="1181100" y="77724"/>
                </a:lnTo>
                <a:lnTo>
                  <a:pt x="1187450" y="73914"/>
                </a:lnTo>
                <a:close/>
              </a:path>
              <a:path w="1549400" h="2819400">
                <a:moveTo>
                  <a:pt x="1184728" y="39624"/>
                </a:moveTo>
                <a:lnTo>
                  <a:pt x="1181100" y="39624"/>
                </a:lnTo>
                <a:lnTo>
                  <a:pt x="1181100" y="41148"/>
                </a:lnTo>
                <a:lnTo>
                  <a:pt x="1184728" y="39624"/>
                </a:lnTo>
                <a:close/>
              </a:path>
              <a:path w="1549400" h="2819400">
                <a:moveTo>
                  <a:pt x="1218692" y="56814"/>
                </a:moveTo>
                <a:lnTo>
                  <a:pt x="1215571" y="50074"/>
                </a:lnTo>
                <a:lnTo>
                  <a:pt x="1206500" y="45720"/>
                </a:lnTo>
                <a:lnTo>
                  <a:pt x="1206500" y="39624"/>
                </a:lnTo>
                <a:lnTo>
                  <a:pt x="1184728" y="39624"/>
                </a:lnTo>
                <a:lnTo>
                  <a:pt x="1181100" y="41148"/>
                </a:lnTo>
                <a:lnTo>
                  <a:pt x="1193800" y="54102"/>
                </a:lnTo>
                <a:lnTo>
                  <a:pt x="1193800" y="51816"/>
                </a:lnTo>
                <a:lnTo>
                  <a:pt x="1206500" y="59436"/>
                </a:lnTo>
                <a:lnTo>
                  <a:pt x="1215571" y="59436"/>
                </a:lnTo>
                <a:lnTo>
                  <a:pt x="1218692" y="56814"/>
                </a:lnTo>
                <a:close/>
              </a:path>
              <a:path w="1549400" h="2819400">
                <a:moveTo>
                  <a:pt x="1202266" y="68580"/>
                </a:moveTo>
                <a:lnTo>
                  <a:pt x="1181100" y="68580"/>
                </a:lnTo>
                <a:lnTo>
                  <a:pt x="1181100" y="76200"/>
                </a:lnTo>
                <a:lnTo>
                  <a:pt x="1187450" y="73914"/>
                </a:lnTo>
                <a:lnTo>
                  <a:pt x="1193800" y="70104"/>
                </a:lnTo>
                <a:lnTo>
                  <a:pt x="1193800" y="71628"/>
                </a:lnTo>
                <a:lnTo>
                  <a:pt x="1202266" y="68580"/>
                </a:lnTo>
                <a:close/>
              </a:path>
              <a:path w="1549400" h="2819400">
                <a:moveTo>
                  <a:pt x="1219200" y="2177796"/>
                </a:moveTo>
                <a:lnTo>
                  <a:pt x="1193800" y="2157984"/>
                </a:lnTo>
                <a:lnTo>
                  <a:pt x="1181100" y="2176272"/>
                </a:lnTo>
                <a:lnTo>
                  <a:pt x="1184030" y="2180844"/>
                </a:lnTo>
                <a:lnTo>
                  <a:pt x="1193800" y="2180844"/>
                </a:lnTo>
                <a:lnTo>
                  <a:pt x="1193800" y="2173224"/>
                </a:lnTo>
                <a:lnTo>
                  <a:pt x="1206500" y="2173224"/>
                </a:lnTo>
                <a:lnTo>
                  <a:pt x="1217930" y="2178710"/>
                </a:lnTo>
                <a:lnTo>
                  <a:pt x="1219200" y="2177796"/>
                </a:lnTo>
                <a:close/>
              </a:path>
              <a:path w="1549400" h="2819400">
                <a:moveTo>
                  <a:pt x="1206500" y="2186940"/>
                </a:moveTo>
                <a:lnTo>
                  <a:pt x="1206500" y="2174748"/>
                </a:lnTo>
                <a:lnTo>
                  <a:pt x="1193800" y="2180844"/>
                </a:lnTo>
                <a:lnTo>
                  <a:pt x="1184030" y="2180844"/>
                </a:lnTo>
                <a:lnTo>
                  <a:pt x="1193800" y="2196084"/>
                </a:lnTo>
                <a:lnTo>
                  <a:pt x="1206500" y="2186940"/>
                </a:lnTo>
                <a:close/>
              </a:path>
              <a:path w="1549400" h="2819400">
                <a:moveTo>
                  <a:pt x="1198033" y="34036"/>
                </a:moveTo>
                <a:lnTo>
                  <a:pt x="1184728" y="39624"/>
                </a:lnTo>
                <a:lnTo>
                  <a:pt x="1193800" y="39624"/>
                </a:lnTo>
                <a:lnTo>
                  <a:pt x="1193800" y="36576"/>
                </a:lnTo>
                <a:lnTo>
                  <a:pt x="1198033" y="34036"/>
                </a:lnTo>
                <a:close/>
              </a:path>
              <a:path w="1549400" h="2819400">
                <a:moveTo>
                  <a:pt x="1193800" y="71628"/>
                </a:moveTo>
                <a:lnTo>
                  <a:pt x="1193800" y="70104"/>
                </a:lnTo>
                <a:lnTo>
                  <a:pt x="1187450" y="73914"/>
                </a:lnTo>
                <a:lnTo>
                  <a:pt x="1193800" y="71628"/>
                </a:lnTo>
                <a:close/>
              </a:path>
              <a:path w="1549400" h="2819400">
                <a:moveTo>
                  <a:pt x="1206500" y="2167890"/>
                </a:moveTo>
                <a:lnTo>
                  <a:pt x="1206500" y="2159508"/>
                </a:lnTo>
                <a:lnTo>
                  <a:pt x="1193800" y="2154936"/>
                </a:lnTo>
                <a:lnTo>
                  <a:pt x="1191846" y="2154936"/>
                </a:lnTo>
                <a:lnTo>
                  <a:pt x="1193800" y="2157984"/>
                </a:lnTo>
                <a:lnTo>
                  <a:pt x="1206500" y="2167890"/>
                </a:lnTo>
                <a:close/>
              </a:path>
              <a:path w="1549400" h="2819400">
                <a:moveTo>
                  <a:pt x="1215571" y="50074"/>
                </a:moveTo>
                <a:lnTo>
                  <a:pt x="1206500" y="30480"/>
                </a:lnTo>
                <a:lnTo>
                  <a:pt x="1198033" y="34036"/>
                </a:lnTo>
                <a:lnTo>
                  <a:pt x="1193800" y="36576"/>
                </a:lnTo>
                <a:lnTo>
                  <a:pt x="1193800" y="39624"/>
                </a:lnTo>
                <a:lnTo>
                  <a:pt x="1206500" y="39624"/>
                </a:lnTo>
                <a:lnTo>
                  <a:pt x="1206500" y="45720"/>
                </a:lnTo>
                <a:lnTo>
                  <a:pt x="1215571" y="50074"/>
                </a:lnTo>
                <a:close/>
              </a:path>
              <a:path w="1549400" h="2819400">
                <a:moveTo>
                  <a:pt x="1215571" y="59436"/>
                </a:moveTo>
                <a:lnTo>
                  <a:pt x="1206500" y="59436"/>
                </a:lnTo>
                <a:lnTo>
                  <a:pt x="1193800" y="51816"/>
                </a:lnTo>
                <a:lnTo>
                  <a:pt x="1193800" y="54102"/>
                </a:lnTo>
                <a:lnTo>
                  <a:pt x="1206500" y="67056"/>
                </a:lnTo>
                <a:lnTo>
                  <a:pt x="1215571" y="59436"/>
                </a:lnTo>
                <a:close/>
              </a:path>
              <a:path w="1549400" h="2819400">
                <a:moveTo>
                  <a:pt x="1217930" y="2178710"/>
                </a:moveTo>
                <a:lnTo>
                  <a:pt x="1206500" y="2173224"/>
                </a:lnTo>
                <a:lnTo>
                  <a:pt x="1193800" y="2173224"/>
                </a:lnTo>
                <a:lnTo>
                  <a:pt x="1193800" y="2180844"/>
                </a:lnTo>
                <a:lnTo>
                  <a:pt x="1206500" y="2174748"/>
                </a:lnTo>
                <a:lnTo>
                  <a:pt x="1206500" y="2186940"/>
                </a:lnTo>
                <a:lnTo>
                  <a:pt x="1217930" y="2178710"/>
                </a:lnTo>
                <a:close/>
              </a:path>
              <a:path w="1549400" h="2819400">
                <a:moveTo>
                  <a:pt x="1219200" y="2191512"/>
                </a:moveTo>
                <a:lnTo>
                  <a:pt x="1219200" y="2179320"/>
                </a:lnTo>
                <a:lnTo>
                  <a:pt x="1217930" y="2178710"/>
                </a:lnTo>
                <a:lnTo>
                  <a:pt x="1193800" y="2196084"/>
                </a:lnTo>
                <a:lnTo>
                  <a:pt x="1195916" y="2199132"/>
                </a:lnTo>
                <a:lnTo>
                  <a:pt x="1206500" y="2199132"/>
                </a:lnTo>
                <a:lnTo>
                  <a:pt x="1206500" y="2197608"/>
                </a:lnTo>
                <a:lnTo>
                  <a:pt x="1219200" y="2191512"/>
                </a:lnTo>
                <a:close/>
              </a:path>
              <a:path w="1549400" h="2819400">
                <a:moveTo>
                  <a:pt x="1195916" y="2199132"/>
                </a:moveTo>
                <a:lnTo>
                  <a:pt x="1193800" y="2196084"/>
                </a:lnTo>
                <a:lnTo>
                  <a:pt x="1193800" y="2199132"/>
                </a:lnTo>
                <a:lnTo>
                  <a:pt x="1195916" y="2199132"/>
                </a:lnTo>
                <a:close/>
              </a:path>
              <a:path w="1549400" h="2819400">
                <a:moveTo>
                  <a:pt x="1219200" y="2205228"/>
                </a:moveTo>
                <a:lnTo>
                  <a:pt x="1219200" y="2193036"/>
                </a:lnTo>
                <a:lnTo>
                  <a:pt x="1206500" y="2199132"/>
                </a:lnTo>
                <a:lnTo>
                  <a:pt x="1195916" y="2199132"/>
                </a:lnTo>
                <a:lnTo>
                  <a:pt x="1206500" y="2214372"/>
                </a:lnTo>
                <a:lnTo>
                  <a:pt x="1206500" y="2212848"/>
                </a:lnTo>
                <a:lnTo>
                  <a:pt x="1219200" y="2205228"/>
                </a:lnTo>
                <a:close/>
              </a:path>
              <a:path w="1549400" h="2819400">
                <a:moveTo>
                  <a:pt x="1209675" y="28956"/>
                </a:moveTo>
                <a:lnTo>
                  <a:pt x="1206500" y="28956"/>
                </a:lnTo>
                <a:lnTo>
                  <a:pt x="1198033" y="34036"/>
                </a:lnTo>
                <a:lnTo>
                  <a:pt x="1206500" y="30480"/>
                </a:lnTo>
                <a:lnTo>
                  <a:pt x="1209675" y="28956"/>
                </a:lnTo>
                <a:close/>
              </a:path>
              <a:path w="1549400" h="2819400">
                <a:moveTo>
                  <a:pt x="1206500" y="68580"/>
                </a:moveTo>
                <a:lnTo>
                  <a:pt x="1206500" y="67056"/>
                </a:lnTo>
                <a:lnTo>
                  <a:pt x="1202266" y="68580"/>
                </a:lnTo>
                <a:lnTo>
                  <a:pt x="1206500" y="68580"/>
                </a:lnTo>
                <a:close/>
              </a:path>
              <a:path w="1549400" h="2819400">
                <a:moveTo>
                  <a:pt x="1223107" y="31300"/>
                </a:moveTo>
                <a:lnTo>
                  <a:pt x="1219200" y="22860"/>
                </a:lnTo>
                <a:lnTo>
                  <a:pt x="1206500" y="28956"/>
                </a:lnTo>
                <a:lnTo>
                  <a:pt x="1209675" y="28956"/>
                </a:lnTo>
                <a:lnTo>
                  <a:pt x="1219200" y="24384"/>
                </a:lnTo>
                <a:lnTo>
                  <a:pt x="1222375" y="30861"/>
                </a:lnTo>
                <a:lnTo>
                  <a:pt x="1223107" y="31300"/>
                </a:lnTo>
                <a:close/>
              </a:path>
              <a:path w="1549400" h="2819400">
                <a:moveTo>
                  <a:pt x="1231900" y="50292"/>
                </a:moveTo>
                <a:lnTo>
                  <a:pt x="1222375" y="30861"/>
                </a:lnTo>
                <a:lnTo>
                  <a:pt x="1219200" y="28956"/>
                </a:lnTo>
                <a:lnTo>
                  <a:pt x="1209675" y="28956"/>
                </a:lnTo>
                <a:lnTo>
                  <a:pt x="1206500" y="30480"/>
                </a:lnTo>
                <a:lnTo>
                  <a:pt x="1216269" y="50409"/>
                </a:lnTo>
                <a:lnTo>
                  <a:pt x="1219200" y="51816"/>
                </a:lnTo>
                <a:lnTo>
                  <a:pt x="1229360" y="51816"/>
                </a:lnTo>
                <a:lnTo>
                  <a:pt x="1231900" y="50292"/>
                </a:lnTo>
                <a:close/>
              </a:path>
              <a:path w="1549400" h="2819400">
                <a:moveTo>
                  <a:pt x="1216269" y="50409"/>
                </a:moveTo>
                <a:lnTo>
                  <a:pt x="1206500" y="30480"/>
                </a:lnTo>
                <a:lnTo>
                  <a:pt x="1215571" y="50074"/>
                </a:lnTo>
                <a:lnTo>
                  <a:pt x="1216269" y="50409"/>
                </a:lnTo>
                <a:close/>
              </a:path>
              <a:path w="1549400" h="2819400">
                <a:moveTo>
                  <a:pt x="1231900" y="2196084"/>
                </a:moveTo>
                <a:lnTo>
                  <a:pt x="1228725" y="2191512"/>
                </a:lnTo>
                <a:lnTo>
                  <a:pt x="1219200" y="2191512"/>
                </a:lnTo>
                <a:lnTo>
                  <a:pt x="1206500" y="2197608"/>
                </a:lnTo>
                <a:lnTo>
                  <a:pt x="1206500" y="2199132"/>
                </a:lnTo>
                <a:lnTo>
                  <a:pt x="1219200" y="2193036"/>
                </a:lnTo>
                <a:lnTo>
                  <a:pt x="1219200" y="2205228"/>
                </a:lnTo>
                <a:lnTo>
                  <a:pt x="1231900" y="2196084"/>
                </a:lnTo>
                <a:close/>
              </a:path>
              <a:path w="1549400" h="2819400">
                <a:moveTo>
                  <a:pt x="1219200" y="2205228"/>
                </a:moveTo>
                <a:lnTo>
                  <a:pt x="1206500" y="2212848"/>
                </a:lnTo>
                <a:lnTo>
                  <a:pt x="1207770" y="2213457"/>
                </a:lnTo>
                <a:lnTo>
                  <a:pt x="1219200" y="2205228"/>
                </a:lnTo>
                <a:close/>
              </a:path>
              <a:path w="1549400" h="2819400">
                <a:moveTo>
                  <a:pt x="1207770" y="2213457"/>
                </a:moveTo>
                <a:lnTo>
                  <a:pt x="1206500" y="2212848"/>
                </a:lnTo>
                <a:lnTo>
                  <a:pt x="1207516" y="2213640"/>
                </a:lnTo>
                <a:lnTo>
                  <a:pt x="1207770" y="2213457"/>
                </a:lnTo>
                <a:close/>
              </a:path>
              <a:path w="1549400" h="2819400">
                <a:moveTo>
                  <a:pt x="1207516" y="2213640"/>
                </a:moveTo>
                <a:lnTo>
                  <a:pt x="1206500" y="2212848"/>
                </a:lnTo>
                <a:lnTo>
                  <a:pt x="1206500" y="2214372"/>
                </a:lnTo>
                <a:lnTo>
                  <a:pt x="1207516" y="2213640"/>
                </a:lnTo>
                <a:close/>
              </a:path>
              <a:path w="1549400" h="2819400">
                <a:moveTo>
                  <a:pt x="1244600" y="2215896"/>
                </a:moveTo>
                <a:lnTo>
                  <a:pt x="1241425" y="2211324"/>
                </a:lnTo>
                <a:lnTo>
                  <a:pt x="1231900" y="2211324"/>
                </a:lnTo>
                <a:lnTo>
                  <a:pt x="1231900" y="2218944"/>
                </a:lnTo>
                <a:lnTo>
                  <a:pt x="1219200" y="2218944"/>
                </a:lnTo>
                <a:lnTo>
                  <a:pt x="1207770" y="2213457"/>
                </a:lnTo>
                <a:lnTo>
                  <a:pt x="1207516" y="2213640"/>
                </a:lnTo>
                <a:lnTo>
                  <a:pt x="1231900" y="2232660"/>
                </a:lnTo>
                <a:lnTo>
                  <a:pt x="1244600" y="2215896"/>
                </a:lnTo>
                <a:close/>
              </a:path>
              <a:path w="1549400" h="2819400">
                <a:moveTo>
                  <a:pt x="1241425" y="2211324"/>
                </a:moveTo>
                <a:lnTo>
                  <a:pt x="1231900" y="2197608"/>
                </a:lnTo>
                <a:lnTo>
                  <a:pt x="1219200" y="2205228"/>
                </a:lnTo>
                <a:lnTo>
                  <a:pt x="1207770" y="2213457"/>
                </a:lnTo>
                <a:lnTo>
                  <a:pt x="1219200" y="2218944"/>
                </a:lnTo>
                <a:lnTo>
                  <a:pt x="1231900" y="2218944"/>
                </a:lnTo>
                <a:lnTo>
                  <a:pt x="1231900" y="2211324"/>
                </a:lnTo>
                <a:lnTo>
                  <a:pt x="1241425" y="2211324"/>
                </a:lnTo>
                <a:close/>
              </a:path>
              <a:path w="1549400" h="2819400">
                <a:moveTo>
                  <a:pt x="1222375" y="30861"/>
                </a:moveTo>
                <a:lnTo>
                  <a:pt x="1219200" y="24384"/>
                </a:lnTo>
                <a:lnTo>
                  <a:pt x="1209675" y="28956"/>
                </a:lnTo>
                <a:lnTo>
                  <a:pt x="1219200" y="28956"/>
                </a:lnTo>
                <a:lnTo>
                  <a:pt x="1222375" y="30861"/>
                </a:lnTo>
                <a:close/>
              </a:path>
              <a:path w="1549400" h="2819400">
                <a:moveTo>
                  <a:pt x="1219200" y="56388"/>
                </a:moveTo>
                <a:lnTo>
                  <a:pt x="1216269" y="50409"/>
                </a:lnTo>
                <a:lnTo>
                  <a:pt x="1215571" y="50074"/>
                </a:lnTo>
                <a:lnTo>
                  <a:pt x="1218692" y="56814"/>
                </a:lnTo>
                <a:lnTo>
                  <a:pt x="1219200" y="56388"/>
                </a:lnTo>
                <a:close/>
              </a:path>
              <a:path w="1549400" h="2819400">
                <a:moveTo>
                  <a:pt x="1231900" y="51816"/>
                </a:moveTo>
                <a:lnTo>
                  <a:pt x="1229360" y="51816"/>
                </a:lnTo>
                <a:lnTo>
                  <a:pt x="1219200" y="57912"/>
                </a:lnTo>
                <a:lnTo>
                  <a:pt x="1218692" y="56814"/>
                </a:lnTo>
                <a:lnTo>
                  <a:pt x="1215571" y="59436"/>
                </a:lnTo>
                <a:lnTo>
                  <a:pt x="1219200" y="59436"/>
                </a:lnTo>
                <a:lnTo>
                  <a:pt x="1231900" y="51816"/>
                </a:lnTo>
                <a:close/>
              </a:path>
              <a:path w="1549400" h="2819400">
                <a:moveTo>
                  <a:pt x="1229360" y="51816"/>
                </a:moveTo>
                <a:lnTo>
                  <a:pt x="1219200" y="51816"/>
                </a:lnTo>
                <a:lnTo>
                  <a:pt x="1216269" y="50409"/>
                </a:lnTo>
                <a:lnTo>
                  <a:pt x="1219200" y="56388"/>
                </a:lnTo>
                <a:lnTo>
                  <a:pt x="1219200" y="57912"/>
                </a:lnTo>
                <a:lnTo>
                  <a:pt x="1229360" y="51816"/>
                </a:lnTo>
                <a:close/>
              </a:path>
              <a:path w="1549400" h="2819400">
                <a:moveTo>
                  <a:pt x="1228725" y="2191512"/>
                </a:moveTo>
                <a:lnTo>
                  <a:pt x="1219200" y="2177796"/>
                </a:lnTo>
                <a:lnTo>
                  <a:pt x="1217930" y="2178710"/>
                </a:lnTo>
                <a:lnTo>
                  <a:pt x="1219200" y="2179320"/>
                </a:lnTo>
                <a:lnTo>
                  <a:pt x="1219200" y="2191512"/>
                </a:lnTo>
                <a:lnTo>
                  <a:pt x="1228725" y="2191512"/>
                </a:lnTo>
                <a:close/>
              </a:path>
              <a:path w="1549400" h="2819400">
                <a:moveTo>
                  <a:pt x="1219200" y="57912"/>
                </a:moveTo>
                <a:lnTo>
                  <a:pt x="1219200" y="56388"/>
                </a:lnTo>
                <a:lnTo>
                  <a:pt x="1218692" y="56814"/>
                </a:lnTo>
                <a:lnTo>
                  <a:pt x="1219200" y="57912"/>
                </a:lnTo>
                <a:close/>
              </a:path>
              <a:path w="1549400" h="2819400">
                <a:moveTo>
                  <a:pt x="1234830" y="24266"/>
                </a:moveTo>
                <a:lnTo>
                  <a:pt x="1231900" y="18288"/>
                </a:lnTo>
                <a:lnTo>
                  <a:pt x="1219200" y="22860"/>
                </a:lnTo>
                <a:lnTo>
                  <a:pt x="1231900" y="22860"/>
                </a:lnTo>
                <a:lnTo>
                  <a:pt x="1234830" y="24266"/>
                </a:lnTo>
                <a:close/>
              </a:path>
              <a:path w="1549400" h="2819400">
                <a:moveTo>
                  <a:pt x="1244600" y="44196"/>
                </a:moveTo>
                <a:lnTo>
                  <a:pt x="1234830" y="24266"/>
                </a:lnTo>
                <a:lnTo>
                  <a:pt x="1231900" y="22860"/>
                </a:lnTo>
                <a:lnTo>
                  <a:pt x="1219200" y="22860"/>
                </a:lnTo>
                <a:lnTo>
                  <a:pt x="1223107" y="31300"/>
                </a:lnTo>
                <a:lnTo>
                  <a:pt x="1231900" y="36576"/>
                </a:lnTo>
                <a:lnTo>
                  <a:pt x="1231900" y="45720"/>
                </a:lnTo>
                <a:lnTo>
                  <a:pt x="1241425" y="45720"/>
                </a:lnTo>
                <a:lnTo>
                  <a:pt x="1244600" y="44196"/>
                </a:lnTo>
                <a:close/>
              </a:path>
              <a:path w="1549400" h="2819400">
                <a:moveTo>
                  <a:pt x="1231900" y="2197608"/>
                </a:moveTo>
                <a:lnTo>
                  <a:pt x="1231900" y="2196084"/>
                </a:lnTo>
                <a:lnTo>
                  <a:pt x="1219200" y="2205228"/>
                </a:lnTo>
                <a:lnTo>
                  <a:pt x="1231900" y="2197608"/>
                </a:lnTo>
                <a:close/>
              </a:path>
              <a:path w="1549400" h="2819400">
                <a:moveTo>
                  <a:pt x="1231900" y="50292"/>
                </a:moveTo>
                <a:lnTo>
                  <a:pt x="1223107" y="31300"/>
                </a:lnTo>
                <a:lnTo>
                  <a:pt x="1222375" y="30861"/>
                </a:lnTo>
                <a:lnTo>
                  <a:pt x="1231900" y="50292"/>
                </a:lnTo>
                <a:close/>
              </a:path>
              <a:path w="1549400" h="2819400">
                <a:moveTo>
                  <a:pt x="1241425" y="45720"/>
                </a:moveTo>
                <a:lnTo>
                  <a:pt x="1231900" y="45720"/>
                </a:lnTo>
                <a:lnTo>
                  <a:pt x="1231900" y="36576"/>
                </a:lnTo>
                <a:lnTo>
                  <a:pt x="1223107" y="31300"/>
                </a:lnTo>
                <a:lnTo>
                  <a:pt x="1231900" y="50292"/>
                </a:lnTo>
                <a:lnTo>
                  <a:pt x="1241425" y="45720"/>
                </a:lnTo>
                <a:close/>
              </a:path>
              <a:path w="1549400" h="2819400">
                <a:moveTo>
                  <a:pt x="1231900" y="2196084"/>
                </a:moveTo>
                <a:lnTo>
                  <a:pt x="1231900" y="2191512"/>
                </a:lnTo>
                <a:lnTo>
                  <a:pt x="1228725" y="2191512"/>
                </a:lnTo>
                <a:lnTo>
                  <a:pt x="1231900" y="2196084"/>
                </a:lnTo>
                <a:close/>
              </a:path>
              <a:path w="1549400" h="2819400">
                <a:moveTo>
                  <a:pt x="1244600" y="45720"/>
                </a:moveTo>
                <a:lnTo>
                  <a:pt x="1241425" y="45720"/>
                </a:lnTo>
                <a:lnTo>
                  <a:pt x="1231900" y="50292"/>
                </a:lnTo>
                <a:lnTo>
                  <a:pt x="1229360" y="51816"/>
                </a:lnTo>
                <a:lnTo>
                  <a:pt x="1231900" y="51816"/>
                </a:lnTo>
                <a:lnTo>
                  <a:pt x="1244600" y="45720"/>
                </a:lnTo>
                <a:close/>
              </a:path>
              <a:path w="1549400" h="2819400">
                <a:moveTo>
                  <a:pt x="1235528" y="16764"/>
                </a:moveTo>
                <a:lnTo>
                  <a:pt x="1231900" y="16764"/>
                </a:lnTo>
                <a:lnTo>
                  <a:pt x="1231900" y="18288"/>
                </a:lnTo>
                <a:lnTo>
                  <a:pt x="1235528" y="16764"/>
                </a:lnTo>
                <a:close/>
              </a:path>
              <a:path w="1549400" h="2819400">
                <a:moveTo>
                  <a:pt x="1270000" y="35052"/>
                </a:moveTo>
                <a:lnTo>
                  <a:pt x="1266371" y="27214"/>
                </a:lnTo>
                <a:lnTo>
                  <a:pt x="1244600" y="16764"/>
                </a:lnTo>
                <a:lnTo>
                  <a:pt x="1235528" y="16764"/>
                </a:lnTo>
                <a:lnTo>
                  <a:pt x="1231900" y="18288"/>
                </a:lnTo>
                <a:lnTo>
                  <a:pt x="1234830" y="24266"/>
                </a:lnTo>
                <a:lnTo>
                  <a:pt x="1244600" y="28956"/>
                </a:lnTo>
                <a:lnTo>
                  <a:pt x="1257300" y="36576"/>
                </a:lnTo>
                <a:lnTo>
                  <a:pt x="1265766" y="36576"/>
                </a:lnTo>
                <a:lnTo>
                  <a:pt x="1270000" y="35052"/>
                </a:lnTo>
                <a:close/>
              </a:path>
              <a:path w="1549400" h="2819400">
                <a:moveTo>
                  <a:pt x="1264138" y="2231136"/>
                </a:moveTo>
                <a:lnTo>
                  <a:pt x="1244600" y="2215896"/>
                </a:lnTo>
                <a:lnTo>
                  <a:pt x="1231900" y="2232660"/>
                </a:lnTo>
                <a:lnTo>
                  <a:pt x="1234830" y="2237232"/>
                </a:lnTo>
                <a:lnTo>
                  <a:pt x="1244600" y="2237232"/>
                </a:lnTo>
                <a:lnTo>
                  <a:pt x="1244600" y="2231136"/>
                </a:lnTo>
                <a:lnTo>
                  <a:pt x="1264138" y="2231136"/>
                </a:lnTo>
                <a:close/>
              </a:path>
              <a:path w="1549400" h="2819400">
                <a:moveTo>
                  <a:pt x="1234830" y="2237232"/>
                </a:moveTo>
                <a:lnTo>
                  <a:pt x="1231900" y="2232660"/>
                </a:lnTo>
                <a:lnTo>
                  <a:pt x="1231900" y="2237232"/>
                </a:lnTo>
                <a:lnTo>
                  <a:pt x="1234830" y="2237232"/>
                </a:lnTo>
                <a:close/>
              </a:path>
              <a:path w="1549400" h="2819400">
                <a:moveTo>
                  <a:pt x="1265766" y="36576"/>
                </a:moveTo>
                <a:lnTo>
                  <a:pt x="1257300" y="36576"/>
                </a:lnTo>
                <a:lnTo>
                  <a:pt x="1244600" y="28956"/>
                </a:lnTo>
                <a:lnTo>
                  <a:pt x="1234830" y="24266"/>
                </a:lnTo>
                <a:lnTo>
                  <a:pt x="1244600" y="44196"/>
                </a:lnTo>
                <a:lnTo>
                  <a:pt x="1265766" y="36576"/>
                </a:lnTo>
                <a:close/>
              </a:path>
              <a:path w="1549400" h="2819400">
                <a:moveTo>
                  <a:pt x="1270000" y="2235708"/>
                </a:moveTo>
                <a:lnTo>
                  <a:pt x="1264138" y="2231136"/>
                </a:lnTo>
                <a:lnTo>
                  <a:pt x="1257300" y="2231136"/>
                </a:lnTo>
                <a:lnTo>
                  <a:pt x="1244600" y="2237232"/>
                </a:lnTo>
                <a:lnTo>
                  <a:pt x="1234830" y="2237232"/>
                </a:lnTo>
                <a:lnTo>
                  <a:pt x="1244600" y="2252472"/>
                </a:lnTo>
                <a:lnTo>
                  <a:pt x="1270000" y="2235708"/>
                </a:lnTo>
                <a:close/>
              </a:path>
              <a:path w="1549400" h="2819400">
                <a:moveTo>
                  <a:pt x="1248833" y="11176"/>
                </a:moveTo>
                <a:lnTo>
                  <a:pt x="1235528" y="16764"/>
                </a:lnTo>
                <a:lnTo>
                  <a:pt x="1244600" y="16764"/>
                </a:lnTo>
                <a:lnTo>
                  <a:pt x="1244600" y="13716"/>
                </a:lnTo>
                <a:lnTo>
                  <a:pt x="1248833" y="11176"/>
                </a:lnTo>
                <a:close/>
              </a:path>
              <a:path w="1549400" h="2819400">
                <a:moveTo>
                  <a:pt x="1257300" y="39624"/>
                </a:moveTo>
                <a:lnTo>
                  <a:pt x="1244600" y="44196"/>
                </a:lnTo>
                <a:lnTo>
                  <a:pt x="1241425" y="45720"/>
                </a:lnTo>
                <a:lnTo>
                  <a:pt x="1244600" y="45720"/>
                </a:lnTo>
                <a:lnTo>
                  <a:pt x="1257300" y="39624"/>
                </a:lnTo>
                <a:close/>
              </a:path>
              <a:path w="1549400" h="2819400">
                <a:moveTo>
                  <a:pt x="1257300" y="2225802"/>
                </a:moveTo>
                <a:lnTo>
                  <a:pt x="1257300" y="2217420"/>
                </a:lnTo>
                <a:lnTo>
                  <a:pt x="1244600" y="2211324"/>
                </a:lnTo>
                <a:lnTo>
                  <a:pt x="1241425" y="2211324"/>
                </a:lnTo>
                <a:lnTo>
                  <a:pt x="1244600" y="2215896"/>
                </a:lnTo>
                <a:lnTo>
                  <a:pt x="1257300" y="2225802"/>
                </a:lnTo>
                <a:close/>
              </a:path>
              <a:path w="1549400" h="2819400">
                <a:moveTo>
                  <a:pt x="1264920" y="24079"/>
                </a:moveTo>
                <a:lnTo>
                  <a:pt x="1257300" y="7620"/>
                </a:lnTo>
                <a:lnTo>
                  <a:pt x="1248833" y="11176"/>
                </a:lnTo>
                <a:lnTo>
                  <a:pt x="1244600" y="13716"/>
                </a:lnTo>
                <a:lnTo>
                  <a:pt x="1244600" y="16764"/>
                </a:lnTo>
                <a:lnTo>
                  <a:pt x="1257300" y="22860"/>
                </a:lnTo>
                <a:lnTo>
                  <a:pt x="1257300" y="21336"/>
                </a:lnTo>
                <a:lnTo>
                  <a:pt x="1264920" y="24079"/>
                </a:lnTo>
                <a:close/>
              </a:path>
              <a:path w="1549400" h="2819400">
                <a:moveTo>
                  <a:pt x="1257300" y="2231136"/>
                </a:moveTo>
                <a:lnTo>
                  <a:pt x="1244600" y="2231136"/>
                </a:lnTo>
                <a:lnTo>
                  <a:pt x="1244600" y="2237232"/>
                </a:lnTo>
                <a:lnTo>
                  <a:pt x="1257300" y="2231136"/>
                </a:lnTo>
                <a:close/>
              </a:path>
              <a:path w="1549400" h="2819400">
                <a:moveTo>
                  <a:pt x="1279769" y="2250948"/>
                </a:moveTo>
                <a:lnTo>
                  <a:pt x="1270000" y="2235708"/>
                </a:lnTo>
                <a:lnTo>
                  <a:pt x="1244600" y="2252472"/>
                </a:lnTo>
                <a:lnTo>
                  <a:pt x="1247530" y="2257044"/>
                </a:lnTo>
                <a:lnTo>
                  <a:pt x="1257300" y="2257044"/>
                </a:lnTo>
                <a:lnTo>
                  <a:pt x="1270000" y="2250948"/>
                </a:lnTo>
                <a:lnTo>
                  <a:pt x="1279769" y="2250948"/>
                </a:lnTo>
                <a:close/>
              </a:path>
              <a:path w="1549400" h="2819400">
                <a:moveTo>
                  <a:pt x="1247530" y="2257044"/>
                </a:moveTo>
                <a:lnTo>
                  <a:pt x="1244600" y="2252472"/>
                </a:lnTo>
                <a:lnTo>
                  <a:pt x="1244600" y="2257044"/>
                </a:lnTo>
                <a:lnTo>
                  <a:pt x="1247530" y="2257044"/>
                </a:lnTo>
                <a:close/>
              </a:path>
              <a:path w="1549400" h="2819400">
                <a:moveTo>
                  <a:pt x="1270000" y="2263902"/>
                </a:moveTo>
                <a:lnTo>
                  <a:pt x="1270000" y="2257044"/>
                </a:lnTo>
                <a:lnTo>
                  <a:pt x="1247530" y="2257044"/>
                </a:lnTo>
                <a:lnTo>
                  <a:pt x="1257300" y="2272284"/>
                </a:lnTo>
                <a:lnTo>
                  <a:pt x="1270000" y="2263902"/>
                </a:lnTo>
                <a:close/>
              </a:path>
              <a:path w="1549400" h="2819400">
                <a:moveTo>
                  <a:pt x="1260475" y="6096"/>
                </a:moveTo>
                <a:lnTo>
                  <a:pt x="1257300" y="6096"/>
                </a:lnTo>
                <a:lnTo>
                  <a:pt x="1248833" y="11176"/>
                </a:lnTo>
                <a:lnTo>
                  <a:pt x="1257300" y="7620"/>
                </a:lnTo>
                <a:lnTo>
                  <a:pt x="1260475" y="6096"/>
                </a:lnTo>
                <a:close/>
              </a:path>
              <a:path w="1549400" h="2819400">
                <a:moveTo>
                  <a:pt x="1295400" y="22860"/>
                </a:moveTo>
                <a:lnTo>
                  <a:pt x="1295400" y="6096"/>
                </a:lnTo>
                <a:lnTo>
                  <a:pt x="1282700" y="0"/>
                </a:lnTo>
                <a:lnTo>
                  <a:pt x="1270000" y="0"/>
                </a:lnTo>
                <a:lnTo>
                  <a:pt x="1257300" y="6096"/>
                </a:lnTo>
                <a:lnTo>
                  <a:pt x="1260475" y="6096"/>
                </a:lnTo>
                <a:lnTo>
                  <a:pt x="1270000" y="1524"/>
                </a:lnTo>
                <a:lnTo>
                  <a:pt x="1282700" y="1524"/>
                </a:lnTo>
                <a:lnTo>
                  <a:pt x="1282700" y="28956"/>
                </a:lnTo>
                <a:lnTo>
                  <a:pt x="1295400" y="22860"/>
                </a:lnTo>
                <a:close/>
              </a:path>
              <a:path w="1549400" h="2819400">
                <a:moveTo>
                  <a:pt x="1272540" y="7620"/>
                </a:moveTo>
                <a:lnTo>
                  <a:pt x="1270000" y="6096"/>
                </a:lnTo>
                <a:lnTo>
                  <a:pt x="1260475" y="6096"/>
                </a:lnTo>
                <a:lnTo>
                  <a:pt x="1257300" y="7620"/>
                </a:lnTo>
                <a:lnTo>
                  <a:pt x="1264920" y="24079"/>
                </a:lnTo>
                <a:lnTo>
                  <a:pt x="1270000" y="25908"/>
                </a:lnTo>
                <a:lnTo>
                  <a:pt x="1270000" y="7620"/>
                </a:lnTo>
                <a:lnTo>
                  <a:pt x="1272540" y="7620"/>
                </a:lnTo>
                <a:close/>
              </a:path>
              <a:path w="1549400" h="2819400">
                <a:moveTo>
                  <a:pt x="1265464" y="25254"/>
                </a:moveTo>
                <a:lnTo>
                  <a:pt x="1264920" y="24079"/>
                </a:lnTo>
                <a:lnTo>
                  <a:pt x="1257300" y="21336"/>
                </a:lnTo>
                <a:lnTo>
                  <a:pt x="1265464" y="25254"/>
                </a:lnTo>
                <a:close/>
              </a:path>
              <a:path w="1549400" h="2819400">
                <a:moveTo>
                  <a:pt x="1266371" y="27214"/>
                </a:moveTo>
                <a:lnTo>
                  <a:pt x="1265464" y="25254"/>
                </a:lnTo>
                <a:lnTo>
                  <a:pt x="1257300" y="21336"/>
                </a:lnTo>
                <a:lnTo>
                  <a:pt x="1257300" y="22860"/>
                </a:lnTo>
                <a:lnTo>
                  <a:pt x="1266371" y="27214"/>
                </a:lnTo>
                <a:close/>
              </a:path>
              <a:path w="1549400" h="2819400">
                <a:moveTo>
                  <a:pt x="1282700" y="2255520"/>
                </a:moveTo>
                <a:lnTo>
                  <a:pt x="1279769" y="2250948"/>
                </a:lnTo>
                <a:lnTo>
                  <a:pt x="1270000" y="2250948"/>
                </a:lnTo>
                <a:lnTo>
                  <a:pt x="1257300" y="2257044"/>
                </a:lnTo>
                <a:lnTo>
                  <a:pt x="1270000" y="2257044"/>
                </a:lnTo>
                <a:lnTo>
                  <a:pt x="1270000" y="2263902"/>
                </a:lnTo>
                <a:lnTo>
                  <a:pt x="1282700" y="2255520"/>
                </a:lnTo>
                <a:close/>
              </a:path>
              <a:path w="1549400" h="2819400">
                <a:moveTo>
                  <a:pt x="1292469" y="2270760"/>
                </a:moveTo>
                <a:lnTo>
                  <a:pt x="1282700" y="2255520"/>
                </a:lnTo>
                <a:lnTo>
                  <a:pt x="1257300" y="2272284"/>
                </a:lnTo>
                <a:lnTo>
                  <a:pt x="1270000" y="2276856"/>
                </a:lnTo>
                <a:lnTo>
                  <a:pt x="1282700" y="2270760"/>
                </a:lnTo>
                <a:lnTo>
                  <a:pt x="1292469" y="2270760"/>
                </a:lnTo>
                <a:close/>
              </a:path>
              <a:path w="1549400" h="2819400">
                <a:moveTo>
                  <a:pt x="1282700" y="2292096"/>
                </a:moveTo>
                <a:lnTo>
                  <a:pt x="1282700" y="2276856"/>
                </a:lnTo>
                <a:lnTo>
                  <a:pt x="1270000" y="2276856"/>
                </a:lnTo>
                <a:lnTo>
                  <a:pt x="1257300" y="2272284"/>
                </a:lnTo>
                <a:lnTo>
                  <a:pt x="1282700" y="2292096"/>
                </a:lnTo>
                <a:close/>
              </a:path>
              <a:path w="1549400" h="2819400">
                <a:moveTo>
                  <a:pt x="1272241" y="6096"/>
                </a:moveTo>
                <a:lnTo>
                  <a:pt x="1270747" y="3048"/>
                </a:lnTo>
                <a:lnTo>
                  <a:pt x="1270000" y="3048"/>
                </a:lnTo>
                <a:lnTo>
                  <a:pt x="1270000" y="1524"/>
                </a:lnTo>
                <a:lnTo>
                  <a:pt x="1260475" y="6096"/>
                </a:lnTo>
                <a:lnTo>
                  <a:pt x="1270000" y="6096"/>
                </a:lnTo>
                <a:lnTo>
                  <a:pt x="1270000" y="3048"/>
                </a:lnTo>
                <a:lnTo>
                  <a:pt x="1270747" y="3048"/>
                </a:lnTo>
                <a:lnTo>
                  <a:pt x="1270747" y="6096"/>
                </a:lnTo>
                <a:lnTo>
                  <a:pt x="1272241" y="6096"/>
                </a:lnTo>
                <a:close/>
              </a:path>
              <a:path w="1549400" h="2819400">
                <a:moveTo>
                  <a:pt x="1270000" y="2235708"/>
                </a:moveTo>
                <a:lnTo>
                  <a:pt x="1270000" y="2231136"/>
                </a:lnTo>
                <a:lnTo>
                  <a:pt x="1264138" y="2231136"/>
                </a:lnTo>
                <a:lnTo>
                  <a:pt x="1270000" y="2235708"/>
                </a:lnTo>
                <a:close/>
              </a:path>
              <a:path w="1549400" h="2819400">
                <a:moveTo>
                  <a:pt x="1282700" y="27432"/>
                </a:moveTo>
                <a:lnTo>
                  <a:pt x="1281953" y="25908"/>
                </a:lnTo>
                <a:lnTo>
                  <a:pt x="1270000" y="25908"/>
                </a:lnTo>
                <a:lnTo>
                  <a:pt x="1264920" y="24079"/>
                </a:lnTo>
                <a:lnTo>
                  <a:pt x="1265464" y="25254"/>
                </a:lnTo>
                <a:lnTo>
                  <a:pt x="1270000" y="27432"/>
                </a:lnTo>
                <a:lnTo>
                  <a:pt x="1282700" y="27432"/>
                </a:lnTo>
                <a:close/>
              </a:path>
              <a:path w="1549400" h="2819400">
                <a:moveTo>
                  <a:pt x="1282700" y="27432"/>
                </a:moveTo>
                <a:lnTo>
                  <a:pt x="1270000" y="27432"/>
                </a:lnTo>
                <a:lnTo>
                  <a:pt x="1265464" y="25254"/>
                </a:lnTo>
                <a:lnTo>
                  <a:pt x="1266371" y="27214"/>
                </a:lnTo>
                <a:lnTo>
                  <a:pt x="1270000" y="28956"/>
                </a:lnTo>
                <a:lnTo>
                  <a:pt x="1280160" y="28956"/>
                </a:lnTo>
                <a:lnTo>
                  <a:pt x="1282700" y="27432"/>
                </a:lnTo>
                <a:close/>
              </a:path>
              <a:path w="1549400" h="2819400">
                <a:moveTo>
                  <a:pt x="1282700" y="28956"/>
                </a:moveTo>
                <a:lnTo>
                  <a:pt x="1280160" y="28956"/>
                </a:lnTo>
                <a:lnTo>
                  <a:pt x="1270000" y="35052"/>
                </a:lnTo>
                <a:lnTo>
                  <a:pt x="1265766" y="36576"/>
                </a:lnTo>
                <a:lnTo>
                  <a:pt x="1270000" y="36576"/>
                </a:lnTo>
                <a:lnTo>
                  <a:pt x="1282700" y="28956"/>
                </a:lnTo>
                <a:close/>
              </a:path>
              <a:path w="1549400" h="2819400">
                <a:moveTo>
                  <a:pt x="1280160" y="28956"/>
                </a:moveTo>
                <a:lnTo>
                  <a:pt x="1270000" y="28956"/>
                </a:lnTo>
                <a:lnTo>
                  <a:pt x="1266371" y="27214"/>
                </a:lnTo>
                <a:lnTo>
                  <a:pt x="1270000" y="35052"/>
                </a:lnTo>
                <a:lnTo>
                  <a:pt x="1280160" y="28956"/>
                </a:lnTo>
                <a:close/>
              </a:path>
              <a:path w="1549400" h="2819400">
                <a:moveTo>
                  <a:pt x="1282700" y="3048"/>
                </a:moveTo>
                <a:lnTo>
                  <a:pt x="1282700" y="1524"/>
                </a:lnTo>
                <a:lnTo>
                  <a:pt x="1270000" y="1524"/>
                </a:lnTo>
                <a:lnTo>
                  <a:pt x="1270747" y="3048"/>
                </a:lnTo>
                <a:lnTo>
                  <a:pt x="1282700" y="3048"/>
                </a:lnTo>
                <a:close/>
              </a:path>
              <a:path w="1549400" h="2819400">
                <a:moveTo>
                  <a:pt x="1272988" y="7620"/>
                </a:moveTo>
                <a:lnTo>
                  <a:pt x="1272241" y="6096"/>
                </a:lnTo>
                <a:lnTo>
                  <a:pt x="1270000" y="6096"/>
                </a:lnTo>
                <a:lnTo>
                  <a:pt x="1272540" y="7620"/>
                </a:lnTo>
                <a:lnTo>
                  <a:pt x="1272988" y="7620"/>
                </a:lnTo>
                <a:close/>
              </a:path>
              <a:path w="1549400" h="2819400">
                <a:moveTo>
                  <a:pt x="1278964" y="19812"/>
                </a:moveTo>
                <a:lnTo>
                  <a:pt x="1273175" y="8001"/>
                </a:lnTo>
                <a:lnTo>
                  <a:pt x="1272540" y="7620"/>
                </a:lnTo>
                <a:lnTo>
                  <a:pt x="1270000" y="7620"/>
                </a:lnTo>
                <a:lnTo>
                  <a:pt x="1270000" y="19812"/>
                </a:lnTo>
                <a:lnTo>
                  <a:pt x="1278964" y="19812"/>
                </a:lnTo>
                <a:close/>
              </a:path>
              <a:path w="1549400" h="2819400">
                <a:moveTo>
                  <a:pt x="1280458" y="22860"/>
                </a:moveTo>
                <a:lnTo>
                  <a:pt x="1278964" y="19812"/>
                </a:lnTo>
                <a:lnTo>
                  <a:pt x="1270000" y="19812"/>
                </a:lnTo>
                <a:lnTo>
                  <a:pt x="1270000" y="22860"/>
                </a:lnTo>
                <a:lnTo>
                  <a:pt x="1280458" y="22860"/>
                </a:lnTo>
                <a:close/>
              </a:path>
              <a:path w="1549400" h="2819400">
                <a:moveTo>
                  <a:pt x="1281205" y="24384"/>
                </a:moveTo>
                <a:lnTo>
                  <a:pt x="1280458" y="22860"/>
                </a:lnTo>
                <a:lnTo>
                  <a:pt x="1270000" y="22860"/>
                </a:lnTo>
                <a:lnTo>
                  <a:pt x="1270000" y="24384"/>
                </a:lnTo>
                <a:lnTo>
                  <a:pt x="1281205" y="24384"/>
                </a:lnTo>
                <a:close/>
              </a:path>
              <a:path w="1549400" h="2819400">
                <a:moveTo>
                  <a:pt x="1281953" y="25908"/>
                </a:moveTo>
                <a:lnTo>
                  <a:pt x="1281205" y="24384"/>
                </a:lnTo>
                <a:lnTo>
                  <a:pt x="1270000" y="24384"/>
                </a:lnTo>
                <a:lnTo>
                  <a:pt x="1270000" y="25908"/>
                </a:lnTo>
                <a:lnTo>
                  <a:pt x="1281953" y="25908"/>
                </a:lnTo>
                <a:close/>
              </a:path>
              <a:path w="1549400" h="2819400">
                <a:moveTo>
                  <a:pt x="1295400" y="2275332"/>
                </a:moveTo>
                <a:lnTo>
                  <a:pt x="1292469" y="2270760"/>
                </a:lnTo>
                <a:lnTo>
                  <a:pt x="1282700" y="2270760"/>
                </a:lnTo>
                <a:lnTo>
                  <a:pt x="1270000" y="2276856"/>
                </a:lnTo>
                <a:lnTo>
                  <a:pt x="1282700" y="2276856"/>
                </a:lnTo>
                <a:lnTo>
                  <a:pt x="1282700" y="2292096"/>
                </a:lnTo>
                <a:lnTo>
                  <a:pt x="1295400" y="2275332"/>
                </a:lnTo>
                <a:close/>
              </a:path>
              <a:path w="1549400" h="2819400">
                <a:moveTo>
                  <a:pt x="1284941" y="2295592"/>
                </a:moveTo>
                <a:lnTo>
                  <a:pt x="1282700" y="2292096"/>
                </a:lnTo>
                <a:lnTo>
                  <a:pt x="1270000" y="2282190"/>
                </a:lnTo>
                <a:lnTo>
                  <a:pt x="1270000" y="2290572"/>
                </a:lnTo>
                <a:lnTo>
                  <a:pt x="1282700" y="2296668"/>
                </a:lnTo>
                <a:lnTo>
                  <a:pt x="1284941" y="2295592"/>
                </a:lnTo>
                <a:close/>
              </a:path>
              <a:path w="1549400" h="2819400">
                <a:moveTo>
                  <a:pt x="1282700" y="6096"/>
                </a:moveTo>
                <a:lnTo>
                  <a:pt x="1282700" y="3048"/>
                </a:lnTo>
                <a:lnTo>
                  <a:pt x="1270747" y="3048"/>
                </a:lnTo>
                <a:lnTo>
                  <a:pt x="1272241" y="6096"/>
                </a:lnTo>
                <a:lnTo>
                  <a:pt x="1282700" y="6096"/>
                </a:lnTo>
                <a:close/>
              </a:path>
              <a:path w="1549400" h="2819400">
                <a:moveTo>
                  <a:pt x="1282700" y="7620"/>
                </a:moveTo>
                <a:lnTo>
                  <a:pt x="1282700" y="6096"/>
                </a:lnTo>
                <a:lnTo>
                  <a:pt x="1272241" y="6096"/>
                </a:lnTo>
                <a:lnTo>
                  <a:pt x="1272988" y="7620"/>
                </a:lnTo>
                <a:lnTo>
                  <a:pt x="1282700" y="7620"/>
                </a:lnTo>
                <a:close/>
              </a:path>
              <a:path w="1549400" h="2819400">
                <a:moveTo>
                  <a:pt x="1273175" y="8001"/>
                </a:moveTo>
                <a:lnTo>
                  <a:pt x="1272988" y="7620"/>
                </a:lnTo>
                <a:lnTo>
                  <a:pt x="1272540" y="7620"/>
                </a:lnTo>
                <a:lnTo>
                  <a:pt x="1273175" y="8001"/>
                </a:lnTo>
                <a:close/>
              </a:path>
              <a:path w="1549400" h="2819400">
                <a:moveTo>
                  <a:pt x="1282700" y="13716"/>
                </a:moveTo>
                <a:lnTo>
                  <a:pt x="1282700" y="7620"/>
                </a:lnTo>
                <a:lnTo>
                  <a:pt x="1272988" y="7620"/>
                </a:lnTo>
                <a:lnTo>
                  <a:pt x="1273175" y="8001"/>
                </a:lnTo>
                <a:lnTo>
                  <a:pt x="1282700" y="13716"/>
                </a:lnTo>
                <a:close/>
              </a:path>
              <a:path w="1549400" h="2819400">
                <a:moveTo>
                  <a:pt x="1282700" y="19812"/>
                </a:moveTo>
                <a:lnTo>
                  <a:pt x="1282700" y="13716"/>
                </a:lnTo>
                <a:lnTo>
                  <a:pt x="1273175" y="8001"/>
                </a:lnTo>
                <a:lnTo>
                  <a:pt x="1278964" y="19812"/>
                </a:lnTo>
                <a:lnTo>
                  <a:pt x="1282700" y="19812"/>
                </a:lnTo>
                <a:close/>
              </a:path>
              <a:path w="1549400" h="2819400">
                <a:moveTo>
                  <a:pt x="1282700" y="22860"/>
                </a:moveTo>
                <a:lnTo>
                  <a:pt x="1282700" y="19812"/>
                </a:lnTo>
                <a:lnTo>
                  <a:pt x="1278964" y="19812"/>
                </a:lnTo>
                <a:lnTo>
                  <a:pt x="1280458" y="22860"/>
                </a:lnTo>
                <a:lnTo>
                  <a:pt x="1282700" y="22860"/>
                </a:lnTo>
                <a:close/>
              </a:path>
              <a:path w="1549400" h="2819400">
                <a:moveTo>
                  <a:pt x="1282700" y="2255520"/>
                </a:moveTo>
                <a:lnTo>
                  <a:pt x="1282700" y="2250948"/>
                </a:lnTo>
                <a:lnTo>
                  <a:pt x="1279769" y="2250948"/>
                </a:lnTo>
                <a:lnTo>
                  <a:pt x="1282700" y="2255520"/>
                </a:lnTo>
                <a:close/>
              </a:path>
              <a:path w="1549400" h="2819400">
                <a:moveTo>
                  <a:pt x="1282700" y="28956"/>
                </a:moveTo>
                <a:lnTo>
                  <a:pt x="1282700" y="27432"/>
                </a:lnTo>
                <a:lnTo>
                  <a:pt x="1280160" y="28956"/>
                </a:lnTo>
                <a:lnTo>
                  <a:pt x="1282700" y="28956"/>
                </a:lnTo>
                <a:close/>
              </a:path>
              <a:path w="1549400" h="2819400">
                <a:moveTo>
                  <a:pt x="1282700" y="24384"/>
                </a:moveTo>
                <a:lnTo>
                  <a:pt x="1282700" y="22860"/>
                </a:lnTo>
                <a:lnTo>
                  <a:pt x="1280458" y="22860"/>
                </a:lnTo>
                <a:lnTo>
                  <a:pt x="1281205" y="24384"/>
                </a:lnTo>
                <a:lnTo>
                  <a:pt x="1282700" y="24384"/>
                </a:lnTo>
                <a:close/>
              </a:path>
              <a:path w="1549400" h="2819400">
                <a:moveTo>
                  <a:pt x="1282700" y="25908"/>
                </a:moveTo>
                <a:lnTo>
                  <a:pt x="1282700" y="24384"/>
                </a:lnTo>
                <a:lnTo>
                  <a:pt x="1281205" y="24384"/>
                </a:lnTo>
                <a:lnTo>
                  <a:pt x="1281953" y="25908"/>
                </a:lnTo>
                <a:lnTo>
                  <a:pt x="1282700" y="25908"/>
                </a:lnTo>
                <a:close/>
              </a:path>
              <a:path w="1549400" h="2819400">
                <a:moveTo>
                  <a:pt x="1282700" y="27432"/>
                </a:moveTo>
                <a:lnTo>
                  <a:pt x="1282700" y="25908"/>
                </a:lnTo>
                <a:lnTo>
                  <a:pt x="1281953" y="25908"/>
                </a:lnTo>
                <a:lnTo>
                  <a:pt x="1282700" y="27432"/>
                </a:lnTo>
                <a:close/>
              </a:path>
              <a:path w="1549400" h="2819400">
                <a:moveTo>
                  <a:pt x="1305169" y="2290572"/>
                </a:moveTo>
                <a:lnTo>
                  <a:pt x="1295400" y="2275332"/>
                </a:lnTo>
                <a:lnTo>
                  <a:pt x="1282700" y="2292096"/>
                </a:lnTo>
                <a:lnTo>
                  <a:pt x="1284941" y="2295592"/>
                </a:lnTo>
                <a:lnTo>
                  <a:pt x="1295400" y="2290572"/>
                </a:lnTo>
                <a:lnTo>
                  <a:pt x="1305169" y="2290572"/>
                </a:lnTo>
                <a:close/>
              </a:path>
              <a:path w="1549400" h="2819400">
                <a:moveTo>
                  <a:pt x="1285630" y="2296668"/>
                </a:moveTo>
                <a:lnTo>
                  <a:pt x="1284941" y="2295592"/>
                </a:lnTo>
                <a:lnTo>
                  <a:pt x="1282700" y="2296668"/>
                </a:lnTo>
                <a:lnTo>
                  <a:pt x="1285630" y="2296668"/>
                </a:lnTo>
                <a:close/>
              </a:path>
              <a:path w="1549400" h="2819400">
                <a:moveTo>
                  <a:pt x="1299028" y="2316480"/>
                </a:moveTo>
                <a:lnTo>
                  <a:pt x="1295908" y="2311237"/>
                </a:lnTo>
                <a:lnTo>
                  <a:pt x="1295400" y="2311908"/>
                </a:lnTo>
                <a:lnTo>
                  <a:pt x="1285630" y="2296668"/>
                </a:lnTo>
                <a:lnTo>
                  <a:pt x="1282700" y="2296668"/>
                </a:lnTo>
                <a:lnTo>
                  <a:pt x="1282700" y="2310384"/>
                </a:lnTo>
                <a:lnTo>
                  <a:pt x="1295400" y="2316480"/>
                </a:lnTo>
                <a:lnTo>
                  <a:pt x="1299028" y="2316480"/>
                </a:lnTo>
                <a:close/>
              </a:path>
              <a:path w="1549400" h="2819400">
                <a:moveTo>
                  <a:pt x="1308100" y="2295144"/>
                </a:moveTo>
                <a:lnTo>
                  <a:pt x="1305169" y="2290572"/>
                </a:lnTo>
                <a:lnTo>
                  <a:pt x="1295400" y="2290572"/>
                </a:lnTo>
                <a:lnTo>
                  <a:pt x="1284941" y="2295592"/>
                </a:lnTo>
                <a:lnTo>
                  <a:pt x="1285630" y="2296668"/>
                </a:lnTo>
                <a:lnTo>
                  <a:pt x="1295400" y="2296668"/>
                </a:lnTo>
                <a:lnTo>
                  <a:pt x="1295400" y="2310384"/>
                </a:lnTo>
                <a:lnTo>
                  <a:pt x="1301750" y="2303526"/>
                </a:lnTo>
                <a:lnTo>
                  <a:pt x="1308100" y="2295144"/>
                </a:lnTo>
                <a:close/>
              </a:path>
              <a:path w="1549400" h="2819400">
                <a:moveTo>
                  <a:pt x="1295908" y="2311237"/>
                </a:moveTo>
                <a:lnTo>
                  <a:pt x="1295400" y="2310384"/>
                </a:lnTo>
                <a:lnTo>
                  <a:pt x="1295400" y="2296668"/>
                </a:lnTo>
                <a:lnTo>
                  <a:pt x="1285630" y="2296668"/>
                </a:lnTo>
                <a:lnTo>
                  <a:pt x="1295400" y="2311908"/>
                </a:lnTo>
                <a:lnTo>
                  <a:pt x="1295908" y="2311237"/>
                </a:lnTo>
                <a:close/>
              </a:path>
              <a:path w="1549400" h="2819400">
                <a:moveTo>
                  <a:pt x="1295400" y="2275332"/>
                </a:moveTo>
                <a:lnTo>
                  <a:pt x="1295400" y="2270760"/>
                </a:lnTo>
                <a:lnTo>
                  <a:pt x="1292469" y="2270760"/>
                </a:lnTo>
                <a:lnTo>
                  <a:pt x="1295400" y="2275332"/>
                </a:lnTo>
                <a:close/>
              </a:path>
              <a:path w="1549400" h="2819400">
                <a:moveTo>
                  <a:pt x="1301750" y="2303526"/>
                </a:moveTo>
                <a:lnTo>
                  <a:pt x="1295400" y="2310384"/>
                </a:lnTo>
                <a:lnTo>
                  <a:pt x="1295908" y="2311237"/>
                </a:lnTo>
                <a:lnTo>
                  <a:pt x="1301750" y="2303526"/>
                </a:lnTo>
                <a:close/>
              </a:path>
              <a:path w="1549400" h="2819400">
                <a:moveTo>
                  <a:pt x="1316892" y="2310384"/>
                </a:moveTo>
                <a:lnTo>
                  <a:pt x="1308100" y="2296668"/>
                </a:lnTo>
                <a:lnTo>
                  <a:pt x="1301750" y="2303526"/>
                </a:lnTo>
                <a:lnTo>
                  <a:pt x="1295908" y="2311237"/>
                </a:lnTo>
                <a:lnTo>
                  <a:pt x="1299028" y="2316480"/>
                </a:lnTo>
                <a:lnTo>
                  <a:pt x="1308100" y="2316480"/>
                </a:lnTo>
                <a:lnTo>
                  <a:pt x="1308100" y="2310384"/>
                </a:lnTo>
                <a:lnTo>
                  <a:pt x="1316892" y="2310384"/>
                </a:lnTo>
                <a:close/>
              </a:path>
              <a:path w="1549400" h="2819400">
                <a:moveTo>
                  <a:pt x="1320800" y="2316480"/>
                </a:moveTo>
                <a:lnTo>
                  <a:pt x="1317811" y="2311818"/>
                </a:lnTo>
                <a:lnTo>
                  <a:pt x="1308100" y="2316480"/>
                </a:lnTo>
                <a:lnTo>
                  <a:pt x="1299028" y="2316480"/>
                </a:lnTo>
                <a:lnTo>
                  <a:pt x="1308100" y="2331720"/>
                </a:lnTo>
                <a:lnTo>
                  <a:pt x="1320800" y="2316480"/>
                </a:lnTo>
                <a:close/>
              </a:path>
              <a:path w="1549400" h="2819400">
                <a:moveTo>
                  <a:pt x="1308100" y="2296668"/>
                </a:moveTo>
                <a:lnTo>
                  <a:pt x="1308100" y="2295144"/>
                </a:lnTo>
                <a:lnTo>
                  <a:pt x="1301750" y="2303526"/>
                </a:lnTo>
                <a:lnTo>
                  <a:pt x="1308100" y="2296668"/>
                </a:lnTo>
                <a:close/>
              </a:path>
              <a:path w="1549400" h="2819400">
                <a:moveTo>
                  <a:pt x="1320800" y="2310384"/>
                </a:moveTo>
                <a:lnTo>
                  <a:pt x="1320800" y="2296668"/>
                </a:lnTo>
                <a:lnTo>
                  <a:pt x="1308100" y="2290572"/>
                </a:lnTo>
                <a:lnTo>
                  <a:pt x="1305169" y="2290572"/>
                </a:lnTo>
                <a:lnTo>
                  <a:pt x="1308100" y="2295144"/>
                </a:lnTo>
                <a:lnTo>
                  <a:pt x="1308100" y="2296668"/>
                </a:lnTo>
                <a:lnTo>
                  <a:pt x="1316892" y="2310384"/>
                </a:lnTo>
                <a:lnTo>
                  <a:pt x="1320800" y="2310384"/>
                </a:lnTo>
                <a:close/>
              </a:path>
              <a:path w="1549400" h="2819400">
                <a:moveTo>
                  <a:pt x="1317811" y="2311818"/>
                </a:moveTo>
                <a:lnTo>
                  <a:pt x="1316892" y="2310384"/>
                </a:lnTo>
                <a:lnTo>
                  <a:pt x="1308100" y="2310384"/>
                </a:lnTo>
                <a:lnTo>
                  <a:pt x="1308100" y="2316480"/>
                </a:lnTo>
                <a:lnTo>
                  <a:pt x="1317811" y="2311818"/>
                </a:lnTo>
                <a:close/>
              </a:path>
              <a:path w="1549400" h="2819400">
                <a:moveTo>
                  <a:pt x="1346200" y="2336292"/>
                </a:moveTo>
                <a:lnTo>
                  <a:pt x="1320800" y="2316480"/>
                </a:lnTo>
                <a:lnTo>
                  <a:pt x="1308100" y="2331720"/>
                </a:lnTo>
                <a:lnTo>
                  <a:pt x="1311030" y="2336292"/>
                </a:lnTo>
                <a:lnTo>
                  <a:pt x="1320800" y="2336292"/>
                </a:lnTo>
                <a:lnTo>
                  <a:pt x="1320800" y="2330196"/>
                </a:lnTo>
                <a:lnTo>
                  <a:pt x="1333500" y="2330196"/>
                </a:lnTo>
                <a:lnTo>
                  <a:pt x="1346200" y="2336292"/>
                </a:lnTo>
                <a:close/>
              </a:path>
              <a:path w="1549400" h="2819400">
                <a:moveTo>
                  <a:pt x="1311030" y="2336292"/>
                </a:moveTo>
                <a:lnTo>
                  <a:pt x="1308100" y="2331720"/>
                </a:lnTo>
                <a:lnTo>
                  <a:pt x="1308100" y="2336292"/>
                </a:lnTo>
                <a:lnTo>
                  <a:pt x="1311030" y="2336292"/>
                </a:lnTo>
                <a:close/>
              </a:path>
              <a:path w="1549400" h="2819400">
                <a:moveTo>
                  <a:pt x="1346200" y="2336292"/>
                </a:moveTo>
                <a:lnTo>
                  <a:pt x="1333500" y="2330196"/>
                </a:lnTo>
                <a:lnTo>
                  <a:pt x="1320800" y="2336292"/>
                </a:lnTo>
                <a:lnTo>
                  <a:pt x="1311030" y="2336292"/>
                </a:lnTo>
                <a:lnTo>
                  <a:pt x="1320800" y="2351532"/>
                </a:lnTo>
                <a:lnTo>
                  <a:pt x="1346200" y="2336292"/>
                </a:lnTo>
                <a:close/>
              </a:path>
              <a:path w="1549400" h="2819400">
                <a:moveTo>
                  <a:pt x="1320800" y="2310384"/>
                </a:moveTo>
                <a:lnTo>
                  <a:pt x="1316892" y="2310384"/>
                </a:lnTo>
                <a:lnTo>
                  <a:pt x="1317811" y="2311818"/>
                </a:lnTo>
                <a:lnTo>
                  <a:pt x="1320800" y="2310384"/>
                </a:lnTo>
                <a:close/>
              </a:path>
              <a:path w="1549400" h="2819400">
                <a:moveTo>
                  <a:pt x="1333500" y="2326386"/>
                </a:moveTo>
                <a:lnTo>
                  <a:pt x="1333500" y="2316480"/>
                </a:lnTo>
                <a:lnTo>
                  <a:pt x="1320800" y="2310384"/>
                </a:lnTo>
                <a:lnTo>
                  <a:pt x="1317811" y="2311818"/>
                </a:lnTo>
                <a:lnTo>
                  <a:pt x="1320800" y="2316480"/>
                </a:lnTo>
                <a:lnTo>
                  <a:pt x="1333500" y="2326386"/>
                </a:lnTo>
                <a:close/>
              </a:path>
              <a:path w="1549400" h="2819400">
                <a:moveTo>
                  <a:pt x="1333500" y="2330196"/>
                </a:moveTo>
                <a:lnTo>
                  <a:pt x="1320800" y="2330196"/>
                </a:lnTo>
                <a:lnTo>
                  <a:pt x="1320800" y="2336292"/>
                </a:lnTo>
                <a:lnTo>
                  <a:pt x="1333500" y="2330196"/>
                </a:lnTo>
                <a:close/>
              </a:path>
              <a:path w="1549400" h="2819400">
                <a:moveTo>
                  <a:pt x="1355969" y="2351532"/>
                </a:moveTo>
                <a:lnTo>
                  <a:pt x="1346200" y="2336292"/>
                </a:lnTo>
                <a:lnTo>
                  <a:pt x="1320800" y="2351532"/>
                </a:lnTo>
                <a:lnTo>
                  <a:pt x="1324428" y="2357628"/>
                </a:lnTo>
                <a:lnTo>
                  <a:pt x="1333500" y="2357628"/>
                </a:lnTo>
                <a:lnTo>
                  <a:pt x="1333500" y="2351532"/>
                </a:lnTo>
                <a:lnTo>
                  <a:pt x="1355969" y="2351532"/>
                </a:lnTo>
                <a:close/>
              </a:path>
              <a:path w="1549400" h="2819400">
                <a:moveTo>
                  <a:pt x="1324428" y="2357628"/>
                </a:moveTo>
                <a:lnTo>
                  <a:pt x="1320800" y="2351532"/>
                </a:lnTo>
                <a:lnTo>
                  <a:pt x="1320800" y="2357628"/>
                </a:lnTo>
                <a:lnTo>
                  <a:pt x="1324428" y="2357628"/>
                </a:lnTo>
                <a:close/>
              </a:path>
              <a:path w="1549400" h="2819400">
                <a:moveTo>
                  <a:pt x="1358900" y="2356104"/>
                </a:moveTo>
                <a:lnTo>
                  <a:pt x="1355969" y="2351532"/>
                </a:lnTo>
                <a:lnTo>
                  <a:pt x="1346200" y="2351532"/>
                </a:lnTo>
                <a:lnTo>
                  <a:pt x="1333500" y="2357628"/>
                </a:lnTo>
                <a:lnTo>
                  <a:pt x="1324428" y="2357628"/>
                </a:lnTo>
                <a:lnTo>
                  <a:pt x="1333500" y="2372868"/>
                </a:lnTo>
                <a:lnTo>
                  <a:pt x="1358900" y="2356104"/>
                </a:lnTo>
                <a:close/>
              </a:path>
              <a:path w="1549400" h="2819400">
                <a:moveTo>
                  <a:pt x="1346200" y="2351532"/>
                </a:moveTo>
                <a:lnTo>
                  <a:pt x="1333500" y="2351532"/>
                </a:lnTo>
                <a:lnTo>
                  <a:pt x="1333500" y="2357628"/>
                </a:lnTo>
                <a:lnTo>
                  <a:pt x="1346200" y="2351532"/>
                </a:lnTo>
                <a:close/>
              </a:path>
              <a:path w="1549400" h="2819400">
                <a:moveTo>
                  <a:pt x="1367971" y="2371344"/>
                </a:moveTo>
                <a:lnTo>
                  <a:pt x="1358900" y="2356104"/>
                </a:lnTo>
                <a:lnTo>
                  <a:pt x="1333500" y="2372868"/>
                </a:lnTo>
                <a:lnTo>
                  <a:pt x="1336430" y="2377440"/>
                </a:lnTo>
                <a:lnTo>
                  <a:pt x="1346200" y="2377440"/>
                </a:lnTo>
                <a:lnTo>
                  <a:pt x="1358900" y="2371344"/>
                </a:lnTo>
                <a:lnTo>
                  <a:pt x="1367971" y="2371344"/>
                </a:lnTo>
                <a:close/>
              </a:path>
              <a:path w="1549400" h="2819400">
                <a:moveTo>
                  <a:pt x="1336430" y="2377440"/>
                </a:moveTo>
                <a:lnTo>
                  <a:pt x="1333500" y="2372868"/>
                </a:lnTo>
                <a:lnTo>
                  <a:pt x="1333500" y="2377440"/>
                </a:lnTo>
                <a:lnTo>
                  <a:pt x="1336430" y="2377440"/>
                </a:lnTo>
                <a:close/>
              </a:path>
              <a:path w="1549400" h="2819400">
                <a:moveTo>
                  <a:pt x="1358900" y="2385060"/>
                </a:moveTo>
                <a:lnTo>
                  <a:pt x="1358900" y="2377440"/>
                </a:lnTo>
                <a:lnTo>
                  <a:pt x="1336430" y="2377440"/>
                </a:lnTo>
                <a:lnTo>
                  <a:pt x="1346200" y="2392680"/>
                </a:lnTo>
                <a:lnTo>
                  <a:pt x="1358900" y="2385060"/>
                </a:lnTo>
                <a:close/>
              </a:path>
              <a:path w="1549400" h="2819400">
                <a:moveTo>
                  <a:pt x="1371600" y="2377440"/>
                </a:moveTo>
                <a:lnTo>
                  <a:pt x="1367971" y="2371344"/>
                </a:lnTo>
                <a:lnTo>
                  <a:pt x="1358900" y="2371344"/>
                </a:lnTo>
                <a:lnTo>
                  <a:pt x="1346200" y="2377440"/>
                </a:lnTo>
                <a:lnTo>
                  <a:pt x="1358900" y="2377440"/>
                </a:lnTo>
                <a:lnTo>
                  <a:pt x="1358900" y="2385060"/>
                </a:lnTo>
                <a:lnTo>
                  <a:pt x="1371600" y="2377440"/>
                </a:lnTo>
                <a:close/>
              </a:path>
              <a:path w="1549400" h="2819400">
                <a:moveTo>
                  <a:pt x="1381369" y="2392680"/>
                </a:moveTo>
                <a:lnTo>
                  <a:pt x="1371600" y="2377440"/>
                </a:lnTo>
                <a:lnTo>
                  <a:pt x="1346200" y="2392680"/>
                </a:lnTo>
                <a:lnTo>
                  <a:pt x="1358900" y="2398776"/>
                </a:lnTo>
                <a:lnTo>
                  <a:pt x="1358900" y="2397252"/>
                </a:lnTo>
                <a:lnTo>
                  <a:pt x="1371600" y="2392680"/>
                </a:lnTo>
                <a:lnTo>
                  <a:pt x="1381369" y="2392680"/>
                </a:lnTo>
                <a:close/>
              </a:path>
              <a:path w="1549400" h="2819400">
                <a:moveTo>
                  <a:pt x="1371600" y="2405634"/>
                </a:moveTo>
                <a:lnTo>
                  <a:pt x="1371600" y="2398776"/>
                </a:lnTo>
                <a:lnTo>
                  <a:pt x="1358900" y="2398776"/>
                </a:lnTo>
                <a:lnTo>
                  <a:pt x="1346200" y="2392680"/>
                </a:lnTo>
                <a:lnTo>
                  <a:pt x="1358900" y="2414016"/>
                </a:lnTo>
                <a:lnTo>
                  <a:pt x="1358900" y="2412492"/>
                </a:lnTo>
                <a:lnTo>
                  <a:pt x="1360236" y="2413133"/>
                </a:lnTo>
                <a:lnTo>
                  <a:pt x="1371600" y="2405634"/>
                </a:lnTo>
                <a:close/>
              </a:path>
              <a:path w="1549400" h="2819400">
                <a:moveTo>
                  <a:pt x="1358900" y="2356104"/>
                </a:moveTo>
                <a:lnTo>
                  <a:pt x="1358900" y="2351532"/>
                </a:lnTo>
                <a:lnTo>
                  <a:pt x="1355969" y="2351532"/>
                </a:lnTo>
                <a:lnTo>
                  <a:pt x="1358900" y="2356104"/>
                </a:lnTo>
                <a:close/>
              </a:path>
              <a:path w="1549400" h="2819400">
                <a:moveTo>
                  <a:pt x="1384300" y="2397252"/>
                </a:moveTo>
                <a:lnTo>
                  <a:pt x="1381369" y="2392680"/>
                </a:lnTo>
                <a:lnTo>
                  <a:pt x="1371600" y="2392680"/>
                </a:lnTo>
                <a:lnTo>
                  <a:pt x="1358900" y="2397252"/>
                </a:lnTo>
                <a:lnTo>
                  <a:pt x="1358900" y="2398776"/>
                </a:lnTo>
                <a:lnTo>
                  <a:pt x="1371600" y="2398776"/>
                </a:lnTo>
                <a:lnTo>
                  <a:pt x="1371600" y="2405634"/>
                </a:lnTo>
                <a:lnTo>
                  <a:pt x="1384300" y="2397252"/>
                </a:lnTo>
                <a:close/>
              </a:path>
              <a:path w="1549400" h="2819400">
                <a:moveTo>
                  <a:pt x="1360236" y="2413133"/>
                </a:moveTo>
                <a:lnTo>
                  <a:pt x="1358900" y="2412492"/>
                </a:lnTo>
                <a:lnTo>
                  <a:pt x="1358900" y="2414016"/>
                </a:lnTo>
                <a:lnTo>
                  <a:pt x="1360236" y="2413133"/>
                </a:lnTo>
                <a:close/>
              </a:path>
              <a:path w="1549400" h="2819400">
                <a:moveTo>
                  <a:pt x="1384829" y="2433193"/>
                </a:moveTo>
                <a:lnTo>
                  <a:pt x="1384300" y="2432304"/>
                </a:lnTo>
                <a:lnTo>
                  <a:pt x="1384300" y="2418588"/>
                </a:lnTo>
                <a:lnTo>
                  <a:pt x="1371600" y="2418588"/>
                </a:lnTo>
                <a:lnTo>
                  <a:pt x="1360236" y="2413133"/>
                </a:lnTo>
                <a:lnTo>
                  <a:pt x="1358900" y="2414016"/>
                </a:lnTo>
                <a:lnTo>
                  <a:pt x="1384300" y="2433828"/>
                </a:lnTo>
                <a:lnTo>
                  <a:pt x="1384829" y="2433193"/>
                </a:lnTo>
                <a:close/>
              </a:path>
              <a:path w="1549400" h="2819400">
                <a:moveTo>
                  <a:pt x="1393371" y="2412492"/>
                </a:moveTo>
                <a:lnTo>
                  <a:pt x="1384300" y="2397252"/>
                </a:lnTo>
                <a:lnTo>
                  <a:pt x="1360236" y="2413133"/>
                </a:lnTo>
                <a:lnTo>
                  <a:pt x="1371600" y="2418588"/>
                </a:lnTo>
                <a:lnTo>
                  <a:pt x="1384300" y="2412492"/>
                </a:lnTo>
                <a:lnTo>
                  <a:pt x="1393371" y="2412492"/>
                </a:lnTo>
                <a:close/>
              </a:path>
              <a:path w="1549400" h="2819400">
                <a:moveTo>
                  <a:pt x="1371600" y="2377440"/>
                </a:moveTo>
                <a:lnTo>
                  <a:pt x="1371600" y="2371344"/>
                </a:lnTo>
                <a:lnTo>
                  <a:pt x="1367971" y="2371344"/>
                </a:lnTo>
                <a:lnTo>
                  <a:pt x="1371600" y="2377440"/>
                </a:lnTo>
                <a:close/>
              </a:path>
              <a:path w="1549400" h="2819400">
                <a:moveTo>
                  <a:pt x="1397000" y="2418588"/>
                </a:moveTo>
                <a:lnTo>
                  <a:pt x="1393371" y="2412492"/>
                </a:lnTo>
                <a:lnTo>
                  <a:pt x="1384300" y="2412492"/>
                </a:lnTo>
                <a:lnTo>
                  <a:pt x="1371600" y="2418588"/>
                </a:lnTo>
                <a:lnTo>
                  <a:pt x="1384300" y="2418588"/>
                </a:lnTo>
                <a:lnTo>
                  <a:pt x="1384300" y="2432304"/>
                </a:lnTo>
                <a:lnTo>
                  <a:pt x="1397000" y="2418588"/>
                </a:lnTo>
                <a:close/>
              </a:path>
              <a:path w="1549400" h="2819400">
                <a:moveTo>
                  <a:pt x="1388835" y="2439924"/>
                </a:moveTo>
                <a:lnTo>
                  <a:pt x="1384829" y="2433193"/>
                </a:lnTo>
                <a:lnTo>
                  <a:pt x="1384300" y="2433828"/>
                </a:lnTo>
                <a:lnTo>
                  <a:pt x="1371600" y="2423922"/>
                </a:lnTo>
                <a:lnTo>
                  <a:pt x="1371600" y="2432304"/>
                </a:lnTo>
                <a:lnTo>
                  <a:pt x="1384300" y="2439924"/>
                </a:lnTo>
                <a:lnTo>
                  <a:pt x="1388835" y="2439924"/>
                </a:lnTo>
                <a:close/>
              </a:path>
              <a:path w="1549400" h="2819400">
                <a:moveTo>
                  <a:pt x="1384300" y="2397252"/>
                </a:moveTo>
                <a:lnTo>
                  <a:pt x="1384300" y="2392680"/>
                </a:lnTo>
                <a:lnTo>
                  <a:pt x="1381369" y="2392680"/>
                </a:lnTo>
                <a:lnTo>
                  <a:pt x="1384300" y="2397252"/>
                </a:lnTo>
                <a:close/>
              </a:path>
              <a:path w="1549400" h="2819400">
                <a:moveTo>
                  <a:pt x="1397000" y="2418588"/>
                </a:moveTo>
                <a:lnTo>
                  <a:pt x="1384300" y="2432304"/>
                </a:lnTo>
                <a:lnTo>
                  <a:pt x="1384829" y="2433193"/>
                </a:lnTo>
                <a:lnTo>
                  <a:pt x="1397000" y="2418588"/>
                </a:lnTo>
                <a:close/>
              </a:path>
              <a:path w="1549400" h="2819400">
                <a:moveTo>
                  <a:pt x="1405792" y="2432304"/>
                </a:moveTo>
                <a:lnTo>
                  <a:pt x="1397000" y="2418588"/>
                </a:lnTo>
                <a:lnTo>
                  <a:pt x="1384829" y="2433193"/>
                </a:lnTo>
                <a:lnTo>
                  <a:pt x="1388835" y="2439924"/>
                </a:lnTo>
                <a:lnTo>
                  <a:pt x="1397000" y="2439924"/>
                </a:lnTo>
                <a:lnTo>
                  <a:pt x="1397000" y="2432304"/>
                </a:lnTo>
                <a:lnTo>
                  <a:pt x="1405792" y="2432304"/>
                </a:lnTo>
                <a:close/>
              </a:path>
              <a:path w="1549400" h="2819400">
                <a:moveTo>
                  <a:pt x="1409700" y="2438400"/>
                </a:moveTo>
                <a:lnTo>
                  <a:pt x="1405792" y="2432304"/>
                </a:lnTo>
                <a:lnTo>
                  <a:pt x="1397000" y="2432304"/>
                </a:lnTo>
                <a:lnTo>
                  <a:pt x="1397000" y="2439924"/>
                </a:lnTo>
                <a:lnTo>
                  <a:pt x="1388835" y="2439924"/>
                </a:lnTo>
                <a:lnTo>
                  <a:pt x="1397000" y="2453640"/>
                </a:lnTo>
                <a:lnTo>
                  <a:pt x="1409700" y="2438400"/>
                </a:lnTo>
                <a:close/>
              </a:path>
              <a:path w="1549400" h="2819400">
                <a:moveTo>
                  <a:pt x="1397000" y="2418588"/>
                </a:moveTo>
                <a:lnTo>
                  <a:pt x="1397000" y="2412492"/>
                </a:lnTo>
                <a:lnTo>
                  <a:pt x="1393371" y="2412492"/>
                </a:lnTo>
                <a:lnTo>
                  <a:pt x="1397000" y="2418588"/>
                </a:lnTo>
                <a:close/>
              </a:path>
              <a:path w="1549400" h="2819400">
                <a:moveTo>
                  <a:pt x="1435100" y="2459736"/>
                </a:moveTo>
                <a:lnTo>
                  <a:pt x="1409700" y="2438400"/>
                </a:lnTo>
                <a:lnTo>
                  <a:pt x="1397000" y="2453640"/>
                </a:lnTo>
                <a:lnTo>
                  <a:pt x="1400907" y="2459736"/>
                </a:lnTo>
                <a:lnTo>
                  <a:pt x="1409700" y="2459736"/>
                </a:lnTo>
                <a:lnTo>
                  <a:pt x="1409700" y="2453640"/>
                </a:lnTo>
                <a:lnTo>
                  <a:pt x="1422400" y="2453640"/>
                </a:lnTo>
                <a:lnTo>
                  <a:pt x="1435100" y="2459736"/>
                </a:lnTo>
                <a:close/>
              </a:path>
              <a:path w="1549400" h="2819400">
                <a:moveTo>
                  <a:pt x="1400907" y="2459736"/>
                </a:moveTo>
                <a:lnTo>
                  <a:pt x="1397000" y="2453640"/>
                </a:lnTo>
                <a:lnTo>
                  <a:pt x="1397000" y="2459736"/>
                </a:lnTo>
                <a:lnTo>
                  <a:pt x="1400907" y="2459736"/>
                </a:lnTo>
                <a:close/>
              </a:path>
              <a:path w="1549400" h="2819400">
                <a:moveTo>
                  <a:pt x="1435100" y="2459736"/>
                </a:moveTo>
                <a:lnTo>
                  <a:pt x="1422400" y="2453640"/>
                </a:lnTo>
                <a:lnTo>
                  <a:pt x="1409700" y="2459736"/>
                </a:lnTo>
                <a:lnTo>
                  <a:pt x="1400907" y="2459736"/>
                </a:lnTo>
                <a:lnTo>
                  <a:pt x="1409700" y="2473452"/>
                </a:lnTo>
                <a:lnTo>
                  <a:pt x="1435100" y="2459736"/>
                </a:lnTo>
                <a:close/>
              </a:path>
              <a:path w="1549400" h="2819400">
                <a:moveTo>
                  <a:pt x="1422400" y="2449068"/>
                </a:moveTo>
                <a:lnTo>
                  <a:pt x="1422400" y="2438400"/>
                </a:lnTo>
                <a:lnTo>
                  <a:pt x="1409700" y="2432304"/>
                </a:lnTo>
                <a:lnTo>
                  <a:pt x="1405792" y="2432304"/>
                </a:lnTo>
                <a:lnTo>
                  <a:pt x="1409700" y="2438400"/>
                </a:lnTo>
                <a:lnTo>
                  <a:pt x="1422400" y="2449068"/>
                </a:lnTo>
                <a:close/>
              </a:path>
              <a:path w="1549400" h="2819400">
                <a:moveTo>
                  <a:pt x="1422400" y="2453640"/>
                </a:moveTo>
                <a:lnTo>
                  <a:pt x="1409700" y="2453640"/>
                </a:lnTo>
                <a:lnTo>
                  <a:pt x="1409700" y="2459736"/>
                </a:lnTo>
                <a:lnTo>
                  <a:pt x="1422400" y="2453640"/>
                </a:lnTo>
                <a:close/>
              </a:path>
              <a:path w="1549400" h="2819400">
                <a:moveTo>
                  <a:pt x="1447800" y="2479548"/>
                </a:moveTo>
                <a:lnTo>
                  <a:pt x="1435100" y="2459736"/>
                </a:lnTo>
                <a:lnTo>
                  <a:pt x="1409700" y="2473452"/>
                </a:lnTo>
                <a:lnTo>
                  <a:pt x="1413328" y="2479548"/>
                </a:lnTo>
                <a:lnTo>
                  <a:pt x="1422400" y="2479548"/>
                </a:lnTo>
                <a:lnTo>
                  <a:pt x="1422400" y="2473452"/>
                </a:lnTo>
                <a:lnTo>
                  <a:pt x="1435100" y="2473452"/>
                </a:lnTo>
                <a:lnTo>
                  <a:pt x="1447800" y="2479548"/>
                </a:lnTo>
                <a:close/>
              </a:path>
              <a:path w="1549400" h="2819400">
                <a:moveTo>
                  <a:pt x="1413328" y="2479548"/>
                </a:moveTo>
                <a:lnTo>
                  <a:pt x="1409700" y="2473452"/>
                </a:lnTo>
                <a:lnTo>
                  <a:pt x="1409700" y="2479548"/>
                </a:lnTo>
                <a:lnTo>
                  <a:pt x="1413328" y="2479548"/>
                </a:lnTo>
                <a:close/>
              </a:path>
              <a:path w="1549400" h="2819400">
                <a:moveTo>
                  <a:pt x="1447800" y="2479548"/>
                </a:moveTo>
                <a:lnTo>
                  <a:pt x="1435100" y="2473452"/>
                </a:lnTo>
                <a:lnTo>
                  <a:pt x="1422400" y="2479548"/>
                </a:lnTo>
                <a:lnTo>
                  <a:pt x="1413328" y="2479548"/>
                </a:lnTo>
                <a:lnTo>
                  <a:pt x="1422400" y="2494788"/>
                </a:lnTo>
                <a:lnTo>
                  <a:pt x="1422400" y="2493264"/>
                </a:lnTo>
                <a:lnTo>
                  <a:pt x="1435100" y="2487168"/>
                </a:lnTo>
                <a:lnTo>
                  <a:pt x="1447800" y="2479548"/>
                </a:lnTo>
                <a:close/>
              </a:path>
              <a:path w="1549400" h="2819400">
                <a:moveTo>
                  <a:pt x="1435100" y="2473452"/>
                </a:moveTo>
                <a:lnTo>
                  <a:pt x="1422400" y="2473452"/>
                </a:lnTo>
                <a:lnTo>
                  <a:pt x="1422400" y="2479548"/>
                </a:lnTo>
                <a:lnTo>
                  <a:pt x="1435100" y="2473452"/>
                </a:lnTo>
                <a:close/>
              </a:path>
              <a:path w="1549400" h="2819400">
                <a:moveTo>
                  <a:pt x="1435100" y="2487168"/>
                </a:moveTo>
                <a:lnTo>
                  <a:pt x="1422400" y="2493264"/>
                </a:lnTo>
                <a:lnTo>
                  <a:pt x="1423068" y="2494387"/>
                </a:lnTo>
                <a:lnTo>
                  <a:pt x="1435100" y="2487168"/>
                </a:lnTo>
                <a:close/>
              </a:path>
              <a:path w="1549400" h="2819400">
                <a:moveTo>
                  <a:pt x="1423068" y="2494387"/>
                </a:moveTo>
                <a:lnTo>
                  <a:pt x="1422400" y="2493264"/>
                </a:lnTo>
                <a:lnTo>
                  <a:pt x="1422400" y="2494788"/>
                </a:lnTo>
                <a:lnTo>
                  <a:pt x="1423068" y="2494387"/>
                </a:lnTo>
                <a:close/>
              </a:path>
              <a:path w="1549400" h="2819400">
                <a:moveTo>
                  <a:pt x="1426935" y="2500884"/>
                </a:moveTo>
                <a:lnTo>
                  <a:pt x="1423068" y="2494387"/>
                </a:lnTo>
                <a:lnTo>
                  <a:pt x="1422400" y="2494788"/>
                </a:lnTo>
                <a:lnTo>
                  <a:pt x="1422400" y="2500884"/>
                </a:lnTo>
                <a:lnTo>
                  <a:pt x="1426935" y="2500884"/>
                </a:lnTo>
                <a:close/>
              </a:path>
              <a:path w="1549400" h="2819400">
                <a:moveTo>
                  <a:pt x="1447800" y="2494788"/>
                </a:moveTo>
                <a:lnTo>
                  <a:pt x="1447800" y="2481072"/>
                </a:lnTo>
                <a:lnTo>
                  <a:pt x="1435100" y="2487168"/>
                </a:lnTo>
                <a:lnTo>
                  <a:pt x="1423068" y="2494387"/>
                </a:lnTo>
                <a:lnTo>
                  <a:pt x="1426935" y="2500884"/>
                </a:lnTo>
                <a:lnTo>
                  <a:pt x="1435100" y="2500884"/>
                </a:lnTo>
                <a:lnTo>
                  <a:pt x="1435100" y="2494788"/>
                </a:lnTo>
                <a:lnTo>
                  <a:pt x="1447800" y="2494788"/>
                </a:lnTo>
                <a:close/>
              </a:path>
              <a:path w="1549400" h="2819400">
                <a:moveTo>
                  <a:pt x="1460500" y="2516124"/>
                </a:moveTo>
                <a:lnTo>
                  <a:pt x="1460500" y="2500884"/>
                </a:lnTo>
                <a:lnTo>
                  <a:pt x="1447800" y="2494788"/>
                </a:lnTo>
                <a:lnTo>
                  <a:pt x="1435100" y="2500884"/>
                </a:lnTo>
                <a:lnTo>
                  <a:pt x="1426935" y="2500884"/>
                </a:lnTo>
                <a:lnTo>
                  <a:pt x="1435100" y="2514600"/>
                </a:lnTo>
                <a:lnTo>
                  <a:pt x="1447800" y="2502408"/>
                </a:lnTo>
                <a:lnTo>
                  <a:pt x="1455964" y="2516124"/>
                </a:lnTo>
                <a:lnTo>
                  <a:pt x="1460500" y="2516124"/>
                </a:lnTo>
                <a:close/>
              </a:path>
              <a:path w="1549400" h="2819400">
                <a:moveTo>
                  <a:pt x="1447800" y="2481072"/>
                </a:moveTo>
                <a:lnTo>
                  <a:pt x="1447800" y="2479548"/>
                </a:lnTo>
                <a:lnTo>
                  <a:pt x="1435100" y="2487168"/>
                </a:lnTo>
                <a:lnTo>
                  <a:pt x="1447800" y="2481072"/>
                </a:lnTo>
                <a:close/>
              </a:path>
              <a:path w="1549400" h="2819400">
                <a:moveTo>
                  <a:pt x="1447800" y="2494788"/>
                </a:moveTo>
                <a:lnTo>
                  <a:pt x="1435100" y="2494788"/>
                </a:lnTo>
                <a:lnTo>
                  <a:pt x="1435100" y="2500884"/>
                </a:lnTo>
                <a:lnTo>
                  <a:pt x="1447800" y="2494788"/>
                </a:lnTo>
                <a:close/>
              </a:path>
              <a:path w="1549400" h="2819400">
                <a:moveTo>
                  <a:pt x="1455964" y="2516124"/>
                </a:moveTo>
                <a:lnTo>
                  <a:pt x="1447800" y="2502408"/>
                </a:lnTo>
                <a:lnTo>
                  <a:pt x="1435100" y="2514600"/>
                </a:lnTo>
                <a:lnTo>
                  <a:pt x="1435100" y="2522220"/>
                </a:lnTo>
                <a:lnTo>
                  <a:pt x="1447800" y="2516124"/>
                </a:lnTo>
                <a:lnTo>
                  <a:pt x="1455964" y="2516124"/>
                </a:lnTo>
                <a:close/>
              </a:path>
              <a:path w="1549400" h="2819400">
                <a:moveTo>
                  <a:pt x="1456972" y="2517817"/>
                </a:moveTo>
                <a:lnTo>
                  <a:pt x="1455964" y="2516124"/>
                </a:lnTo>
                <a:lnTo>
                  <a:pt x="1447800" y="2516124"/>
                </a:lnTo>
                <a:lnTo>
                  <a:pt x="1435100" y="2522220"/>
                </a:lnTo>
                <a:lnTo>
                  <a:pt x="1447800" y="2522220"/>
                </a:lnTo>
                <a:lnTo>
                  <a:pt x="1456972" y="2517817"/>
                </a:lnTo>
                <a:close/>
              </a:path>
              <a:path w="1549400" h="2819400">
                <a:moveTo>
                  <a:pt x="1460500" y="2523744"/>
                </a:moveTo>
                <a:lnTo>
                  <a:pt x="1456972" y="2517817"/>
                </a:lnTo>
                <a:lnTo>
                  <a:pt x="1447800" y="2522220"/>
                </a:lnTo>
                <a:lnTo>
                  <a:pt x="1435100" y="2522220"/>
                </a:lnTo>
                <a:lnTo>
                  <a:pt x="1435100" y="2535936"/>
                </a:lnTo>
                <a:lnTo>
                  <a:pt x="1460500" y="2523744"/>
                </a:lnTo>
                <a:close/>
              </a:path>
              <a:path w="1549400" h="2819400">
                <a:moveTo>
                  <a:pt x="1460500" y="2525268"/>
                </a:moveTo>
                <a:lnTo>
                  <a:pt x="1460500" y="2523744"/>
                </a:lnTo>
                <a:lnTo>
                  <a:pt x="1435100" y="2535936"/>
                </a:lnTo>
                <a:lnTo>
                  <a:pt x="1460500" y="2525268"/>
                </a:lnTo>
                <a:close/>
              </a:path>
              <a:path w="1549400" h="2819400">
                <a:moveTo>
                  <a:pt x="1468664" y="2538984"/>
                </a:moveTo>
                <a:lnTo>
                  <a:pt x="1460500" y="2525268"/>
                </a:lnTo>
                <a:lnTo>
                  <a:pt x="1435100" y="2535936"/>
                </a:lnTo>
                <a:lnTo>
                  <a:pt x="1436370" y="2538069"/>
                </a:lnTo>
                <a:lnTo>
                  <a:pt x="1447800" y="2543556"/>
                </a:lnTo>
                <a:lnTo>
                  <a:pt x="1447800" y="2538984"/>
                </a:lnTo>
                <a:lnTo>
                  <a:pt x="1468664" y="2538984"/>
                </a:lnTo>
                <a:close/>
              </a:path>
              <a:path w="1549400" h="2819400">
                <a:moveTo>
                  <a:pt x="1436370" y="2538069"/>
                </a:moveTo>
                <a:lnTo>
                  <a:pt x="1435100" y="2535936"/>
                </a:lnTo>
                <a:lnTo>
                  <a:pt x="1435100" y="2537460"/>
                </a:lnTo>
                <a:lnTo>
                  <a:pt x="1436370" y="2538069"/>
                </a:lnTo>
                <a:close/>
              </a:path>
              <a:path w="1549400" h="2819400">
                <a:moveTo>
                  <a:pt x="1460500" y="2551938"/>
                </a:moveTo>
                <a:lnTo>
                  <a:pt x="1460500" y="2543556"/>
                </a:lnTo>
                <a:lnTo>
                  <a:pt x="1447800" y="2543556"/>
                </a:lnTo>
                <a:lnTo>
                  <a:pt x="1436370" y="2538069"/>
                </a:lnTo>
                <a:lnTo>
                  <a:pt x="1447800" y="2557272"/>
                </a:lnTo>
                <a:lnTo>
                  <a:pt x="1460500" y="2551938"/>
                </a:lnTo>
                <a:close/>
              </a:path>
              <a:path w="1549400" h="2819400">
                <a:moveTo>
                  <a:pt x="1473200" y="2546604"/>
                </a:moveTo>
                <a:lnTo>
                  <a:pt x="1468664" y="2538984"/>
                </a:lnTo>
                <a:lnTo>
                  <a:pt x="1447800" y="2538984"/>
                </a:lnTo>
                <a:lnTo>
                  <a:pt x="1447800" y="2543556"/>
                </a:lnTo>
                <a:lnTo>
                  <a:pt x="1460500" y="2543556"/>
                </a:lnTo>
                <a:lnTo>
                  <a:pt x="1460500" y="2551938"/>
                </a:lnTo>
                <a:lnTo>
                  <a:pt x="1473200" y="2546604"/>
                </a:lnTo>
                <a:close/>
              </a:path>
              <a:path w="1549400" h="2819400">
                <a:moveTo>
                  <a:pt x="1483590" y="2565307"/>
                </a:moveTo>
                <a:lnTo>
                  <a:pt x="1473200" y="2546604"/>
                </a:lnTo>
                <a:lnTo>
                  <a:pt x="1447800" y="2557272"/>
                </a:lnTo>
                <a:lnTo>
                  <a:pt x="1453242" y="2566416"/>
                </a:lnTo>
                <a:lnTo>
                  <a:pt x="1460500" y="2566416"/>
                </a:lnTo>
                <a:lnTo>
                  <a:pt x="1460500" y="2560320"/>
                </a:lnTo>
                <a:lnTo>
                  <a:pt x="1473200" y="2560320"/>
                </a:lnTo>
                <a:lnTo>
                  <a:pt x="1483590" y="2565307"/>
                </a:lnTo>
                <a:close/>
              </a:path>
              <a:path w="1549400" h="2819400">
                <a:moveTo>
                  <a:pt x="1453242" y="2566416"/>
                </a:moveTo>
                <a:lnTo>
                  <a:pt x="1447800" y="2557272"/>
                </a:lnTo>
                <a:lnTo>
                  <a:pt x="1447800" y="2566416"/>
                </a:lnTo>
                <a:lnTo>
                  <a:pt x="1453242" y="2566416"/>
                </a:lnTo>
                <a:close/>
              </a:path>
              <a:path w="1549400" h="2819400">
                <a:moveTo>
                  <a:pt x="1473200" y="2574036"/>
                </a:moveTo>
                <a:lnTo>
                  <a:pt x="1473200" y="2566416"/>
                </a:lnTo>
                <a:lnTo>
                  <a:pt x="1453242" y="2566416"/>
                </a:lnTo>
                <a:lnTo>
                  <a:pt x="1460500" y="2578608"/>
                </a:lnTo>
                <a:lnTo>
                  <a:pt x="1473200" y="2574036"/>
                </a:lnTo>
                <a:close/>
              </a:path>
              <a:path w="1549400" h="2819400">
                <a:moveTo>
                  <a:pt x="1460500" y="2516124"/>
                </a:moveTo>
                <a:lnTo>
                  <a:pt x="1455964" y="2516124"/>
                </a:lnTo>
                <a:lnTo>
                  <a:pt x="1456972" y="2517817"/>
                </a:lnTo>
                <a:lnTo>
                  <a:pt x="1460500" y="2516124"/>
                </a:lnTo>
                <a:close/>
              </a:path>
              <a:path w="1549400" h="2819400">
                <a:moveTo>
                  <a:pt x="1460500" y="2523744"/>
                </a:moveTo>
                <a:lnTo>
                  <a:pt x="1460500" y="2516124"/>
                </a:lnTo>
                <a:lnTo>
                  <a:pt x="1456972" y="2517817"/>
                </a:lnTo>
                <a:lnTo>
                  <a:pt x="1460500" y="2523744"/>
                </a:lnTo>
                <a:close/>
              </a:path>
              <a:path w="1549400" h="2819400">
                <a:moveTo>
                  <a:pt x="1485900" y="2569464"/>
                </a:moveTo>
                <a:lnTo>
                  <a:pt x="1483590" y="2565307"/>
                </a:lnTo>
                <a:lnTo>
                  <a:pt x="1473200" y="2560320"/>
                </a:lnTo>
                <a:lnTo>
                  <a:pt x="1460500" y="2560320"/>
                </a:lnTo>
                <a:lnTo>
                  <a:pt x="1460500" y="2566416"/>
                </a:lnTo>
                <a:lnTo>
                  <a:pt x="1473200" y="2566416"/>
                </a:lnTo>
                <a:lnTo>
                  <a:pt x="1473200" y="2574036"/>
                </a:lnTo>
                <a:lnTo>
                  <a:pt x="1485900" y="2569464"/>
                </a:lnTo>
                <a:close/>
              </a:path>
              <a:path w="1549400" h="2819400">
                <a:moveTo>
                  <a:pt x="1485900" y="2581656"/>
                </a:moveTo>
                <a:lnTo>
                  <a:pt x="1485900" y="2569464"/>
                </a:lnTo>
                <a:lnTo>
                  <a:pt x="1460500" y="2578608"/>
                </a:lnTo>
                <a:lnTo>
                  <a:pt x="1460500" y="2587752"/>
                </a:lnTo>
                <a:lnTo>
                  <a:pt x="1473200" y="2581656"/>
                </a:lnTo>
                <a:lnTo>
                  <a:pt x="1485900" y="2581656"/>
                </a:lnTo>
                <a:close/>
              </a:path>
              <a:path w="1549400" h="2819400">
                <a:moveTo>
                  <a:pt x="1485900" y="2581656"/>
                </a:moveTo>
                <a:lnTo>
                  <a:pt x="1473200" y="2581656"/>
                </a:lnTo>
                <a:lnTo>
                  <a:pt x="1460500" y="2587752"/>
                </a:lnTo>
                <a:lnTo>
                  <a:pt x="1473200" y="2587752"/>
                </a:lnTo>
                <a:lnTo>
                  <a:pt x="1485900" y="2581656"/>
                </a:lnTo>
                <a:close/>
              </a:path>
              <a:path w="1549400" h="2819400">
                <a:moveTo>
                  <a:pt x="1485900" y="2590800"/>
                </a:moveTo>
                <a:lnTo>
                  <a:pt x="1485900" y="2581656"/>
                </a:lnTo>
                <a:lnTo>
                  <a:pt x="1473200" y="2587752"/>
                </a:lnTo>
                <a:lnTo>
                  <a:pt x="1460500" y="2587752"/>
                </a:lnTo>
                <a:lnTo>
                  <a:pt x="1460500" y="2598420"/>
                </a:lnTo>
                <a:lnTo>
                  <a:pt x="1485900" y="2590800"/>
                </a:lnTo>
                <a:close/>
              </a:path>
              <a:path w="1549400" h="2819400">
                <a:moveTo>
                  <a:pt x="1496060" y="2606649"/>
                </a:moveTo>
                <a:lnTo>
                  <a:pt x="1485900" y="2590800"/>
                </a:lnTo>
                <a:lnTo>
                  <a:pt x="1460500" y="2598420"/>
                </a:lnTo>
                <a:lnTo>
                  <a:pt x="1464310" y="2604820"/>
                </a:lnTo>
                <a:lnTo>
                  <a:pt x="1473200" y="2609088"/>
                </a:lnTo>
                <a:lnTo>
                  <a:pt x="1473200" y="2602992"/>
                </a:lnTo>
                <a:lnTo>
                  <a:pt x="1485900" y="2602992"/>
                </a:lnTo>
                <a:lnTo>
                  <a:pt x="1496060" y="2606649"/>
                </a:lnTo>
                <a:close/>
              </a:path>
              <a:path w="1549400" h="2819400">
                <a:moveTo>
                  <a:pt x="1464310" y="2604820"/>
                </a:moveTo>
                <a:lnTo>
                  <a:pt x="1460500" y="2598420"/>
                </a:lnTo>
                <a:lnTo>
                  <a:pt x="1460500" y="2602992"/>
                </a:lnTo>
                <a:lnTo>
                  <a:pt x="1464310" y="2604820"/>
                </a:lnTo>
                <a:close/>
              </a:path>
              <a:path w="1549400" h="2819400">
                <a:moveTo>
                  <a:pt x="1485900" y="2615184"/>
                </a:moveTo>
                <a:lnTo>
                  <a:pt x="1485900" y="2609088"/>
                </a:lnTo>
                <a:lnTo>
                  <a:pt x="1473200" y="2609088"/>
                </a:lnTo>
                <a:lnTo>
                  <a:pt x="1464310" y="2604820"/>
                </a:lnTo>
                <a:lnTo>
                  <a:pt x="1473200" y="2619756"/>
                </a:lnTo>
                <a:lnTo>
                  <a:pt x="1485900" y="2615184"/>
                </a:lnTo>
                <a:close/>
              </a:path>
              <a:path w="1549400" h="2819400">
                <a:moveTo>
                  <a:pt x="1473200" y="2546604"/>
                </a:moveTo>
                <a:lnTo>
                  <a:pt x="1473200" y="2538984"/>
                </a:lnTo>
                <a:lnTo>
                  <a:pt x="1468664" y="2538984"/>
                </a:lnTo>
                <a:lnTo>
                  <a:pt x="1473200" y="2546604"/>
                </a:lnTo>
                <a:close/>
              </a:path>
              <a:path w="1549400" h="2819400">
                <a:moveTo>
                  <a:pt x="1498600" y="2610612"/>
                </a:moveTo>
                <a:lnTo>
                  <a:pt x="1496060" y="2606649"/>
                </a:lnTo>
                <a:lnTo>
                  <a:pt x="1485900" y="2602992"/>
                </a:lnTo>
                <a:lnTo>
                  <a:pt x="1473200" y="2602992"/>
                </a:lnTo>
                <a:lnTo>
                  <a:pt x="1473200" y="2609088"/>
                </a:lnTo>
                <a:lnTo>
                  <a:pt x="1485900" y="2609088"/>
                </a:lnTo>
                <a:lnTo>
                  <a:pt x="1485900" y="2615184"/>
                </a:lnTo>
                <a:lnTo>
                  <a:pt x="1498600" y="2610612"/>
                </a:lnTo>
                <a:close/>
              </a:path>
              <a:path w="1549400" h="2819400">
                <a:moveTo>
                  <a:pt x="1498600" y="2621280"/>
                </a:moveTo>
                <a:lnTo>
                  <a:pt x="1498600" y="2610612"/>
                </a:lnTo>
                <a:lnTo>
                  <a:pt x="1473200" y="2619756"/>
                </a:lnTo>
                <a:lnTo>
                  <a:pt x="1473200" y="2627376"/>
                </a:lnTo>
                <a:lnTo>
                  <a:pt x="1485900" y="2621280"/>
                </a:lnTo>
                <a:lnTo>
                  <a:pt x="1498600" y="2621280"/>
                </a:lnTo>
                <a:close/>
              </a:path>
              <a:path w="1549400" h="2819400">
                <a:moveTo>
                  <a:pt x="1511300" y="2642616"/>
                </a:moveTo>
                <a:lnTo>
                  <a:pt x="1511300" y="2627376"/>
                </a:lnTo>
                <a:lnTo>
                  <a:pt x="1498600" y="2621280"/>
                </a:lnTo>
                <a:lnTo>
                  <a:pt x="1485900" y="2621280"/>
                </a:lnTo>
                <a:lnTo>
                  <a:pt x="1473200" y="2627376"/>
                </a:lnTo>
                <a:lnTo>
                  <a:pt x="1473200" y="2628900"/>
                </a:lnTo>
                <a:lnTo>
                  <a:pt x="1485900" y="2628900"/>
                </a:lnTo>
                <a:lnTo>
                  <a:pt x="1498600" y="2622804"/>
                </a:lnTo>
                <a:lnTo>
                  <a:pt x="1498600" y="2630424"/>
                </a:lnTo>
                <a:lnTo>
                  <a:pt x="1508125" y="2644140"/>
                </a:lnTo>
                <a:lnTo>
                  <a:pt x="1511300" y="2642616"/>
                </a:lnTo>
                <a:close/>
              </a:path>
              <a:path w="1549400" h="2819400">
                <a:moveTo>
                  <a:pt x="1498600" y="2630424"/>
                </a:moveTo>
                <a:lnTo>
                  <a:pt x="1498600" y="2622804"/>
                </a:lnTo>
                <a:lnTo>
                  <a:pt x="1485900" y="2628900"/>
                </a:lnTo>
                <a:lnTo>
                  <a:pt x="1473200" y="2628900"/>
                </a:lnTo>
                <a:lnTo>
                  <a:pt x="1473200" y="2639568"/>
                </a:lnTo>
                <a:lnTo>
                  <a:pt x="1498600" y="2630424"/>
                </a:lnTo>
                <a:close/>
              </a:path>
              <a:path w="1549400" h="2819400">
                <a:moveTo>
                  <a:pt x="1508125" y="2644140"/>
                </a:moveTo>
                <a:lnTo>
                  <a:pt x="1498600" y="2630424"/>
                </a:lnTo>
                <a:lnTo>
                  <a:pt x="1473200" y="2639568"/>
                </a:lnTo>
                <a:lnTo>
                  <a:pt x="1476375" y="2644140"/>
                </a:lnTo>
                <a:lnTo>
                  <a:pt x="1485900" y="2648712"/>
                </a:lnTo>
                <a:lnTo>
                  <a:pt x="1485900" y="2639568"/>
                </a:lnTo>
                <a:lnTo>
                  <a:pt x="1498600" y="2639568"/>
                </a:lnTo>
                <a:lnTo>
                  <a:pt x="1508125" y="2644140"/>
                </a:lnTo>
                <a:close/>
              </a:path>
              <a:path w="1549400" h="2819400">
                <a:moveTo>
                  <a:pt x="1476375" y="2644140"/>
                </a:moveTo>
                <a:lnTo>
                  <a:pt x="1473200" y="2639568"/>
                </a:lnTo>
                <a:lnTo>
                  <a:pt x="1473200" y="2642616"/>
                </a:lnTo>
                <a:lnTo>
                  <a:pt x="1476375" y="2644140"/>
                </a:lnTo>
                <a:close/>
              </a:path>
              <a:path w="1549400" h="2819400">
                <a:moveTo>
                  <a:pt x="1511300" y="2648712"/>
                </a:moveTo>
                <a:lnTo>
                  <a:pt x="1508125" y="2644140"/>
                </a:lnTo>
                <a:lnTo>
                  <a:pt x="1498600" y="2648712"/>
                </a:lnTo>
                <a:lnTo>
                  <a:pt x="1485900" y="2648712"/>
                </a:lnTo>
                <a:lnTo>
                  <a:pt x="1476375" y="2644140"/>
                </a:lnTo>
                <a:lnTo>
                  <a:pt x="1485900" y="2657856"/>
                </a:lnTo>
                <a:lnTo>
                  <a:pt x="1511300" y="2648712"/>
                </a:lnTo>
                <a:close/>
              </a:path>
              <a:path w="1549400" h="2819400">
                <a:moveTo>
                  <a:pt x="1485900" y="2569464"/>
                </a:moveTo>
                <a:lnTo>
                  <a:pt x="1485900" y="2566416"/>
                </a:lnTo>
                <a:lnTo>
                  <a:pt x="1483590" y="2565307"/>
                </a:lnTo>
                <a:lnTo>
                  <a:pt x="1485900" y="2569464"/>
                </a:lnTo>
                <a:close/>
              </a:path>
              <a:path w="1549400" h="2819400">
                <a:moveTo>
                  <a:pt x="1508125" y="2644140"/>
                </a:moveTo>
                <a:lnTo>
                  <a:pt x="1498600" y="2639568"/>
                </a:lnTo>
                <a:lnTo>
                  <a:pt x="1485900" y="2639568"/>
                </a:lnTo>
                <a:lnTo>
                  <a:pt x="1485900" y="2648712"/>
                </a:lnTo>
                <a:lnTo>
                  <a:pt x="1498600" y="2648712"/>
                </a:lnTo>
                <a:lnTo>
                  <a:pt x="1508125" y="2644140"/>
                </a:lnTo>
                <a:close/>
              </a:path>
              <a:path w="1549400" h="2819400">
                <a:moveTo>
                  <a:pt x="1511300" y="2650236"/>
                </a:moveTo>
                <a:lnTo>
                  <a:pt x="1511300" y="2648712"/>
                </a:lnTo>
                <a:lnTo>
                  <a:pt x="1485900" y="2657856"/>
                </a:lnTo>
                <a:lnTo>
                  <a:pt x="1511300" y="2650236"/>
                </a:lnTo>
                <a:close/>
              </a:path>
              <a:path w="1549400" h="2819400">
                <a:moveTo>
                  <a:pt x="1511300" y="2657856"/>
                </a:moveTo>
                <a:lnTo>
                  <a:pt x="1511300" y="2650236"/>
                </a:lnTo>
                <a:lnTo>
                  <a:pt x="1485900" y="2657856"/>
                </a:lnTo>
                <a:lnTo>
                  <a:pt x="1485900" y="2663952"/>
                </a:lnTo>
                <a:lnTo>
                  <a:pt x="1498600" y="2657856"/>
                </a:lnTo>
                <a:lnTo>
                  <a:pt x="1511300" y="2657856"/>
                </a:lnTo>
                <a:close/>
              </a:path>
              <a:path w="1549400" h="2819400">
                <a:moveTo>
                  <a:pt x="1511300" y="2660904"/>
                </a:moveTo>
                <a:lnTo>
                  <a:pt x="1511300" y="2657856"/>
                </a:lnTo>
                <a:lnTo>
                  <a:pt x="1498600" y="2657856"/>
                </a:lnTo>
                <a:lnTo>
                  <a:pt x="1485900" y="2663952"/>
                </a:lnTo>
                <a:lnTo>
                  <a:pt x="1485900" y="2667000"/>
                </a:lnTo>
                <a:lnTo>
                  <a:pt x="1498600" y="2667000"/>
                </a:lnTo>
                <a:lnTo>
                  <a:pt x="1511300" y="2660904"/>
                </a:lnTo>
                <a:close/>
              </a:path>
              <a:path w="1549400" h="2819400">
                <a:moveTo>
                  <a:pt x="1511300" y="2667000"/>
                </a:moveTo>
                <a:lnTo>
                  <a:pt x="1511300" y="2660904"/>
                </a:lnTo>
                <a:lnTo>
                  <a:pt x="1498600" y="2667000"/>
                </a:lnTo>
                <a:lnTo>
                  <a:pt x="1485900" y="2667000"/>
                </a:lnTo>
                <a:lnTo>
                  <a:pt x="1485900" y="2674620"/>
                </a:lnTo>
                <a:lnTo>
                  <a:pt x="1511300" y="2667000"/>
                </a:lnTo>
                <a:close/>
              </a:path>
              <a:path w="1549400" h="2819400">
                <a:moveTo>
                  <a:pt x="1511300" y="2667000"/>
                </a:moveTo>
                <a:lnTo>
                  <a:pt x="1485900" y="2674620"/>
                </a:lnTo>
                <a:lnTo>
                  <a:pt x="1485900" y="2676144"/>
                </a:lnTo>
                <a:lnTo>
                  <a:pt x="1511300" y="2667000"/>
                </a:lnTo>
                <a:close/>
              </a:path>
              <a:path w="1549400" h="2819400">
                <a:moveTo>
                  <a:pt x="1519237" y="2678430"/>
                </a:moveTo>
                <a:lnTo>
                  <a:pt x="1511300" y="2667000"/>
                </a:lnTo>
                <a:lnTo>
                  <a:pt x="1485900" y="2676144"/>
                </a:lnTo>
                <a:lnTo>
                  <a:pt x="1489528" y="2680933"/>
                </a:lnTo>
                <a:lnTo>
                  <a:pt x="1498600" y="2685288"/>
                </a:lnTo>
                <a:lnTo>
                  <a:pt x="1498600" y="2674620"/>
                </a:lnTo>
                <a:lnTo>
                  <a:pt x="1511300" y="2674620"/>
                </a:lnTo>
                <a:lnTo>
                  <a:pt x="1519237" y="2678430"/>
                </a:lnTo>
                <a:close/>
              </a:path>
              <a:path w="1549400" h="2819400">
                <a:moveTo>
                  <a:pt x="1489528" y="2680933"/>
                </a:moveTo>
                <a:lnTo>
                  <a:pt x="1485900" y="2676144"/>
                </a:lnTo>
                <a:lnTo>
                  <a:pt x="1485900" y="2679192"/>
                </a:lnTo>
                <a:lnTo>
                  <a:pt x="1489528" y="2680933"/>
                </a:lnTo>
                <a:close/>
              </a:path>
              <a:path w="1549400" h="2819400">
                <a:moveTo>
                  <a:pt x="1511300" y="2688336"/>
                </a:moveTo>
                <a:lnTo>
                  <a:pt x="1511300" y="2685288"/>
                </a:lnTo>
                <a:lnTo>
                  <a:pt x="1498600" y="2685288"/>
                </a:lnTo>
                <a:lnTo>
                  <a:pt x="1489528" y="2680933"/>
                </a:lnTo>
                <a:lnTo>
                  <a:pt x="1498600" y="2692908"/>
                </a:lnTo>
                <a:lnTo>
                  <a:pt x="1498600" y="2689860"/>
                </a:lnTo>
                <a:lnTo>
                  <a:pt x="1504950" y="2689860"/>
                </a:lnTo>
                <a:lnTo>
                  <a:pt x="1511300" y="2688336"/>
                </a:lnTo>
                <a:close/>
              </a:path>
              <a:path w="1549400" h="2819400">
                <a:moveTo>
                  <a:pt x="1498600" y="2610612"/>
                </a:moveTo>
                <a:lnTo>
                  <a:pt x="1498600" y="2607564"/>
                </a:lnTo>
                <a:lnTo>
                  <a:pt x="1496060" y="2606649"/>
                </a:lnTo>
                <a:lnTo>
                  <a:pt x="1498600" y="2610612"/>
                </a:lnTo>
                <a:close/>
              </a:path>
              <a:path w="1549400" h="2819400">
                <a:moveTo>
                  <a:pt x="1524000" y="2685288"/>
                </a:moveTo>
                <a:lnTo>
                  <a:pt x="1519237" y="2678430"/>
                </a:lnTo>
                <a:lnTo>
                  <a:pt x="1511300" y="2674620"/>
                </a:lnTo>
                <a:lnTo>
                  <a:pt x="1498600" y="2674620"/>
                </a:lnTo>
                <a:lnTo>
                  <a:pt x="1498600" y="2685288"/>
                </a:lnTo>
                <a:lnTo>
                  <a:pt x="1511300" y="2685288"/>
                </a:lnTo>
                <a:lnTo>
                  <a:pt x="1511300" y="2688336"/>
                </a:lnTo>
                <a:lnTo>
                  <a:pt x="1524000" y="2685288"/>
                </a:lnTo>
                <a:close/>
              </a:path>
              <a:path w="1549400" h="2819400">
                <a:moveTo>
                  <a:pt x="1504950" y="2689860"/>
                </a:moveTo>
                <a:lnTo>
                  <a:pt x="1498600" y="2689860"/>
                </a:lnTo>
                <a:lnTo>
                  <a:pt x="1498600" y="2691384"/>
                </a:lnTo>
                <a:lnTo>
                  <a:pt x="1504950" y="2689860"/>
                </a:lnTo>
                <a:close/>
              </a:path>
              <a:path w="1549400" h="2819400">
                <a:moveTo>
                  <a:pt x="1508760" y="2689860"/>
                </a:moveTo>
                <a:lnTo>
                  <a:pt x="1504950" y="2689860"/>
                </a:lnTo>
                <a:lnTo>
                  <a:pt x="1498600" y="2691384"/>
                </a:lnTo>
                <a:lnTo>
                  <a:pt x="1498600" y="2692908"/>
                </a:lnTo>
                <a:lnTo>
                  <a:pt x="1508760" y="2689860"/>
                </a:lnTo>
                <a:close/>
              </a:path>
              <a:path w="1549400" h="2819400">
                <a:moveTo>
                  <a:pt x="1524000" y="2695956"/>
                </a:moveTo>
                <a:lnTo>
                  <a:pt x="1524000" y="2689860"/>
                </a:lnTo>
                <a:lnTo>
                  <a:pt x="1508760" y="2689860"/>
                </a:lnTo>
                <a:lnTo>
                  <a:pt x="1498600" y="2692908"/>
                </a:lnTo>
                <a:lnTo>
                  <a:pt x="1498600" y="2702052"/>
                </a:lnTo>
                <a:lnTo>
                  <a:pt x="1511300" y="2702052"/>
                </a:lnTo>
                <a:lnTo>
                  <a:pt x="1524000" y="2695956"/>
                </a:lnTo>
                <a:close/>
              </a:path>
              <a:path w="1549400" h="2819400">
                <a:moveTo>
                  <a:pt x="1524000" y="2700528"/>
                </a:moveTo>
                <a:lnTo>
                  <a:pt x="1524000" y="2695956"/>
                </a:lnTo>
                <a:lnTo>
                  <a:pt x="1511300" y="2702052"/>
                </a:lnTo>
                <a:lnTo>
                  <a:pt x="1498600" y="2702052"/>
                </a:lnTo>
                <a:lnTo>
                  <a:pt x="1498600" y="2706624"/>
                </a:lnTo>
                <a:lnTo>
                  <a:pt x="1524000" y="2700528"/>
                </a:lnTo>
                <a:close/>
              </a:path>
              <a:path w="1549400" h="2819400">
                <a:moveTo>
                  <a:pt x="1524000" y="2705100"/>
                </a:moveTo>
                <a:lnTo>
                  <a:pt x="1524000" y="2700528"/>
                </a:lnTo>
                <a:lnTo>
                  <a:pt x="1498600" y="2706624"/>
                </a:lnTo>
                <a:lnTo>
                  <a:pt x="1498600" y="2711196"/>
                </a:lnTo>
                <a:lnTo>
                  <a:pt x="1511300" y="2705100"/>
                </a:lnTo>
                <a:lnTo>
                  <a:pt x="1524000" y="2705100"/>
                </a:lnTo>
                <a:close/>
              </a:path>
              <a:path w="1549400" h="2819400">
                <a:moveTo>
                  <a:pt x="1524000" y="2714244"/>
                </a:moveTo>
                <a:lnTo>
                  <a:pt x="1524000" y="2705100"/>
                </a:lnTo>
                <a:lnTo>
                  <a:pt x="1511300" y="2705100"/>
                </a:lnTo>
                <a:lnTo>
                  <a:pt x="1498600" y="2711196"/>
                </a:lnTo>
                <a:lnTo>
                  <a:pt x="1498600" y="2717292"/>
                </a:lnTo>
                <a:lnTo>
                  <a:pt x="1511300" y="2717292"/>
                </a:lnTo>
                <a:lnTo>
                  <a:pt x="1524000" y="2714244"/>
                </a:lnTo>
                <a:close/>
              </a:path>
              <a:path w="1549400" h="2819400">
                <a:moveTo>
                  <a:pt x="1511300" y="2717292"/>
                </a:moveTo>
                <a:lnTo>
                  <a:pt x="1498600" y="2717292"/>
                </a:lnTo>
                <a:lnTo>
                  <a:pt x="1498600" y="2720340"/>
                </a:lnTo>
                <a:lnTo>
                  <a:pt x="1511300" y="2717292"/>
                </a:lnTo>
                <a:close/>
              </a:path>
              <a:path w="1549400" h="2819400">
                <a:moveTo>
                  <a:pt x="1513840" y="2717292"/>
                </a:moveTo>
                <a:lnTo>
                  <a:pt x="1511300" y="2717292"/>
                </a:lnTo>
                <a:lnTo>
                  <a:pt x="1498600" y="2720340"/>
                </a:lnTo>
                <a:lnTo>
                  <a:pt x="1499704" y="2721532"/>
                </a:lnTo>
                <a:lnTo>
                  <a:pt x="1513840" y="2717292"/>
                </a:lnTo>
                <a:close/>
              </a:path>
              <a:path w="1549400" h="2819400">
                <a:moveTo>
                  <a:pt x="1499704" y="2721532"/>
                </a:moveTo>
                <a:lnTo>
                  <a:pt x="1498600" y="2720340"/>
                </a:lnTo>
                <a:lnTo>
                  <a:pt x="1498600" y="2721864"/>
                </a:lnTo>
                <a:lnTo>
                  <a:pt x="1499704" y="2721532"/>
                </a:lnTo>
                <a:close/>
              </a:path>
              <a:path w="1549400" h="2819400">
                <a:moveTo>
                  <a:pt x="1508760" y="2731312"/>
                </a:moveTo>
                <a:lnTo>
                  <a:pt x="1499704" y="2721532"/>
                </a:lnTo>
                <a:lnTo>
                  <a:pt x="1498600" y="2721864"/>
                </a:lnTo>
                <a:lnTo>
                  <a:pt x="1498600" y="2726436"/>
                </a:lnTo>
                <a:lnTo>
                  <a:pt x="1508760" y="2731312"/>
                </a:lnTo>
                <a:close/>
              </a:path>
              <a:path w="1549400" h="2819400">
                <a:moveTo>
                  <a:pt x="1535684" y="2728264"/>
                </a:moveTo>
                <a:lnTo>
                  <a:pt x="1529080" y="2720340"/>
                </a:lnTo>
                <a:lnTo>
                  <a:pt x="1524000" y="2717292"/>
                </a:lnTo>
                <a:lnTo>
                  <a:pt x="1513416" y="2717419"/>
                </a:lnTo>
                <a:lnTo>
                  <a:pt x="1499704" y="2721532"/>
                </a:lnTo>
                <a:lnTo>
                  <a:pt x="1508760" y="2731312"/>
                </a:lnTo>
                <a:lnTo>
                  <a:pt x="1511300" y="2732532"/>
                </a:lnTo>
                <a:lnTo>
                  <a:pt x="1511300" y="2729484"/>
                </a:lnTo>
                <a:lnTo>
                  <a:pt x="1524000" y="2729484"/>
                </a:lnTo>
                <a:lnTo>
                  <a:pt x="1526822" y="2730838"/>
                </a:lnTo>
                <a:lnTo>
                  <a:pt x="1527463" y="2730730"/>
                </a:lnTo>
                <a:lnTo>
                  <a:pt x="1535684" y="2728264"/>
                </a:lnTo>
                <a:close/>
              </a:path>
              <a:path w="1549400" h="2819400">
                <a:moveTo>
                  <a:pt x="1524000" y="2685288"/>
                </a:moveTo>
                <a:lnTo>
                  <a:pt x="1504950" y="2689860"/>
                </a:lnTo>
                <a:lnTo>
                  <a:pt x="1508760" y="2689860"/>
                </a:lnTo>
                <a:lnTo>
                  <a:pt x="1524000" y="2685288"/>
                </a:lnTo>
                <a:close/>
              </a:path>
              <a:path w="1549400" h="2819400">
                <a:moveTo>
                  <a:pt x="1511300" y="2648712"/>
                </a:moveTo>
                <a:lnTo>
                  <a:pt x="1511300" y="2645664"/>
                </a:lnTo>
                <a:lnTo>
                  <a:pt x="1508125" y="2644140"/>
                </a:lnTo>
                <a:lnTo>
                  <a:pt x="1511300" y="2648712"/>
                </a:lnTo>
                <a:close/>
              </a:path>
              <a:path w="1549400" h="2819400">
                <a:moveTo>
                  <a:pt x="1524000" y="2689860"/>
                </a:moveTo>
                <a:lnTo>
                  <a:pt x="1524000" y="2685288"/>
                </a:lnTo>
                <a:lnTo>
                  <a:pt x="1508760" y="2689860"/>
                </a:lnTo>
                <a:lnTo>
                  <a:pt x="1524000" y="2689860"/>
                </a:lnTo>
                <a:close/>
              </a:path>
              <a:path w="1549400" h="2819400">
                <a:moveTo>
                  <a:pt x="1519766" y="2732532"/>
                </a:moveTo>
                <a:lnTo>
                  <a:pt x="1511300" y="2732532"/>
                </a:lnTo>
                <a:lnTo>
                  <a:pt x="1508760" y="2731312"/>
                </a:lnTo>
                <a:lnTo>
                  <a:pt x="1511300" y="2734056"/>
                </a:lnTo>
                <a:lnTo>
                  <a:pt x="1519766" y="2732532"/>
                </a:lnTo>
                <a:close/>
              </a:path>
              <a:path w="1549400" h="2819400">
                <a:moveTo>
                  <a:pt x="1524000" y="2714244"/>
                </a:moveTo>
                <a:lnTo>
                  <a:pt x="1511300" y="2717292"/>
                </a:lnTo>
                <a:lnTo>
                  <a:pt x="1514122" y="2717207"/>
                </a:lnTo>
                <a:lnTo>
                  <a:pt x="1524000" y="2714244"/>
                </a:lnTo>
                <a:close/>
              </a:path>
              <a:path w="1549400" h="2819400">
                <a:moveTo>
                  <a:pt x="1526930" y="2730890"/>
                </a:moveTo>
                <a:lnTo>
                  <a:pt x="1524000" y="2729484"/>
                </a:lnTo>
                <a:lnTo>
                  <a:pt x="1511300" y="2729484"/>
                </a:lnTo>
                <a:lnTo>
                  <a:pt x="1511300" y="2732532"/>
                </a:lnTo>
                <a:lnTo>
                  <a:pt x="1519766" y="2732532"/>
                </a:lnTo>
                <a:lnTo>
                  <a:pt x="1524000" y="2731770"/>
                </a:lnTo>
                <a:lnTo>
                  <a:pt x="1526930" y="2730890"/>
                </a:lnTo>
                <a:close/>
              </a:path>
              <a:path w="1549400" h="2819400">
                <a:moveTo>
                  <a:pt x="1521460" y="2732532"/>
                </a:moveTo>
                <a:lnTo>
                  <a:pt x="1519237" y="2732627"/>
                </a:lnTo>
                <a:lnTo>
                  <a:pt x="1511300" y="2734056"/>
                </a:lnTo>
                <a:lnTo>
                  <a:pt x="1511300" y="2735580"/>
                </a:lnTo>
                <a:lnTo>
                  <a:pt x="1521460" y="2732532"/>
                </a:lnTo>
                <a:close/>
              </a:path>
              <a:path w="1549400" h="2819400">
                <a:moveTo>
                  <a:pt x="1524000" y="2740152"/>
                </a:moveTo>
                <a:lnTo>
                  <a:pt x="1524000" y="2732532"/>
                </a:lnTo>
                <a:lnTo>
                  <a:pt x="1521069" y="2732649"/>
                </a:lnTo>
                <a:lnTo>
                  <a:pt x="1511300" y="2735580"/>
                </a:lnTo>
                <a:lnTo>
                  <a:pt x="1511300" y="2740152"/>
                </a:lnTo>
                <a:lnTo>
                  <a:pt x="1524000" y="2740152"/>
                </a:lnTo>
                <a:close/>
              </a:path>
              <a:path w="1549400" h="2819400">
                <a:moveTo>
                  <a:pt x="1533525" y="2740152"/>
                </a:moveTo>
                <a:lnTo>
                  <a:pt x="1511300" y="2740152"/>
                </a:lnTo>
                <a:lnTo>
                  <a:pt x="1511300" y="2744724"/>
                </a:lnTo>
                <a:lnTo>
                  <a:pt x="1531620" y="2741066"/>
                </a:lnTo>
                <a:lnTo>
                  <a:pt x="1533525" y="2740152"/>
                </a:lnTo>
                <a:close/>
              </a:path>
              <a:path w="1549400" h="2819400">
                <a:moveTo>
                  <a:pt x="1531620" y="2741066"/>
                </a:moveTo>
                <a:lnTo>
                  <a:pt x="1511300" y="2744724"/>
                </a:lnTo>
                <a:lnTo>
                  <a:pt x="1517650" y="2744724"/>
                </a:lnTo>
                <a:lnTo>
                  <a:pt x="1530350" y="2741676"/>
                </a:lnTo>
                <a:lnTo>
                  <a:pt x="1531620" y="2741066"/>
                </a:lnTo>
                <a:close/>
              </a:path>
              <a:path w="1549400" h="2819400">
                <a:moveTo>
                  <a:pt x="1517650" y="2744724"/>
                </a:moveTo>
                <a:lnTo>
                  <a:pt x="1511300" y="2744724"/>
                </a:lnTo>
                <a:lnTo>
                  <a:pt x="1511300" y="2746248"/>
                </a:lnTo>
                <a:lnTo>
                  <a:pt x="1517650" y="2744724"/>
                </a:lnTo>
                <a:close/>
              </a:path>
              <a:path w="1549400" h="2819400">
                <a:moveTo>
                  <a:pt x="1536700" y="2750820"/>
                </a:moveTo>
                <a:lnTo>
                  <a:pt x="1536700" y="2740152"/>
                </a:lnTo>
                <a:lnTo>
                  <a:pt x="1530350" y="2741676"/>
                </a:lnTo>
                <a:lnTo>
                  <a:pt x="1524000" y="2744724"/>
                </a:lnTo>
                <a:lnTo>
                  <a:pt x="1517650" y="2744724"/>
                </a:lnTo>
                <a:lnTo>
                  <a:pt x="1511300" y="2746248"/>
                </a:lnTo>
                <a:lnTo>
                  <a:pt x="1511300" y="2750820"/>
                </a:lnTo>
                <a:lnTo>
                  <a:pt x="1536700" y="2750820"/>
                </a:lnTo>
                <a:close/>
              </a:path>
              <a:path w="1549400" h="2819400">
                <a:moveTo>
                  <a:pt x="1536700" y="2750820"/>
                </a:moveTo>
                <a:lnTo>
                  <a:pt x="1511300" y="2750820"/>
                </a:lnTo>
                <a:lnTo>
                  <a:pt x="1511300" y="2755392"/>
                </a:lnTo>
                <a:lnTo>
                  <a:pt x="1532466" y="2752852"/>
                </a:lnTo>
                <a:lnTo>
                  <a:pt x="1536700" y="2750820"/>
                </a:lnTo>
                <a:close/>
              </a:path>
              <a:path w="1549400" h="2819400">
                <a:moveTo>
                  <a:pt x="1532466" y="2752852"/>
                </a:moveTo>
                <a:lnTo>
                  <a:pt x="1511300" y="2755392"/>
                </a:lnTo>
                <a:lnTo>
                  <a:pt x="1511300" y="2756916"/>
                </a:lnTo>
                <a:lnTo>
                  <a:pt x="1531620" y="2753258"/>
                </a:lnTo>
                <a:lnTo>
                  <a:pt x="1532466" y="2752852"/>
                </a:lnTo>
                <a:close/>
              </a:path>
              <a:path w="1549400" h="2819400">
                <a:moveTo>
                  <a:pt x="1531620" y="2753258"/>
                </a:moveTo>
                <a:lnTo>
                  <a:pt x="1511300" y="2756916"/>
                </a:lnTo>
                <a:lnTo>
                  <a:pt x="1524000" y="2756916"/>
                </a:lnTo>
                <a:lnTo>
                  <a:pt x="1531620" y="2753258"/>
                </a:lnTo>
                <a:close/>
              </a:path>
              <a:path w="1549400" h="2819400">
                <a:moveTo>
                  <a:pt x="1536700" y="2759964"/>
                </a:moveTo>
                <a:lnTo>
                  <a:pt x="1536700" y="2752344"/>
                </a:lnTo>
                <a:lnTo>
                  <a:pt x="1531620" y="2753258"/>
                </a:lnTo>
                <a:lnTo>
                  <a:pt x="1524000" y="2756916"/>
                </a:lnTo>
                <a:lnTo>
                  <a:pt x="1511300" y="2756916"/>
                </a:lnTo>
                <a:lnTo>
                  <a:pt x="1511300" y="2764536"/>
                </a:lnTo>
                <a:lnTo>
                  <a:pt x="1524000" y="2759964"/>
                </a:lnTo>
                <a:lnTo>
                  <a:pt x="1536700" y="2759964"/>
                </a:lnTo>
                <a:close/>
              </a:path>
              <a:path w="1549400" h="2819400">
                <a:moveTo>
                  <a:pt x="1536700" y="2761488"/>
                </a:moveTo>
                <a:lnTo>
                  <a:pt x="1536700" y="2759964"/>
                </a:lnTo>
                <a:lnTo>
                  <a:pt x="1524000" y="2759964"/>
                </a:lnTo>
                <a:lnTo>
                  <a:pt x="1511300" y="2764536"/>
                </a:lnTo>
                <a:lnTo>
                  <a:pt x="1511300" y="2766060"/>
                </a:lnTo>
                <a:lnTo>
                  <a:pt x="1536700" y="2761488"/>
                </a:lnTo>
                <a:close/>
              </a:path>
              <a:path w="1549400" h="2819400">
                <a:moveTo>
                  <a:pt x="1536700" y="2767584"/>
                </a:moveTo>
                <a:lnTo>
                  <a:pt x="1536700" y="2761488"/>
                </a:lnTo>
                <a:lnTo>
                  <a:pt x="1511300" y="2766060"/>
                </a:lnTo>
                <a:lnTo>
                  <a:pt x="1511300" y="2767584"/>
                </a:lnTo>
                <a:lnTo>
                  <a:pt x="1536700" y="2767584"/>
                </a:lnTo>
                <a:close/>
              </a:path>
              <a:path w="1549400" h="2819400">
                <a:moveTo>
                  <a:pt x="1524000" y="2767584"/>
                </a:moveTo>
                <a:lnTo>
                  <a:pt x="1511300" y="2767584"/>
                </a:lnTo>
                <a:lnTo>
                  <a:pt x="1511300" y="2773680"/>
                </a:lnTo>
                <a:lnTo>
                  <a:pt x="1524000" y="2767584"/>
                </a:lnTo>
                <a:close/>
              </a:path>
              <a:path w="1549400" h="2819400">
                <a:moveTo>
                  <a:pt x="1536700" y="2770632"/>
                </a:moveTo>
                <a:lnTo>
                  <a:pt x="1536700" y="2767584"/>
                </a:lnTo>
                <a:lnTo>
                  <a:pt x="1524000" y="2767584"/>
                </a:lnTo>
                <a:lnTo>
                  <a:pt x="1511300" y="2773680"/>
                </a:lnTo>
                <a:lnTo>
                  <a:pt x="1511300" y="2775204"/>
                </a:lnTo>
                <a:lnTo>
                  <a:pt x="1536700" y="2770632"/>
                </a:lnTo>
                <a:close/>
              </a:path>
              <a:path w="1549400" h="2819400">
                <a:moveTo>
                  <a:pt x="1536700" y="2775204"/>
                </a:moveTo>
                <a:lnTo>
                  <a:pt x="1536700" y="2770632"/>
                </a:lnTo>
                <a:lnTo>
                  <a:pt x="1511300" y="2775204"/>
                </a:lnTo>
                <a:lnTo>
                  <a:pt x="1511300" y="2776728"/>
                </a:lnTo>
                <a:lnTo>
                  <a:pt x="1519766" y="2776728"/>
                </a:lnTo>
                <a:lnTo>
                  <a:pt x="1524000" y="2775204"/>
                </a:lnTo>
                <a:lnTo>
                  <a:pt x="1536700" y="2775204"/>
                </a:lnTo>
                <a:close/>
              </a:path>
              <a:path w="1549400" h="2819400">
                <a:moveTo>
                  <a:pt x="1519766" y="2776728"/>
                </a:moveTo>
                <a:lnTo>
                  <a:pt x="1511300" y="2776728"/>
                </a:lnTo>
                <a:lnTo>
                  <a:pt x="1511300" y="2779776"/>
                </a:lnTo>
                <a:lnTo>
                  <a:pt x="1519766" y="2776728"/>
                </a:lnTo>
                <a:close/>
              </a:path>
              <a:path w="1549400" h="2819400">
                <a:moveTo>
                  <a:pt x="1536700" y="2779776"/>
                </a:moveTo>
                <a:lnTo>
                  <a:pt x="1536700" y="2776728"/>
                </a:lnTo>
                <a:lnTo>
                  <a:pt x="1519766" y="2776728"/>
                </a:lnTo>
                <a:lnTo>
                  <a:pt x="1511300" y="2779776"/>
                </a:lnTo>
                <a:lnTo>
                  <a:pt x="1516380" y="2782214"/>
                </a:lnTo>
                <a:lnTo>
                  <a:pt x="1536700" y="2779776"/>
                </a:lnTo>
                <a:close/>
              </a:path>
              <a:path w="1549400" h="2819400">
                <a:moveTo>
                  <a:pt x="1516380" y="2782214"/>
                </a:moveTo>
                <a:lnTo>
                  <a:pt x="1511300" y="2779776"/>
                </a:lnTo>
                <a:lnTo>
                  <a:pt x="1511300" y="2782824"/>
                </a:lnTo>
                <a:lnTo>
                  <a:pt x="1516380" y="2782214"/>
                </a:lnTo>
                <a:close/>
              </a:path>
              <a:path w="1549400" h="2819400">
                <a:moveTo>
                  <a:pt x="1518557" y="2783259"/>
                </a:moveTo>
                <a:lnTo>
                  <a:pt x="1516380" y="2782214"/>
                </a:lnTo>
                <a:lnTo>
                  <a:pt x="1511300" y="2782824"/>
                </a:lnTo>
                <a:lnTo>
                  <a:pt x="1511300" y="2785872"/>
                </a:lnTo>
                <a:lnTo>
                  <a:pt x="1518557" y="2783259"/>
                </a:lnTo>
                <a:close/>
              </a:path>
              <a:path w="1549400" h="2819400">
                <a:moveTo>
                  <a:pt x="1522412" y="2785110"/>
                </a:moveTo>
                <a:lnTo>
                  <a:pt x="1518920" y="2783433"/>
                </a:lnTo>
                <a:lnTo>
                  <a:pt x="1518227" y="2783378"/>
                </a:lnTo>
                <a:lnTo>
                  <a:pt x="1511300" y="2785872"/>
                </a:lnTo>
                <a:lnTo>
                  <a:pt x="1511300" y="2787396"/>
                </a:lnTo>
                <a:lnTo>
                  <a:pt x="1513416" y="2788666"/>
                </a:lnTo>
                <a:lnTo>
                  <a:pt x="1515533" y="2788412"/>
                </a:lnTo>
                <a:lnTo>
                  <a:pt x="1522412" y="2785110"/>
                </a:lnTo>
                <a:close/>
              </a:path>
              <a:path w="1549400" h="2819400">
                <a:moveTo>
                  <a:pt x="1513416" y="2788666"/>
                </a:moveTo>
                <a:lnTo>
                  <a:pt x="1511300" y="2787396"/>
                </a:lnTo>
                <a:lnTo>
                  <a:pt x="1511300" y="2788920"/>
                </a:lnTo>
                <a:lnTo>
                  <a:pt x="1513416" y="2788666"/>
                </a:lnTo>
                <a:close/>
              </a:path>
              <a:path w="1549400" h="2819400">
                <a:moveTo>
                  <a:pt x="1514122" y="2789089"/>
                </a:moveTo>
                <a:lnTo>
                  <a:pt x="1513416" y="2788666"/>
                </a:lnTo>
                <a:lnTo>
                  <a:pt x="1511300" y="2788920"/>
                </a:lnTo>
                <a:lnTo>
                  <a:pt x="1511300" y="2790444"/>
                </a:lnTo>
                <a:lnTo>
                  <a:pt x="1514122" y="2789089"/>
                </a:lnTo>
                <a:close/>
              </a:path>
              <a:path w="1549400" h="2819400">
                <a:moveTo>
                  <a:pt x="1521069" y="2793257"/>
                </a:moveTo>
                <a:lnTo>
                  <a:pt x="1514122" y="2789089"/>
                </a:lnTo>
                <a:lnTo>
                  <a:pt x="1511300" y="2790444"/>
                </a:lnTo>
                <a:lnTo>
                  <a:pt x="1511300" y="2795016"/>
                </a:lnTo>
                <a:lnTo>
                  <a:pt x="1521069" y="2793257"/>
                </a:lnTo>
                <a:close/>
              </a:path>
              <a:path w="1549400" h="2819400">
                <a:moveTo>
                  <a:pt x="1521883" y="2793746"/>
                </a:moveTo>
                <a:lnTo>
                  <a:pt x="1521069" y="2793257"/>
                </a:lnTo>
                <a:lnTo>
                  <a:pt x="1511300" y="2795016"/>
                </a:lnTo>
                <a:lnTo>
                  <a:pt x="1521883" y="2793746"/>
                </a:lnTo>
                <a:close/>
              </a:path>
              <a:path w="1549400" h="2819400">
                <a:moveTo>
                  <a:pt x="1536700" y="2795016"/>
                </a:moveTo>
                <a:lnTo>
                  <a:pt x="1524000" y="2795016"/>
                </a:lnTo>
                <a:lnTo>
                  <a:pt x="1521883" y="2793746"/>
                </a:lnTo>
                <a:lnTo>
                  <a:pt x="1511300" y="2795016"/>
                </a:lnTo>
                <a:lnTo>
                  <a:pt x="1518227" y="2798341"/>
                </a:lnTo>
                <a:lnTo>
                  <a:pt x="1536700" y="2795016"/>
                </a:lnTo>
                <a:close/>
              </a:path>
              <a:path w="1549400" h="2819400">
                <a:moveTo>
                  <a:pt x="1518227" y="2798341"/>
                </a:moveTo>
                <a:lnTo>
                  <a:pt x="1511300" y="2795016"/>
                </a:lnTo>
                <a:lnTo>
                  <a:pt x="1511300" y="2799588"/>
                </a:lnTo>
                <a:lnTo>
                  <a:pt x="1518227" y="2798341"/>
                </a:lnTo>
                <a:close/>
              </a:path>
              <a:path w="1549400" h="2819400">
                <a:moveTo>
                  <a:pt x="1518920" y="2798673"/>
                </a:moveTo>
                <a:lnTo>
                  <a:pt x="1518557" y="2798499"/>
                </a:lnTo>
                <a:lnTo>
                  <a:pt x="1517650" y="2798445"/>
                </a:lnTo>
                <a:lnTo>
                  <a:pt x="1511300" y="2799588"/>
                </a:lnTo>
                <a:lnTo>
                  <a:pt x="1518920" y="2798673"/>
                </a:lnTo>
                <a:close/>
              </a:path>
              <a:path w="1549400" h="2819400">
                <a:moveTo>
                  <a:pt x="1532081" y="2801112"/>
                </a:moveTo>
                <a:lnTo>
                  <a:pt x="1524000" y="2801112"/>
                </a:lnTo>
                <a:lnTo>
                  <a:pt x="1519237" y="2798826"/>
                </a:lnTo>
                <a:lnTo>
                  <a:pt x="1518557" y="2798717"/>
                </a:lnTo>
                <a:lnTo>
                  <a:pt x="1511300" y="2799588"/>
                </a:lnTo>
                <a:lnTo>
                  <a:pt x="1515533" y="2802636"/>
                </a:lnTo>
                <a:lnTo>
                  <a:pt x="1524000" y="2805684"/>
                </a:lnTo>
                <a:lnTo>
                  <a:pt x="1524000" y="2804160"/>
                </a:lnTo>
                <a:lnTo>
                  <a:pt x="1530350" y="2803398"/>
                </a:lnTo>
                <a:lnTo>
                  <a:pt x="1532081" y="2801112"/>
                </a:lnTo>
                <a:close/>
              </a:path>
              <a:path w="1549400" h="2819400">
                <a:moveTo>
                  <a:pt x="1515533" y="2802636"/>
                </a:moveTo>
                <a:lnTo>
                  <a:pt x="1511300" y="2799588"/>
                </a:lnTo>
                <a:lnTo>
                  <a:pt x="1511300" y="2801112"/>
                </a:lnTo>
                <a:lnTo>
                  <a:pt x="1515533" y="2802636"/>
                </a:lnTo>
                <a:close/>
              </a:path>
              <a:path w="1549400" h="2819400">
                <a:moveTo>
                  <a:pt x="1526822" y="2808054"/>
                </a:moveTo>
                <a:lnTo>
                  <a:pt x="1524000" y="2808732"/>
                </a:lnTo>
                <a:lnTo>
                  <a:pt x="1515533" y="2802636"/>
                </a:lnTo>
                <a:lnTo>
                  <a:pt x="1511300" y="2801112"/>
                </a:lnTo>
                <a:lnTo>
                  <a:pt x="1511300" y="2804160"/>
                </a:lnTo>
                <a:lnTo>
                  <a:pt x="1524000" y="2810256"/>
                </a:lnTo>
                <a:lnTo>
                  <a:pt x="1525154" y="2810256"/>
                </a:lnTo>
                <a:lnTo>
                  <a:pt x="1526822" y="2808054"/>
                </a:lnTo>
                <a:close/>
              </a:path>
              <a:path w="1549400" h="2819400">
                <a:moveTo>
                  <a:pt x="1515533" y="2788412"/>
                </a:moveTo>
                <a:lnTo>
                  <a:pt x="1513416" y="2788666"/>
                </a:lnTo>
                <a:lnTo>
                  <a:pt x="1514122" y="2789089"/>
                </a:lnTo>
                <a:lnTo>
                  <a:pt x="1515533" y="2788412"/>
                </a:lnTo>
                <a:close/>
              </a:path>
              <a:path w="1549400" h="2819400">
                <a:moveTo>
                  <a:pt x="1529080" y="2720340"/>
                </a:moveTo>
                <a:lnTo>
                  <a:pt x="1524000" y="2714244"/>
                </a:lnTo>
                <a:lnTo>
                  <a:pt x="1513840" y="2717292"/>
                </a:lnTo>
                <a:lnTo>
                  <a:pt x="1524000" y="2717292"/>
                </a:lnTo>
                <a:lnTo>
                  <a:pt x="1529080" y="2720340"/>
                </a:lnTo>
                <a:close/>
              </a:path>
              <a:path w="1549400" h="2819400">
                <a:moveTo>
                  <a:pt x="1536700" y="2790444"/>
                </a:moveTo>
                <a:lnTo>
                  <a:pt x="1536700" y="2785872"/>
                </a:lnTo>
                <a:lnTo>
                  <a:pt x="1515533" y="2788412"/>
                </a:lnTo>
                <a:lnTo>
                  <a:pt x="1514122" y="2789089"/>
                </a:lnTo>
                <a:lnTo>
                  <a:pt x="1521069" y="2793257"/>
                </a:lnTo>
                <a:lnTo>
                  <a:pt x="1536700" y="2790444"/>
                </a:lnTo>
                <a:close/>
              </a:path>
              <a:path w="1549400" h="2819400">
                <a:moveTo>
                  <a:pt x="1536700" y="2785872"/>
                </a:moveTo>
                <a:lnTo>
                  <a:pt x="1524000" y="2785872"/>
                </a:lnTo>
                <a:lnTo>
                  <a:pt x="1522412" y="2785110"/>
                </a:lnTo>
                <a:lnTo>
                  <a:pt x="1515533" y="2788412"/>
                </a:lnTo>
                <a:lnTo>
                  <a:pt x="1536700" y="2785872"/>
                </a:lnTo>
                <a:close/>
              </a:path>
              <a:path w="1549400" h="2819400">
                <a:moveTo>
                  <a:pt x="1527342" y="2807368"/>
                </a:moveTo>
                <a:lnTo>
                  <a:pt x="1525587" y="2805684"/>
                </a:lnTo>
                <a:lnTo>
                  <a:pt x="1524000" y="2805684"/>
                </a:lnTo>
                <a:lnTo>
                  <a:pt x="1515533" y="2802636"/>
                </a:lnTo>
                <a:lnTo>
                  <a:pt x="1524000" y="2808732"/>
                </a:lnTo>
                <a:lnTo>
                  <a:pt x="1526822" y="2808054"/>
                </a:lnTo>
                <a:lnTo>
                  <a:pt x="1527342" y="2807368"/>
                </a:lnTo>
                <a:close/>
              </a:path>
              <a:path w="1549400" h="2819400">
                <a:moveTo>
                  <a:pt x="1524000" y="2781300"/>
                </a:moveTo>
                <a:lnTo>
                  <a:pt x="1516380" y="2782214"/>
                </a:lnTo>
                <a:lnTo>
                  <a:pt x="1518557" y="2783259"/>
                </a:lnTo>
                <a:lnTo>
                  <a:pt x="1524000" y="2781300"/>
                </a:lnTo>
                <a:close/>
              </a:path>
              <a:path w="1549400" h="2819400">
                <a:moveTo>
                  <a:pt x="1530350" y="2741676"/>
                </a:moveTo>
                <a:lnTo>
                  <a:pt x="1517650" y="2744724"/>
                </a:lnTo>
                <a:lnTo>
                  <a:pt x="1524000" y="2744724"/>
                </a:lnTo>
                <a:lnTo>
                  <a:pt x="1530350" y="2741676"/>
                </a:lnTo>
                <a:close/>
              </a:path>
              <a:path w="1549400" h="2819400">
                <a:moveTo>
                  <a:pt x="1536700" y="2795016"/>
                </a:moveTo>
                <a:lnTo>
                  <a:pt x="1518227" y="2798341"/>
                </a:lnTo>
                <a:lnTo>
                  <a:pt x="1518920" y="2798673"/>
                </a:lnTo>
                <a:lnTo>
                  <a:pt x="1535430" y="2796692"/>
                </a:lnTo>
                <a:lnTo>
                  <a:pt x="1536700" y="2795016"/>
                </a:lnTo>
                <a:close/>
              </a:path>
              <a:path w="1549400" h="2819400">
                <a:moveTo>
                  <a:pt x="1536700" y="2784348"/>
                </a:moveTo>
                <a:lnTo>
                  <a:pt x="1536700" y="2781300"/>
                </a:lnTo>
                <a:lnTo>
                  <a:pt x="1524000" y="2781300"/>
                </a:lnTo>
                <a:lnTo>
                  <a:pt x="1518557" y="2783259"/>
                </a:lnTo>
                <a:lnTo>
                  <a:pt x="1522412" y="2785110"/>
                </a:lnTo>
                <a:lnTo>
                  <a:pt x="1524000" y="2784348"/>
                </a:lnTo>
                <a:lnTo>
                  <a:pt x="1536700" y="2784348"/>
                </a:lnTo>
                <a:close/>
              </a:path>
              <a:path w="1549400" h="2819400">
                <a:moveTo>
                  <a:pt x="1534390" y="2798064"/>
                </a:moveTo>
                <a:lnTo>
                  <a:pt x="1524000" y="2798064"/>
                </a:lnTo>
                <a:lnTo>
                  <a:pt x="1518920" y="2798673"/>
                </a:lnTo>
                <a:lnTo>
                  <a:pt x="1524000" y="2801112"/>
                </a:lnTo>
                <a:lnTo>
                  <a:pt x="1532081" y="2801112"/>
                </a:lnTo>
                <a:lnTo>
                  <a:pt x="1534390" y="2798064"/>
                </a:lnTo>
                <a:close/>
              </a:path>
              <a:path w="1549400" h="2819400">
                <a:moveTo>
                  <a:pt x="1524000" y="2685288"/>
                </a:moveTo>
                <a:lnTo>
                  <a:pt x="1524000" y="2680716"/>
                </a:lnTo>
                <a:lnTo>
                  <a:pt x="1519237" y="2678430"/>
                </a:lnTo>
                <a:lnTo>
                  <a:pt x="1524000" y="2685288"/>
                </a:lnTo>
                <a:close/>
              </a:path>
              <a:path w="1549400" h="2819400">
                <a:moveTo>
                  <a:pt x="1524000" y="2731770"/>
                </a:moveTo>
                <a:lnTo>
                  <a:pt x="1519766" y="2732532"/>
                </a:lnTo>
                <a:lnTo>
                  <a:pt x="1521883" y="2732405"/>
                </a:lnTo>
                <a:lnTo>
                  <a:pt x="1524000" y="2731770"/>
                </a:lnTo>
                <a:close/>
              </a:path>
              <a:path w="1549400" h="2819400">
                <a:moveTo>
                  <a:pt x="1536700" y="2776728"/>
                </a:moveTo>
                <a:lnTo>
                  <a:pt x="1536700" y="2775204"/>
                </a:lnTo>
                <a:lnTo>
                  <a:pt x="1524000" y="2775204"/>
                </a:lnTo>
                <a:lnTo>
                  <a:pt x="1519766" y="2776728"/>
                </a:lnTo>
                <a:lnTo>
                  <a:pt x="1536700" y="2776728"/>
                </a:lnTo>
                <a:close/>
              </a:path>
              <a:path w="1549400" h="2819400">
                <a:moveTo>
                  <a:pt x="1536700" y="2791968"/>
                </a:moveTo>
                <a:lnTo>
                  <a:pt x="1536700" y="2790444"/>
                </a:lnTo>
                <a:lnTo>
                  <a:pt x="1521069" y="2793257"/>
                </a:lnTo>
                <a:lnTo>
                  <a:pt x="1521883" y="2793746"/>
                </a:lnTo>
                <a:lnTo>
                  <a:pt x="1536700" y="2791968"/>
                </a:lnTo>
                <a:close/>
              </a:path>
              <a:path w="1549400" h="2819400">
                <a:moveTo>
                  <a:pt x="1536700" y="2738628"/>
                </a:moveTo>
                <a:lnTo>
                  <a:pt x="1536700" y="2735580"/>
                </a:lnTo>
                <a:lnTo>
                  <a:pt x="1527810" y="2731312"/>
                </a:lnTo>
                <a:lnTo>
                  <a:pt x="1526822" y="2731262"/>
                </a:lnTo>
                <a:lnTo>
                  <a:pt x="1524000" y="2731770"/>
                </a:lnTo>
                <a:lnTo>
                  <a:pt x="1521460" y="2732532"/>
                </a:lnTo>
                <a:lnTo>
                  <a:pt x="1524000" y="2732532"/>
                </a:lnTo>
                <a:lnTo>
                  <a:pt x="1524000" y="2740152"/>
                </a:lnTo>
                <a:lnTo>
                  <a:pt x="1533525" y="2740152"/>
                </a:lnTo>
                <a:lnTo>
                  <a:pt x="1536700" y="2738628"/>
                </a:lnTo>
                <a:close/>
              </a:path>
              <a:path w="1549400" h="2819400">
                <a:moveTo>
                  <a:pt x="1549400" y="2802636"/>
                </a:moveTo>
                <a:lnTo>
                  <a:pt x="1549400" y="2799588"/>
                </a:lnTo>
                <a:lnTo>
                  <a:pt x="1536700" y="2793492"/>
                </a:lnTo>
                <a:lnTo>
                  <a:pt x="1524000" y="2793492"/>
                </a:lnTo>
                <a:lnTo>
                  <a:pt x="1521883" y="2793746"/>
                </a:lnTo>
                <a:lnTo>
                  <a:pt x="1524000" y="2795016"/>
                </a:lnTo>
                <a:lnTo>
                  <a:pt x="1536700" y="2795016"/>
                </a:lnTo>
                <a:lnTo>
                  <a:pt x="1549400" y="2802636"/>
                </a:lnTo>
                <a:close/>
              </a:path>
              <a:path w="1549400" h="2819400">
                <a:moveTo>
                  <a:pt x="1536700" y="2785872"/>
                </a:moveTo>
                <a:lnTo>
                  <a:pt x="1536700" y="2784348"/>
                </a:lnTo>
                <a:lnTo>
                  <a:pt x="1524000" y="2784348"/>
                </a:lnTo>
                <a:lnTo>
                  <a:pt x="1522412" y="2785110"/>
                </a:lnTo>
                <a:lnTo>
                  <a:pt x="1524000" y="2785872"/>
                </a:lnTo>
                <a:lnTo>
                  <a:pt x="1536700" y="2785872"/>
                </a:lnTo>
                <a:close/>
              </a:path>
              <a:path w="1549400" h="2819400">
                <a:moveTo>
                  <a:pt x="1527463" y="2731146"/>
                </a:moveTo>
                <a:lnTo>
                  <a:pt x="1526930" y="2730890"/>
                </a:lnTo>
                <a:lnTo>
                  <a:pt x="1524000" y="2731770"/>
                </a:lnTo>
                <a:lnTo>
                  <a:pt x="1527463" y="2731146"/>
                </a:lnTo>
                <a:close/>
              </a:path>
              <a:path w="1549400" h="2819400">
                <a:moveTo>
                  <a:pt x="1536700" y="2781300"/>
                </a:moveTo>
                <a:lnTo>
                  <a:pt x="1536700" y="2779776"/>
                </a:lnTo>
                <a:lnTo>
                  <a:pt x="1524000" y="2781300"/>
                </a:lnTo>
                <a:lnTo>
                  <a:pt x="1536700" y="2781300"/>
                </a:lnTo>
                <a:close/>
              </a:path>
              <a:path w="1549400" h="2819400">
                <a:moveTo>
                  <a:pt x="1536700" y="2793492"/>
                </a:moveTo>
                <a:lnTo>
                  <a:pt x="1536700" y="2791968"/>
                </a:lnTo>
                <a:lnTo>
                  <a:pt x="1524000" y="2793492"/>
                </a:lnTo>
                <a:lnTo>
                  <a:pt x="1536700" y="2793492"/>
                </a:lnTo>
                <a:close/>
              </a:path>
              <a:path w="1549400" h="2819400">
                <a:moveTo>
                  <a:pt x="1535430" y="2796692"/>
                </a:moveTo>
                <a:lnTo>
                  <a:pt x="1524000" y="2798064"/>
                </a:lnTo>
                <a:lnTo>
                  <a:pt x="1534390" y="2798064"/>
                </a:lnTo>
                <a:lnTo>
                  <a:pt x="1535430" y="2796692"/>
                </a:lnTo>
                <a:close/>
              </a:path>
              <a:path w="1549400" h="2819400">
                <a:moveTo>
                  <a:pt x="1530350" y="2803398"/>
                </a:moveTo>
                <a:lnTo>
                  <a:pt x="1524000" y="2804160"/>
                </a:lnTo>
                <a:lnTo>
                  <a:pt x="1525587" y="2805684"/>
                </a:lnTo>
                <a:lnTo>
                  <a:pt x="1528618" y="2805684"/>
                </a:lnTo>
                <a:lnTo>
                  <a:pt x="1530350" y="2803398"/>
                </a:lnTo>
                <a:close/>
              </a:path>
              <a:path w="1549400" h="2819400">
                <a:moveTo>
                  <a:pt x="1525587" y="2805684"/>
                </a:moveTo>
                <a:lnTo>
                  <a:pt x="1524000" y="2804160"/>
                </a:lnTo>
                <a:lnTo>
                  <a:pt x="1524000" y="2805684"/>
                </a:lnTo>
                <a:lnTo>
                  <a:pt x="1525587" y="2805684"/>
                </a:lnTo>
                <a:close/>
              </a:path>
              <a:path w="1549400" h="2819400">
                <a:moveTo>
                  <a:pt x="1525154" y="2810256"/>
                </a:moveTo>
                <a:lnTo>
                  <a:pt x="1524000" y="2810256"/>
                </a:lnTo>
                <a:lnTo>
                  <a:pt x="1524000" y="2811780"/>
                </a:lnTo>
                <a:lnTo>
                  <a:pt x="1525154" y="2810256"/>
                </a:lnTo>
                <a:close/>
              </a:path>
              <a:path w="1549400" h="2819400">
                <a:moveTo>
                  <a:pt x="1525411" y="2810256"/>
                </a:moveTo>
                <a:lnTo>
                  <a:pt x="1525154" y="2810256"/>
                </a:lnTo>
                <a:lnTo>
                  <a:pt x="1524000" y="2811780"/>
                </a:lnTo>
                <a:lnTo>
                  <a:pt x="1525411" y="2810256"/>
                </a:lnTo>
                <a:close/>
              </a:path>
              <a:path w="1549400" h="2819400">
                <a:moveTo>
                  <a:pt x="1549400" y="2811780"/>
                </a:moveTo>
                <a:lnTo>
                  <a:pt x="1549400" y="2808732"/>
                </a:lnTo>
                <a:lnTo>
                  <a:pt x="1536700" y="2811780"/>
                </a:lnTo>
                <a:lnTo>
                  <a:pt x="1536700" y="2816352"/>
                </a:lnTo>
                <a:lnTo>
                  <a:pt x="1530350" y="2810256"/>
                </a:lnTo>
                <a:lnTo>
                  <a:pt x="1525411" y="2810256"/>
                </a:lnTo>
                <a:lnTo>
                  <a:pt x="1524000" y="2811780"/>
                </a:lnTo>
                <a:lnTo>
                  <a:pt x="1524000" y="2817876"/>
                </a:lnTo>
                <a:lnTo>
                  <a:pt x="1536700" y="2817876"/>
                </a:lnTo>
                <a:lnTo>
                  <a:pt x="1543050" y="2815590"/>
                </a:lnTo>
                <a:lnTo>
                  <a:pt x="1549400" y="2811780"/>
                </a:lnTo>
                <a:close/>
              </a:path>
              <a:path w="1549400" h="2819400">
                <a:moveTo>
                  <a:pt x="1543050" y="2815590"/>
                </a:moveTo>
                <a:lnTo>
                  <a:pt x="1536700" y="2817876"/>
                </a:lnTo>
                <a:lnTo>
                  <a:pt x="1524000" y="2817876"/>
                </a:lnTo>
                <a:lnTo>
                  <a:pt x="1524000" y="2819400"/>
                </a:lnTo>
                <a:lnTo>
                  <a:pt x="1536700" y="2819400"/>
                </a:lnTo>
                <a:lnTo>
                  <a:pt x="1543050" y="2815590"/>
                </a:lnTo>
                <a:close/>
              </a:path>
              <a:path w="1549400" h="2819400">
                <a:moveTo>
                  <a:pt x="1527628" y="2807861"/>
                </a:moveTo>
                <a:lnTo>
                  <a:pt x="1526822" y="2808054"/>
                </a:lnTo>
                <a:lnTo>
                  <a:pt x="1525154" y="2810256"/>
                </a:lnTo>
                <a:lnTo>
                  <a:pt x="1525411" y="2810256"/>
                </a:lnTo>
                <a:lnTo>
                  <a:pt x="1527628" y="2807861"/>
                </a:lnTo>
                <a:close/>
              </a:path>
              <a:path w="1549400" h="2819400">
                <a:moveTo>
                  <a:pt x="1530350" y="2810256"/>
                </a:moveTo>
                <a:lnTo>
                  <a:pt x="1527810" y="2807817"/>
                </a:lnTo>
                <a:lnTo>
                  <a:pt x="1527628" y="2807861"/>
                </a:lnTo>
                <a:lnTo>
                  <a:pt x="1525411" y="2810256"/>
                </a:lnTo>
                <a:lnTo>
                  <a:pt x="1530350" y="2810256"/>
                </a:lnTo>
                <a:close/>
              </a:path>
              <a:path w="1549400" h="2819400">
                <a:moveTo>
                  <a:pt x="1528618" y="2805684"/>
                </a:moveTo>
                <a:lnTo>
                  <a:pt x="1525587" y="2805684"/>
                </a:lnTo>
                <a:lnTo>
                  <a:pt x="1527342" y="2807368"/>
                </a:lnTo>
                <a:lnTo>
                  <a:pt x="1528618" y="2805684"/>
                </a:lnTo>
                <a:close/>
              </a:path>
              <a:path w="1549400" h="2819400">
                <a:moveTo>
                  <a:pt x="1527735" y="2807745"/>
                </a:moveTo>
                <a:lnTo>
                  <a:pt x="1527342" y="2807368"/>
                </a:lnTo>
                <a:lnTo>
                  <a:pt x="1526822" y="2808054"/>
                </a:lnTo>
                <a:lnTo>
                  <a:pt x="1527628" y="2807861"/>
                </a:lnTo>
                <a:close/>
              </a:path>
              <a:path w="1549400" h="2819400">
                <a:moveTo>
                  <a:pt x="1536700" y="2729484"/>
                </a:moveTo>
                <a:lnTo>
                  <a:pt x="1535684" y="2728264"/>
                </a:lnTo>
                <a:lnTo>
                  <a:pt x="1526930" y="2730890"/>
                </a:lnTo>
                <a:lnTo>
                  <a:pt x="1527342" y="2731088"/>
                </a:lnTo>
                <a:lnTo>
                  <a:pt x="1527810" y="2731084"/>
                </a:lnTo>
                <a:lnTo>
                  <a:pt x="1536700" y="2729484"/>
                </a:lnTo>
                <a:close/>
              </a:path>
              <a:path w="1549400" h="2819400">
                <a:moveTo>
                  <a:pt x="1529644" y="2805684"/>
                </a:moveTo>
                <a:lnTo>
                  <a:pt x="1528618" y="2805684"/>
                </a:lnTo>
                <a:lnTo>
                  <a:pt x="1527342" y="2807368"/>
                </a:lnTo>
                <a:lnTo>
                  <a:pt x="1527628" y="2807643"/>
                </a:lnTo>
                <a:lnTo>
                  <a:pt x="1527810" y="2807665"/>
                </a:lnTo>
                <a:lnTo>
                  <a:pt x="1529644" y="2805684"/>
                </a:lnTo>
                <a:close/>
              </a:path>
              <a:path w="1549400" h="2819400">
                <a:moveTo>
                  <a:pt x="1536700" y="2735580"/>
                </a:moveTo>
                <a:lnTo>
                  <a:pt x="1536700" y="2729484"/>
                </a:lnTo>
                <a:lnTo>
                  <a:pt x="1527463" y="2731146"/>
                </a:lnTo>
                <a:lnTo>
                  <a:pt x="1536700" y="2735580"/>
                </a:lnTo>
                <a:close/>
              </a:path>
              <a:path w="1549400" h="2819400">
                <a:moveTo>
                  <a:pt x="1536700" y="2805684"/>
                </a:moveTo>
                <a:lnTo>
                  <a:pt x="1529644" y="2805684"/>
                </a:lnTo>
                <a:lnTo>
                  <a:pt x="1527735" y="2807745"/>
                </a:lnTo>
                <a:lnTo>
                  <a:pt x="1536700" y="2805684"/>
                </a:lnTo>
                <a:close/>
              </a:path>
              <a:path w="1549400" h="2819400">
                <a:moveTo>
                  <a:pt x="1549400" y="2808732"/>
                </a:moveTo>
                <a:lnTo>
                  <a:pt x="1549400" y="2802636"/>
                </a:lnTo>
                <a:lnTo>
                  <a:pt x="1527810" y="2807817"/>
                </a:lnTo>
                <a:lnTo>
                  <a:pt x="1530350" y="2810256"/>
                </a:lnTo>
                <a:lnTo>
                  <a:pt x="1536700" y="2810256"/>
                </a:lnTo>
                <a:lnTo>
                  <a:pt x="1536700" y="2811780"/>
                </a:lnTo>
                <a:lnTo>
                  <a:pt x="1549400" y="2808732"/>
                </a:lnTo>
                <a:close/>
              </a:path>
              <a:path w="1549400" h="2819400">
                <a:moveTo>
                  <a:pt x="1531937" y="2803207"/>
                </a:moveTo>
                <a:lnTo>
                  <a:pt x="1530350" y="2803398"/>
                </a:lnTo>
                <a:lnTo>
                  <a:pt x="1528618" y="2805684"/>
                </a:lnTo>
                <a:lnTo>
                  <a:pt x="1529644" y="2805684"/>
                </a:lnTo>
                <a:lnTo>
                  <a:pt x="1531937" y="2803207"/>
                </a:lnTo>
                <a:close/>
              </a:path>
              <a:path w="1549400" h="2819400">
                <a:moveTo>
                  <a:pt x="1536700" y="2727960"/>
                </a:moveTo>
                <a:lnTo>
                  <a:pt x="1536700" y="2724912"/>
                </a:lnTo>
                <a:lnTo>
                  <a:pt x="1529080" y="2720340"/>
                </a:lnTo>
                <a:lnTo>
                  <a:pt x="1535684" y="2728264"/>
                </a:lnTo>
                <a:lnTo>
                  <a:pt x="1536700" y="2727960"/>
                </a:lnTo>
                <a:close/>
              </a:path>
              <a:path w="1549400" h="2819400">
                <a:moveTo>
                  <a:pt x="1549400" y="2802636"/>
                </a:moveTo>
                <a:lnTo>
                  <a:pt x="1536700" y="2799588"/>
                </a:lnTo>
                <a:lnTo>
                  <a:pt x="1536700" y="2802636"/>
                </a:lnTo>
                <a:lnTo>
                  <a:pt x="1531937" y="2803207"/>
                </a:lnTo>
                <a:lnTo>
                  <a:pt x="1529644" y="2805684"/>
                </a:lnTo>
                <a:lnTo>
                  <a:pt x="1536700" y="2805684"/>
                </a:lnTo>
                <a:lnTo>
                  <a:pt x="1549400" y="2802636"/>
                </a:lnTo>
                <a:close/>
              </a:path>
              <a:path w="1549400" h="2819400">
                <a:moveTo>
                  <a:pt x="1536700" y="2740152"/>
                </a:moveTo>
                <a:lnTo>
                  <a:pt x="1531620" y="2741066"/>
                </a:lnTo>
                <a:lnTo>
                  <a:pt x="1530350" y="2741676"/>
                </a:lnTo>
                <a:lnTo>
                  <a:pt x="1536700" y="2740152"/>
                </a:lnTo>
                <a:close/>
              </a:path>
              <a:path w="1549400" h="2819400">
                <a:moveTo>
                  <a:pt x="1533877" y="2801112"/>
                </a:moveTo>
                <a:lnTo>
                  <a:pt x="1532081" y="2801112"/>
                </a:lnTo>
                <a:lnTo>
                  <a:pt x="1530350" y="2803398"/>
                </a:lnTo>
                <a:lnTo>
                  <a:pt x="1531937" y="2803207"/>
                </a:lnTo>
                <a:lnTo>
                  <a:pt x="1533877" y="2801112"/>
                </a:lnTo>
                <a:close/>
              </a:path>
              <a:path w="1549400" h="2819400">
                <a:moveTo>
                  <a:pt x="1536700" y="2816352"/>
                </a:moveTo>
                <a:lnTo>
                  <a:pt x="1536700" y="2810256"/>
                </a:lnTo>
                <a:lnTo>
                  <a:pt x="1530350" y="2810256"/>
                </a:lnTo>
                <a:lnTo>
                  <a:pt x="1536700" y="2816352"/>
                </a:lnTo>
                <a:close/>
              </a:path>
              <a:path w="1549400" h="2819400">
                <a:moveTo>
                  <a:pt x="1536700" y="2740152"/>
                </a:moveTo>
                <a:lnTo>
                  <a:pt x="1533525" y="2740152"/>
                </a:lnTo>
                <a:lnTo>
                  <a:pt x="1531620" y="2741066"/>
                </a:lnTo>
                <a:lnTo>
                  <a:pt x="1536700" y="2740152"/>
                </a:lnTo>
                <a:close/>
              </a:path>
              <a:path w="1549400" h="2819400">
                <a:moveTo>
                  <a:pt x="1536700" y="2752344"/>
                </a:moveTo>
                <a:lnTo>
                  <a:pt x="1532466" y="2752852"/>
                </a:lnTo>
                <a:lnTo>
                  <a:pt x="1531620" y="2753258"/>
                </a:lnTo>
                <a:lnTo>
                  <a:pt x="1536700" y="2752344"/>
                </a:lnTo>
                <a:close/>
              </a:path>
              <a:path w="1549400" h="2819400">
                <a:moveTo>
                  <a:pt x="1536700" y="2802636"/>
                </a:moveTo>
                <a:lnTo>
                  <a:pt x="1536700" y="2801112"/>
                </a:lnTo>
                <a:lnTo>
                  <a:pt x="1533877" y="2801112"/>
                </a:lnTo>
                <a:lnTo>
                  <a:pt x="1531937" y="2803207"/>
                </a:lnTo>
                <a:lnTo>
                  <a:pt x="1536700" y="2802636"/>
                </a:lnTo>
                <a:close/>
              </a:path>
              <a:path w="1549400" h="2819400">
                <a:moveTo>
                  <a:pt x="1536700" y="2798064"/>
                </a:moveTo>
                <a:lnTo>
                  <a:pt x="1534390" y="2798064"/>
                </a:lnTo>
                <a:lnTo>
                  <a:pt x="1532081" y="2801112"/>
                </a:lnTo>
                <a:lnTo>
                  <a:pt x="1533877" y="2801112"/>
                </a:lnTo>
                <a:lnTo>
                  <a:pt x="1536700" y="2798064"/>
                </a:lnTo>
                <a:close/>
              </a:path>
              <a:path w="1549400" h="2819400">
                <a:moveTo>
                  <a:pt x="1536700" y="2752344"/>
                </a:moveTo>
                <a:lnTo>
                  <a:pt x="1536700" y="2750820"/>
                </a:lnTo>
                <a:lnTo>
                  <a:pt x="1532466" y="2752852"/>
                </a:lnTo>
                <a:lnTo>
                  <a:pt x="1536700" y="2752344"/>
                </a:lnTo>
                <a:close/>
              </a:path>
              <a:path w="1549400" h="2819400">
                <a:moveTo>
                  <a:pt x="1536700" y="2740152"/>
                </a:moveTo>
                <a:lnTo>
                  <a:pt x="1536700" y="2738628"/>
                </a:lnTo>
                <a:lnTo>
                  <a:pt x="1533525" y="2740152"/>
                </a:lnTo>
                <a:lnTo>
                  <a:pt x="1536700" y="2740152"/>
                </a:lnTo>
                <a:close/>
              </a:path>
              <a:path w="1549400" h="2819400">
                <a:moveTo>
                  <a:pt x="1549400" y="2802636"/>
                </a:moveTo>
                <a:lnTo>
                  <a:pt x="1536700" y="2798064"/>
                </a:lnTo>
                <a:lnTo>
                  <a:pt x="1533877" y="2801112"/>
                </a:lnTo>
                <a:lnTo>
                  <a:pt x="1536700" y="2801112"/>
                </a:lnTo>
                <a:lnTo>
                  <a:pt x="1536700" y="2799588"/>
                </a:lnTo>
                <a:lnTo>
                  <a:pt x="1549400" y="2802636"/>
                </a:lnTo>
                <a:close/>
              </a:path>
              <a:path w="1549400" h="2819400">
                <a:moveTo>
                  <a:pt x="1536700" y="2798064"/>
                </a:moveTo>
                <a:lnTo>
                  <a:pt x="1536700" y="2796540"/>
                </a:lnTo>
                <a:lnTo>
                  <a:pt x="1535430" y="2796692"/>
                </a:lnTo>
                <a:lnTo>
                  <a:pt x="1534390" y="2798064"/>
                </a:lnTo>
                <a:lnTo>
                  <a:pt x="1536700" y="2798064"/>
                </a:lnTo>
                <a:close/>
              </a:path>
              <a:path w="1549400" h="2819400">
                <a:moveTo>
                  <a:pt x="1549400" y="2802636"/>
                </a:moveTo>
                <a:lnTo>
                  <a:pt x="1536700" y="2795016"/>
                </a:lnTo>
                <a:lnTo>
                  <a:pt x="1535430" y="2796692"/>
                </a:lnTo>
                <a:lnTo>
                  <a:pt x="1536700" y="2796540"/>
                </a:lnTo>
                <a:lnTo>
                  <a:pt x="1536700" y="2798064"/>
                </a:lnTo>
                <a:lnTo>
                  <a:pt x="1549400" y="2802636"/>
                </a:lnTo>
                <a:close/>
              </a:path>
              <a:path w="1549400" h="2819400">
                <a:moveTo>
                  <a:pt x="1536700" y="2729484"/>
                </a:moveTo>
                <a:lnTo>
                  <a:pt x="1536700" y="2727960"/>
                </a:lnTo>
                <a:lnTo>
                  <a:pt x="1535684" y="2728264"/>
                </a:lnTo>
                <a:lnTo>
                  <a:pt x="1536700" y="2729484"/>
                </a:lnTo>
                <a:close/>
              </a:path>
              <a:path w="1549400" h="2819400">
                <a:moveTo>
                  <a:pt x="1549400" y="2813304"/>
                </a:moveTo>
                <a:lnTo>
                  <a:pt x="1549400" y="2811780"/>
                </a:lnTo>
                <a:lnTo>
                  <a:pt x="1543050" y="2815590"/>
                </a:lnTo>
                <a:lnTo>
                  <a:pt x="1549400" y="2813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6002766" y="761103"/>
            <a:ext cx="115533" cy="243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1519518" y="2047987"/>
            <a:ext cx="160244" cy="1026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1932342" y="1976718"/>
            <a:ext cx="227704" cy="11026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2251038" y="2242970"/>
            <a:ext cx="238237" cy="808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2731097" y="2217420"/>
            <a:ext cx="254374" cy="860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3073998" y="2351891"/>
            <a:ext cx="222773" cy="7664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2899186" y="3223261"/>
            <a:ext cx="411928" cy="2057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6447864" y="1403873"/>
            <a:ext cx="540124" cy="2837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5491779" y="1358153"/>
            <a:ext cx="475129" cy="359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/>
          <p:nvPr/>
        </p:nvSpPr>
        <p:spPr>
          <a:xfrm>
            <a:off x="5489089" y="1808629"/>
            <a:ext cx="560294" cy="4343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/>
          <p:nvPr/>
        </p:nvSpPr>
        <p:spPr>
          <a:xfrm>
            <a:off x="7968726" y="1411941"/>
            <a:ext cx="448235" cy="320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2" name="object 22"/>
          <p:cNvSpPr/>
          <p:nvPr/>
        </p:nvSpPr>
        <p:spPr>
          <a:xfrm>
            <a:off x="4904142" y="2692101"/>
            <a:ext cx="140074" cy="463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620864" y="3429000"/>
            <a:ext cx="5781093" cy="2703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676387" y="3428999"/>
            <a:ext cx="178174" cy="847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1132242" y="3428999"/>
            <a:ext cx="293594" cy="793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6203128" y="3758453"/>
            <a:ext cx="79226" cy="1209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/>
          <p:nvPr/>
        </p:nvSpPr>
        <p:spPr>
          <a:xfrm>
            <a:off x="6186991" y="3968227"/>
            <a:ext cx="81915" cy="1156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8" name="object 28"/>
          <p:cNvSpPr/>
          <p:nvPr/>
        </p:nvSpPr>
        <p:spPr>
          <a:xfrm>
            <a:off x="2897841" y="3428999"/>
            <a:ext cx="3436396" cy="231827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6197750" y="4762948"/>
            <a:ext cx="83260" cy="1075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6208508" y="5575151"/>
            <a:ext cx="75191" cy="1183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6181613" y="3520440"/>
            <a:ext cx="88639" cy="1021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6189682" y="4168588"/>
            <a:ext cx="80570" cy="114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6208508" y="4960620"/>
            <a:ext cx="80570" cy="1465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/>
          <p:nvPr/>
        </p:nvSpPr>
        <p:spPr>
          <a:xfrm>
            <a:off x="3349662" y="3529854"/>
            <a:ext cx="2577353" cy="122704"/>
          </a:xfrm>
          <a:custGeom>
            <a:avLst/>
            <a:gdLst/>
            <a:ahLst/>
            <a:cxnLst/>
            <a:rect l="l" t="t" r="r" b="b"/>
            <a:pathLst>
              <a:path w="2921000" h="139064">
                <a:moveTo>
                  <a:pt x="3175" y="109728"/>
                </a:moveTo>
                <a:lnTo>
                  <a:pt x="0" y="109728"/>
                </a:lnTo>
                <a:lnTo>
                  <a:pt x="0" y="111252"/>
                </a:lnTo>
                <a:lnTo>
                  <a:pt x="3175" y="109728"/>
                </a:lnTo>
                <a:close/>
              </a:path>
              <a:path w="2921000" h="139064">
                <a:moveTo>
                  <a:pt x="8466" y="109728"/>
                </a:moveTo>
                <a:lnTo>
                  <a:pt x="3175" y="109728"/>
                </a:lnTo>
                <a:lnTo>
                  <a:pt x="0" y="111252"/>
                </a:lnTo>
                <a:lnTo>
                  <a:pt x="0" y="112776"/>
                </a:lnTo>
                <a:lnTo>
                  <a:pt x="8466" y="109728"/>
                </a:lnTo>
                <a:close/>
              </a:path>
              <a:path w="2921000" h="139064">
                <a:moveTo>
                  <a:pt x="18344" y="117009"/>
                </a:moveTo>
                <a:lnTo>
                  <a:pt x="13676" y="109728"/>
                </a:lnTo>
                <a:lnTo>
                  <a:pt x="8466" y="109728"/>
                </a:lnTo>
                <a:lnTo>
                  <a:pt x="0" y="112776"/>
                </a:lnTo>
                <a:lnTo>
                  <a:pt x="1953" y="114300"/>
                </a:lnTo>
                <a:lnTo>
                  <a:pt x="12700" y="114300"/>
                </a:lnTo>
                <a:lnTo>
                  <a:pt x="18344" y="117009"/>
                </a:lnTo>
                <a:close/>
              </a:path>
              <a:path w="2921000" h="139064">
                <a:moveTo>
                  <a:pt x="1953" y="114300"/>
                </a:moveTo>
                <a:lnTo>
                  <a:pt x="0" y="112776"/>
                </a:lnTo>
                <a:lnTo>
                  <a:pt x="0" y="114300"/>
                </a:lnTo>
                <a:lnTo>
                  <a:pt x="1953" y="114300"/>
                </a:lnTo>
                <a:close/>
              </a:path>
              <a:path w="2921000" h="139064">
                <a:moveTo>
                  <a:pt x="8466" y="119380"/>
                </a:moveTo>
                <a:lnTo>
                  <a:pt x="1953" y="114300"/>
                </a:lnTo>
                <a:lnTo>
                  <a:pt x="0" y="114300"/>
                </a:lnTo>
                <a:lnTo>
                  <a:pt x="8466" y="119380"/>
                </a:lnTo>
                <a:close/>
              </a:path>
              <a:path w="2921000" h="139064">
                <a:moveTo>
                  <a:pt x="10885" y="121266"/>
                </a:moveTo>
                <a:lnTo>
                  <a:pt x="8466" y="119380"/>
                </a:lnTo>
                <a:lnTo>
                  <a:pt x="0" y="114300"/>
                </a:lnTo>
                <a:lnTo>
                  <a:pt x="1953" y="118051"/>
                </a:lnTo>
                <a:lnTo>
                  <a:pt x="10885" y="121266"/>
                </a:lnTo>
                <a:close/>
              </a:path>
              <a:path w="2921000" h="139064">
                <a:moveTo>
                  <a:pt x="1953" y="118051"/>
                </a:moveTo>
                <a:lnTo>
                  <a:pt x="0" y="114300"/>
                </a:lnTo>
                <a:lnTo>
                  <a:pt x="0" y="117348"/>
                </a:lnTo>
                <a:lnTo>
                  <a:pt x="1953" y="118051"/>
                </a:lnTo>
                <a:close/>
              </a:path>
              <a:path w="2921000" h="139064">
                <a:moveTo>
                  <a:pt x="3463" y="120950"/>
                </a:moveTo>
                <a:lnTo>
                  <a:pt x="1953" y="118051"/>
                </a:lnTo>
                <a:lnTo>
                  <a:pt x="0" y="117348"/>
                </a:lnTo>
                <a:lnTo>
                  <a:pt x="0" y="118872"/>
                </a:lnTo>
                <a:lnTo>
                  <a:pt x="3463" y="120950"/>
                </a:lnTo>
                <a:close/>
              </a:path>
              <a:path w="2921000" h="139064">
                <a:moveTo>
                  <a:pt x="6604" y="126979"/>
                </a:moveTo>
                <a:lnTo>
                  <a:pt x="3463" y="120950"/>
                </a:lnTo>
                <a:lnTo>
                  <a:pt x="0" y="118872"/>
                </a:lnTo>
                <a:lnTo>
                  <a:pt x="0" y="124968"/>
                </a:lnTo>
                <a:lnTo>
                  <a:pt x="5861" y="127781"/>
                </a:lnTo>
                <a:lnTo>
                  <a:pt x="6604" y="126979"/>
                </a:lnTo>
                <a:close/>
              </a:path>
              <a:path w="2921000" h="139064">
                <a:moveTo>
                  <a:pt x="5861" y="127781"/>
                </a:moveTo>
                <a:lnTo>
                  <a:pt x="0" y="124968"/>
                </a:lnTo>
                <a:lnTo>
                  <a:pt x="0" y="134112"/>
                </a:lnTo>
                <a:lnTo>
                  <a:pt x="5861" y="127781"/>
                </a:lnTo>
                <a:close/>
              </a:path>
              <a:path w="2921000" h="139064">
                <a:moveTo>
                  <a:pt x="9172" y="131910"/>
                </a:moveTo>
                <a:lnTo>
                  <a:pt x="7408" y="128524"/>
                </a:lnTo>
                <a:lnTo>
                  <a:pt x="5861" y="127781"/>
                </a:lnTo>
                <a:lnTo>
                  <a:pt x="0" y="134112"/>
                </a:lnTo>
                <a:lnTo>
                  <a:pt x="9172" y="131910"/>
                </a:lnTo>
                <a:close/>
              </a:path>
              <a:path w="2921000" h="139064">
                <a:moveTo>
                  <a:pt x="11112" y="135636"/>
                </a:moveTo>
                <a:lnTo>
                  <a:pt x="9172" y="131910"/>
                </a:lnTo>
                <a:lnTo>
                  <a:pt x="0" y="134112"/>
                </a:lnTo>
                <a:lnTo>
                  <a:pt x="5861" y="135518"/>
                </a:lnTo>
                <a:lnTo>
                  <a:pt x="11112" y="135636"/>
                </a:lnTo>
                <a:close/>
              </a:path>
              <a:path w="2921000" h="139064">
                <a:moveTo>
                  <a:pt x="6350" y="135636"/>
                </a:moveTo>
                <a:lnTo>
                  <a:pt x="0" y="134112"/>
                </a:lnTo>
                <a:lnTo>
                  <a:pt x="0" y="135636"/>
                </a:lnTo>
                <a:lnTo>
                  <a:pt x="6350" y="135636"/>
                </a:lnTo>
                <a:close/>
              </a:path>
              <a:path w="2921000" h="139064">
                <a:moveTo>
                  <a:pt x="12700" y="138684"/>
                </a:moveTo>
                <a:lnTo>
                  <a:pt x="11792" y="136942"/>
                </a:lnTo>
                <a:lnTo>
                  <a:pt x="6604" y="135696"/>
                </a:lnTo>
                <a:lnTo>
                  <a:pt x="0" y="135636"/>
                </a:lnTo>
                <a:lnTo>
                  <a:pt x="0" y="138684"/>
                </a:lnTo>
                <a:lnTo>
                  <a:pt x="12700" y="138684"/>
                </a:lnTo>
                <a:close/>
              </a:path>
              <a:path w="2921000" h="139064">
                <a:moveTo>
                  <a:pt x="20637" y="120586"/>
                </a:moveTo>
                <a:lnTo>
                  <a:pt x="18344" y="117009"/>
                </a:lnTo>
                <a:lnTo>
                  <a:pt x="12700" y="114300"/>
                </a:lnTo>
                <a:lnTo>
                  <a:pt x="1953" y="114300"/>
                </a:lnTo>
                <a:lnTo>
                  <a:pt x="8466" y="119380"/>
                </a:lnTo>
                <a:lnTo>
                  <a:pt x="11792" y="121375"/>
                </a:lnTo>
                <a:lnTo>
                  <a:pt x="12700" y="120396"/>
                </a:lnTo>
                <a:lnTo>
                  <a:pt x="12700" y="115824"/>
                </a:lnTo>
                <a:lnTo>
                  <a:pt x="20637" y="120586"/>
                </a:lnTo>
                <a:close/>
              </a:path>
              <a:path w="2921000" h="139064">
                <a:moveTo>
                  <a:pt x="11470" y="121723"/>
                </a:moveTo>
                <a:lnTo>
                  <a:pt x="10885" y="121266"/>
                </a:lnTo>
                <a:lnTo>
                  <a:pt x="1953" y="118051"/>
                </a:lnTo>
                <a:lnTo>
                  <a:pt x="3463" y="120950"/>
                </a:lnTo>
                <a:lnTo>
                  <a:pt x="9071" y="124314"/>
                </a:lnTo>
                <a:lnTo>
                  <a:pt x="11470" y="121723"/>
                </a:lnTo>
                <a:close/>
              </a:path>
              <a:path w="2921000" h="139064">
                <a:moveTo>
                  <a:pt x="15630" y="109728"/>
                </a:moveTo>
                <a:lnTo>
                  <a:pt x="12700" y="105156"/>
                </a:lnTo>
                <a:lnTo>
                  <a:pt x="3175" y="109728"/>
                </a:lnTo>
                <a:lnTo>
                  <a:pt x="8466" y="109728"/>
                </a:lnTo>
                <a:lnTo>
                  <a:pt x="12700" y="108204"/>
                </a:lnTo>
                <a:lnTo>
                  <a:pt x="12700" y="106680"/>
                </a:lnTo>
                <a:lnTo>
                  <a:pt x="14816" y="109728"/>
                </a:lnTo>
                <a:lnTo>
                  <a:pt x="15630" y="109728"/>
                </a:lnTo>
                <a:close/>
              </a:path>
              <a:path w="2921000" h="139064">
                <a:moveTo>
                  <a:pt x="9071" y="124314"/>
                </a:moveTo>
                <a:lnTo>
                  <a:pt x="3463" y="120950"/>
                </a:lnTo>
                <a:lnTo>
                  <a:pt x="6604" y="126979"/>
                </a:lnTo>
                <a:lnTo>
                  <a:pt x="9071" y="124314"/>
                </a:lnTo>
                <a:close/>
              </a:path>
              <a:path w="2921000" h="139064">
                <a:moveTo>
                  <a:pt x="7408" y="128524"/>
                </a:moveTo>
                <a:lnTo>
                  <a:pt x="6604" y="126979"/>
                </a:lnTo>
                <a:lnTo>
                  <a:pt x="5861" y="127781"/>
                </a:lnTo>
                <a:lnTo>
                  <a:pt x="7408" y="128524"/>
                </a:lnTo>
                <a:close/>
              </a:path>
              <a:path w="2921000" h="139064">
                <a:moveTo>
                  <a:pt x="11792" y="136942"/>
                </a:moveTo>
                <a:lnTo>
                  <a:pt x="11112" y="135636"/>
                </a:lnTo>
                <a:lnTo>
                  <a:pt x="6350" y="135636"/>
                </a:lnTo>
                <a:lnTo>
                  <a:pt x="11792" y="136942"/>
                </a:lnTo>
                <a:close/>
              </a:path>
              <a:path w="2921000" h="139064">
                <a:moveTo>
                  <a:pt x="15240" y="128016"/>
                </a:moveTo>
                <a:lnTo>
                  <a:pt x="9071" y="124314"/>
                </a:lnTo>
                <a:lnTo>
                  <a:pt x="6604" y="126979"/>
                </a:lnTo>
                <a:lnTo>
                  <a:pt x="7408" y="128524"/>
                </a:lnTo>
                <a:lnTo>
                  <a:pt x="12700" y="131064"/>
                </a:lnTo>
                <a:lnTo>
                  <a:pt x="12700" y="128016"/>
                </a:lnTo>
                <a:lnTo>
                  <a:pt x="15240" y="128016"/>
                </a:lnTo>
                <a:close/>
              </a:path>
              <a:path w="2921000" h="139064">
                <a:moveTo>
                  <a:pt x="12700" y="131064"/>
                </a:moveTo>
                <a:lnTo>
                  <a:pt x="7408" y="128524"/>
                </a:lnTo>
                <a:lnTo>
                  <a:pt x="9172" y="131910"/>
                </a:lnTo>
                <a:lnTo>
                  <a:pt x="12700" y="131064"/>
                </a:lnTo>
                <a:close/>
              </a:path>
              <a:path w="2921000" h="139064">
                <a:moveTo>
                  <a:pt x="13676" y="109728"/>
                </a:moveTo>
                <a:lnTo>
                  <a:pt x="12700" y="108204"/>
                </a:lnTo>
                <a:lnTo>
                  <a:pt x="8466" y="109728"/>
                </a:lnTo>
                <a:lnTo>
                  <a:pt x="13676" y="109728"/>
                </a:lnTo>
                <a:close/>
              </a:path>
              <a:path w="2921000" h="139064">
                <a:moveTo>
                  <a:pt x="11792" y="121375"/>
                </a:moveTo>
                <a:lnTo>
                  <a:pt x="8466" y="119380"/>
                </a:lnTo>
                <a:lnTo>
                  <a:pt x="10885" y="121266"/>
                </a:lnTo>
                <a:lnTo>
                  <a:pt x="11641" y="121539"/>
                </a:lnTo>
                <a:lnTo>
                  <a:pt x="11792" y="121375"/>
                </a:lnTo>
                <a:close/>
              </a:path>
              <a:path w="2921000" h="139064">
                <a:moveTo>
                  <a:pt x="17584" y="126492"/>
                </a:moveTo>
                <a:lnTo>
                  <a:pt x="11470" y="121723"/>
                </a:lnTo>
                <a:lnTo>
                  <a:pt x="9071" y="124314"/>
                </a:lnTo>
                <a:lnTo>
                  <a:pt x="12700" y="126492"/>
                </a:lnTo>
                <a:lnTo>
                  <a:pt x="17584" y="126492"/>
                </a:lnTo>
                <a:close/>
              </a:path>
              <a:path w="2921000" h="139064">
                <a:moveTo>
                  <a:pt x="25400" y="134112"/>
                </a:moveTo>
                <a:lnTo>
                  <a:pt x="20320" y="131064"/>
                </a:lnTo>
                <a:lnTo>
                  <a:pt x="12700" y="131064"/>
                </a:lnTo>
                <a:lnTo>
                  <a:pt x="9172" y="131910"/>
                </a:lnTo>
                <a:lnTo>
                  <a:pt x="11112" y="135636"/>
                </a:lnTo>
                <a:lnTo>
                  <a:pt x="21166" y="135636"/>
                </a:lnTo>
                <a:lnTo>
                  <a:pt x="25400" y="134112"/>
                </a:lnTo>
                <a:close/>
              </a:path>
              <a:path w="2921000" h="139064">
                <a:moveTo>
                  <a:pt x="11641" y="121539"/>
                </a:moveTo>
                <a:lnTo>
                  <a:pt x="10885" y="121266"/>
                </a:lnTo>
                <a:lnTo>
                  <a:pt x="11470" y="121723"/>
                </a:lnTo>
                <a:lnTo>
                  <a:pt x="11641" y="121539"/>
                </a:lnTo>
                <a:close/>
              </a:path>
              <a:path w="2921000" h="139064">
                <a:moveTo>
                  <a:pt x="21166" y="135636"/>
                </a:moveTo>
                <a:lnTo>
                  <a:pt x="11112" y="135636"/>
                </a:lnTo>
                <a:lnTo>
                  <a:pt x="11792" y="136942"/>
                </a:lnTo>
                <a:lnTo>
                  <a:pt x="12700" y="137160"/>
                </a:lnTo>
                <a:lnTo>
                  <a:pt x="12700" y="138684"/>
                </a:lnTo>
                <a:lnTo>
                  <a:pt x="21166" y="135636"/>
                </a:lnTo>
                <a:close/>
              </a:path>
              <a:path w="2921000" h="139064">
                <a:moveTo>
                  <a:pt x="20320" y="126492"/>
                </a:moveTo>
                <a:lnTo>
                  <a:pt x="12700" y="121920"/>
                </a:lnTo>
                <a:lnTo>
                  <a:pt x="11641" y="121539"/>
                </a:lnTo>
                <a:lnTo>
                  <a:pt x="11470" y="121723"/>
                </a:lnTo>
                <a:lnTo>
                  <a:pt x="17584" y="126492"/>
                </a:lnTo>
                <a:lnTo>
                  <a:pt x="20320" y="126492"/>
                </a:lnTo>
                <a:close/>
              </a:path>
              <a:path w="2921000" h="139064">
                <a:moveTo>
                  <a:pt x="12700" y="121920"/>
                </a:moveTo>
                <a:lnTo>
                  <a:pt x="11792" y="121375"/>
                </a:lnTo>
                <a:lnTo>
                  <a:pt x="11641" y="121539"/>
                </a:lnTo>
                <a:lnTo>
                  <a:pt x="12700" y="121920"/>
                </a:lnTo>
                <a:close/>
              </a:path>
              <a:path w="2921000" h="139064">
                <a:moveTo>
                  <a:pt x="24423" y="126492"/>
                </a:moveTo>
                <a:lnTo>
                  <a:pt x="20637" y="120586"/>
                </a:lnTo>
                <a:lnTo>
                  <a:pt x="12700" y="115824"/>
                </a:lnTo>
                <a:lnTo>
                  <a:pt x="12700" y="120396"/>
                </a:lnTo>
                <a:lnTo>
                  <a:pt x="11792" y="121375"/>
                </a:lnTo>
                <a:lnTo>
                  <a:pt x="20320" y="126492"/>
                </a:lnTo>
                <a:lnTo>
                  <a:pt x="24423" y="126492"/>
                </a:lnTo>
                <a:close/>
              </a:path>
              <a:path w="2921000" h="139064">
                <a:moveTo>
                  <a:pt x="12700" y="138684"/>
                </a:moveTo>
                <a:lnTo>
                  <a:pt x="12700" y="137160"/>
                </a:lnTo>
                <a:lnTo>
                  <a:pt x="11792" y="136942"/>
                </a:lnTo>
                <a:lnTo>
                  <a:pt x="12700" y="138684"/>
                </a:lnTo>
                <a:close/>
              </a:path>
              <a:path w="2921000" h="139064">
                <a:moveTo>
                  <a:pt x="15875" y="100584"/>
                </a:moveTo>
                <a:lnTo>
                  <a:pt x="12700" y="100584"/>
                </a:lnTo>
                <a:lnTo>
                  <a:pt x="12700" y="102108"/>
                </a:lnTo>
                <a:lnTo>
                  <a:pt x="15875" y="100584"/>
                </a:lnTo>
                <a:close/>
              </a:path>
              <a:path w="2921000" h="139064">
                <a:moveTo>
                  <a:pt x="16933" y="100584"/>
                </a:moveTo>
                <a:lnTo>
                  <a:pt x="15630" y="100701"/>
                </a:lnTo>
                <a:lnTo>
                  <a:pt x="12700" y="102108"/>
                </a:lnTo>
                <a:lnTo>
                  <a:pt x="16933" y="100584"/>
                </a:lnTo>
                <a:close/>
              </a:path>
              <a:path w="2921000" h="139064">
                <a:moveTo>
                  <a:pt x="28575" y="103632"/>
                </a:moveTo>
                <a:lnTo>
                  <a:pt x="27353" y="101287"/>
                </a:lnTo>
                <a:lnTo>
                  <a:pt x="25400" y="100584"/>
                </a:lnTo>
                <a:lnTo>
                  <a:pt x="16933" y="100584"/>
                </a:lnTo>
                <a:lnTo>
                  <a:pt x="12700" y="102108"/>
                </a:lnTo>
                <a:lnTo>
                  <a:pt x="25400" y="102108"/>
                </a:lnTo>
                <a:lnTo>
                  <a:pt x="28575" y="103632"/>
                </a:lnTo>
                <a:close/>
              </a:path>
              <a:path w="2921000" h="139064">
                <a:moveTo>
                  <a:pt x="33866" y="113792"/>
                </a:moveTo>
                <a:lnTo>
                  <a:pt x="28575" y="103632"/>
                </a:lnTo>
                <a:lnTo>
                  <a:pt x="25400" y="102108"/>
                </a:lnTo>
                <a:lnTo>
                  <a:pt x="12700" y="102108"/>
                </a:lnTo>
                <a:lnTo>
                  <a:pt x="14514" y="105156"/>
                </a:lnTo>
                <a:lnTo>
                  <a:pt x="25400" y="105156"/>
                </a:lnTo>
                <a:lnTo>
                  <a:pt x="25400" y="109728"/>
                </a:lnTo>
                <a:lnTo>
                  <a:pt x="33866" y="113792"/>
                </a:lnTo>
                <a:close/>
              </a:path>
              <a:path w="2921000" h="139064">
                <a:moveTo>
                  <a:pt x="14514" y="105156"/>
                </a:moveTo>
                <a:lnTo>
                  <a:pt x="12700" y="102108"/>
                </a:lnTo>
                <a:lnTo>
                  <a:pt x="14393" y="105156"/>
                </a:lnTo>
                <a:close/>
              </a:path>
              <a:path w="2921000" h="139064">
                <a:moveTo>
                  <a:pt x="14393" y="105156"/>
                </a:moveTo>
                <a:lnTo>
                  <a:pt x="12700" y="102108"/>
                </a:lnTo>
                <a:lnTo>
                  <a:pt x="12700" y="105156"/>
                </a:lnTo>
                <a:lnTo>
                  <a:pt x="14393" y="105156"/>
                </a:lnTo>
                <a:close/>
              </a:path>
              <a:path w="2921000" h="139064">
                <a:moveTo>
                  <a:pt x="16933" y="109728"/>
                </a:moveTo>
                <a:lnTo>
                  <a:pt x="14393" y="105156"/>
                </a:lnTo>
                <a:lnTo>
                  <a:pt x="12700" y="105156"/>
                </a:lnTo>
                <a:lnTo>
                  <a:pt x="15630" y="109728"/>
                </a:lnTo>
                <a:lnTo>
                  <a:pt x="16933" y="109728"/>
                </a:lnTo>
                <a:close/>
              </a:path>
              <a:path w="2921000" h="139064">
                <a:moveTo>
                  <a:pt x="14816" y="109728"/>
                </a:moveTo>
                <a:lnTo>
                  <a:pt x="12700" y="106680"/>
                </a:lnTo>
                <a:lnTo>
                  <a:pt x="12700" y="108204"/>
                </a:lnTo>
                <a:lnTo>
                  <a:pt x="13676" y="109728"/>
                </a:lnTo>
                <a:lnTo>
                  <a:pt x="14816" y="109728"/>
                </a:lnTo>
                <a:close/>
              </a:path>
              <a:path w="2921000" h="139064">
                <a:moveTo>
                  <a:pt x="19538" y="128016"/>
                </a:moveTo>
                <a:lnTo>
                  <a:pt x="17584" y="126492"/>
                </a:lnTo>
                <a:lnTo>
                  <a:pt x="12700" y="126492"/>
                </a:lnTo>
                <a:lnTo>
                  <a:pt x="15240" y="128016"/>
                </a:lnTo>
                <a:lnTo>
                  <a:pt x="19538" y="128016"/>
                </a:lnTo>
                <a:close/>
              </a:path>
              <a:path w="2921000" h="139064">
                <a:moveTo>
                  <a:pt x="20320" y="131064"/>
                </a:moveTo>
                <a:lnTo>
                  <a:pt x="15240" y="128016"/>
                </a:lnTo>
                <a:lnTo>
                  <a:pt x="12700" y="128016"/>
                </a:lnTo>
                <a:lnTo>
                  <a:pt x="12700" y="131064"/>
                </a:lnTo>
                <a:lnTo>
                  <a:pt x="20320" y="131064"/>
                </a:lnTo>
                <a:close/>
              </a:path>
              <a:path w="2921000" h="139064">
                <a:moveTo>
                  <a:pt x="20637" y="118110"/>
                </a:moveTo>
                <a:lnTo>
                  <a:pt x="14816" y="109728"/>
                </a:lnTo>
                <a:lnTo>
                  <a:pt x="13676" y="109728"/>
                </a:lnTo>
                <a:lnTo>
                  <a:pt x="18344" y="117009"/>
                </a:lnTo>
                <a:lnTo>
                  <a:pt x="20637" y="118110"/>
                </a:lnTo>
                <a:close/>
              </a:path>
              <a:path w="2921000" h="139064">
                <a:moveTo>
                  <a:pt x="17235" y="109728"/>
                </a:moveTo>
                <a:lnTo>
                  <a:pt x="14514" y="105156"/>
                </a:lnTo>
                <a:lnTo>
                  <a:pt x="16933" y="109728"/>
                </a:lnTo>
                <a:lnTo>
                  <a:pt x="17235" y="109728"/>
                </a:lnTo>
                <a:close/>
              </a:path>
              <a:path w="2921000" h="139064">
                <a:moveTo>
                  <a:pt x="25400" y="109728"/>
                </a:moveTo>
                <a:lnTo>
                  <a:pt x="25400" y="105156"/>
                </a:lnTo>
                <a:lnTo>
                  <a:pt x="14514" y="105156"/>
                </a:lnTo>
                <a:lnTo>
                  <a:pt x="17235" y="109728"/>
                </a:lnTo>
                <a:lnTo>
                  <a:pt x="25400" y="109728"/>
                </a:lnTo>
                <a:close/>
              </a:path>
              <a:path w="2921000" h="139064">
                <a:moveTo>
                  <a:pt x="21166" y="118364"/>
                </a:moveTo>
                <a:lnTo>
                  <a:pt x="15630" y="109728"/>
                </a:lnTo>
                <a:lnTo>
                  <a:pt x="14816" y="109728"/>
                </a:lnTo>
                <a:lnTo>
                  <a:pt x="20637" y="118110"/>
                </a:lnTo>
                <a:lnTo>
                  <a:pt x="21166" y="118364"/>
                </a:lnTo>
                <a:close/>
              </a:path>
              <a:path w="2921000" h="139064">
                <a:moveTo>
                  <a:pt x="23446" y="131064"/>
                </a:moveTo>
                <a:lnTo>
                  <a:pt x="19538" y="128016"/>
                </a:lnTo>
                <a:lnTo>
                  <a:pt x="15240" y="128016"/>
                </a:lnTo>
                <a:lnTo>
                  <a:pt x="20320" y="131064"/>
                </a:lnTo>
                <a:lnTo>
                  <a:pt x="23446" y="131064"/>
                </a:lnTo>
                <a:close/>
              </a:path>
              <a:path w="2921000" h="139064">
                <a:moveTo>
                  <a:pt x="21936" y="118733"/>
                </a:moveTo>
                <a:lnTo>
                  <a:pt x="16933" y="109728"/>
                </a:lnTo>
                <a:lnTo>
                  <a:pt x="15630" y="109728"/>
                </a:lnTo>
                <a:lnTo>
                  <a:pt x="21166" y="118364"/>
                </a:lnTo>
                <a:lnTo>
                  <a:pt x="21936" y="118733"/>
                </a:lnTo>
                <a:close/>
              </a:path>
              <a:path w="2921000" h="139064">
                <a:moveTo>
                  <a:pt x="28575" y="101727"/>
                </a:moveTo>
                <a:lnTo>
                  <a:pt x="25400" y="96012"/>
                </a:lnTo>
                <a:lnTo>
                  <a:pt x="15875" y="100584"/>
                </a:lnTo>
                <a:lnTo>
                  <a:pt x="17235" y="100475"/>
                </a:lnTo>
                <a:lnTo>
                  <a:pt x="25400" y="97536"/>
                </a:lnTo>
                <a:lnTo>
                  <a:pt x="27709" y="101415"/>
                </a:lnTo>
                <a:lnTo>
                  <a:pt x="28575" y="101727"/>
                </a:lnTo>
                <a:close/>
              </a:path>
              <a:path w="2921000" h="139064">
                <a:moveTo>
                  <a:pt x="27353" y="101287"/>
                </a:moveTo>
                <a:lnTo>
                  <a:pt x="25400" y="97536"/>
                </a:lnTo>
                <a:lnTo>
                  <a:pt x="16933" y="100584"/>
                </a:lnTo>
                <a:lnTo>
                  <a:pt x="25400" y="100584"/>
                </a:lnTo>
                <a:lnTo>
                  <a:pt x="27353" y="101287"/>
                </a:lnTo>
                <a:close/>
              </a:path>
              <a:path w="2921000" h="139064">
                <a:moveTo>
                  <a:pt x="22860" y="119176"/>
                </a:moveTo>
                <a:lnTo>
                  <a:pt x="17235" y="109728"/>
                </a:lnTo>
                <a:lnTo>
                  <a:pt x="16933" y="109728"/>
                </a:lnTo>
                <a:lnTo>
                  <a:pt x="21936" y="118733"/>
                </a:lnTo>
                <a:lnTo>
                  <a:pt x="22860" y="119176"/>
                </a:lnTo>
                <a:close/>
              </a:path>
              <a:path w="2921000" h="139064">
                <a:moveTo>
                  <a:pt x="34192" y="114417"/>
                </a:moveTo>
                <a:lnTo>
                  <a:pt x="33866" y="113792"/>
                </a:lnTo>
                <a:lnTo>
                  <a:pt x="25400" y="109728"/>
                </a:lnTo>
                <a:lnTo>
                  <a:pt x="17235" y="109728"/>
                </a:lnTo>
                <a:lnTo>
                  <a:pt x="22860" y="119176"/>
                </a:lnTo>
                <a:lnTo>
                  <a:pt x="25400" y="120396"/>
                </a:lnTo>
                <a:lnTo>
                  <a:pt x="25400" y="111252"/>
                </a:lnTo>
                <a:lnTo>
                  <a:pt x="34192" y="114417"/>
                </a:lnTo>
                <a:close/>
              </a:path>
              <a:path w="2921000" h="139064">
                <a:moveTo>
                  <a:pt x="22860" y="128016"/>
                </a:moveTo>
                <a:lnTo>
                  <a:pt x="20320" y="126492"/>
                </a:lnTo>
                <a:lnTo>
                  <a:pt x="17584" y="126492"/>
                </a:lnTo>
                <a:lnTo>
                  <a:pt x="19538" y="128016"/>
                </a:lnTo>
                <a:lnTo>
                  <a:pt x="22860" y="128016"/>
                </a:lnTo>
                <a:close/>
              </a:path>
              <a:path w="2921000" h="139064">
                <a:moveTo>
                  <a:pt x="23585" y="122355"/>
                </a:moveTo>
                <a:lnTo>
                  <a:pt x="20637" y="118110"/>
                </a:lnTo>
                <a:lnTo>
                  <a:pt x="18344" y="117009"/>
                </a:lnTo>
                <a:lnTo>
                  <a:pt x="20637" y="120586"/>
                </a:lnTo>
                <a:lnTo>
                  <a:pt x="23585" y="122355"/>
                </a:lnTo>
                <a:close/>
              </a:path>
              <a:path w="2921000" h="139064">
                <a:moveTo>
                  <a:pt x="25400" y="131064"/>
                </a:moveTo>
                <a:lnTo>
                  <a:pt x="25400" y="129540"/>
                </a:lnTo>
                <a:lnTo>
                  <a:pt x="22860" y="128016"/>
                </a:lnTo>
                <a:lnTo>
                  <a:pt x="19538" y="128016"/>
                </a:lnTo>
                <a:lnTo>
                  <a:pt x="23446" y="131064"/>
                </a:lnTo>
                <a:lnTo>
                  <a:pt x="25400" y="131064"/>
                </a:lnTo>
                <a:close/>
              </a:path>
              <a:path w="2921000" h="139064">
                <a:moveTo>
                  <a:pt x="25400" y="128016"/>
                </a:moveTo>
                <a:lnTo>
                  <a:pt x="24423" y="126492"/>
                </a:lnTo>
                <a:lnTo>
                  <a:pt x="20320" y="126492"/>
                </a:lnTo>
                <a:lnTo>
                  <a:pt x="22860" y="128016"/>
                </a:lnTo>
                <a:lnTo>
                  <a:pt x="25400" y="128016"/>
                </a:lnTo>
                <a:close/>
              </a:path>
              <a:path w="2921000" h="139064">
                <a:moveTo>
                  <a:pt x="25400" y="134112"/>
                </a:moveTo>
                <a:lnTo>
                  <a:pt x="25400" y="132588"/>
                </a:lnTo>
                <a:lnTo>
                  <a:pt x="23585" y="131172"/>
                </a:lnTo>
                <a:lnTo>
                  <a:pt x="20320" y="131064"/>
                </a:lnTo>
                <a:lnTo>
                  <a:pt x="25400" y="134112"/>
                </a:lnTo>
                <a:close/>
              </a:path>
              <a:path w="2921000" h="139064">
                <a:moveTo>
                  <a:pt x="23812" y="122491"/>
                </a:moveTo>
                <a:lnTo>
                  <a:pt x="21166" y="118364"/>
                </a:lnTo>
                <a:lnTo>
                  <a:pt x="20637" y="118110"/>
                </a:lnTo>
                <a:lnTo>
                  <a:pt x="23585" y="122355"/>
                </a:lnTo>
                <a:lnTo>
                  <a:pt x="23812" y="122491"/>
                </a:lnTo>
                <a:close/>
              </a:path>
              <a:path w="2921000" h="139064">
                <a:moveTo>
                  <a:pt x="31750" y="123444"/>
                </a:moveTo>
                <a:lnTo>
                  <a:pt x="29307" y="123561"/>
                </a:lnTo>
                <a:lnTo>
                  <a:pt x="25400" y="124968"/>
                </a:lnTo>
                <a:lnTo>
                  <a:pt x="23585" y="122355"/>
                </a:lnTo>
                <a:lnTo>
                  <a:pt x="20637" y="120586"/>
                </a:lnTo>
                <a:lnTo>
                  <a:pt x="24423" y="126492"/>
                </a:lnTo>
                <a:lnTo>
                  <a:pt x="25400" y="126492"/>
                </a:lnTo>
                <a:lnTo>
                  <a:pt x="31750" y="123444"/>
                </a:lnTo>
                <a:close/>
              </a:path>
              <a:path w="2921000" h="139064">
                <a:moveTo>
                  <a:pt x="24130" y="122682"/>
                </a:moveTo>
                <a:lnTo>
                  <a:pt x="21936" y="118733"/>
                </a:lnTo>
                <a:lnTo>
                  <a:pt x="21166" y="118364"/>
                </a:lnTo>
                <a:lnTo>
                  <a:pt x="23812" y="122491"/>
                </a:lnTo>
                <a:lnTo>
                  <a:pt x="24130" y="122682"/>
                </a:lnTo>
                <a:close/>
              </a:path>
              <a:path w="2921000" h="139064">
                <a:moveTo>
                  <a:pt x="25400" y="135636"/>
                </a:moveTo>
                <a:lnTo>
                  <a:pt x="25400" y="134112"/>
                </a:lnTo>
                <a:lnTo>
                  <a:pt x="21166" y="135636"/>
                </a:lnTo>
                <a:lnTo>
                  <a:pt x="25400" y="135636"/>
                </a:lnTo>
                <a:close/>
              </a:path>
              <a:path w="2921000" h="139064">
                <a:moveTo>
                  <a:pt x="25400" y="123444"/>
                </a:moveTo>
                <a:lnTo>
                  <a:pt x="22860" y="119176"/>
                </a:lnTo>
                <a:lnTo>
                  <a:pt x="21936" y="118733"/>
                </a:lnTo>
                <a:lnTo>
                  <a:pt x="24130" y="122682"/>
                </a:lnTo>
                <a:lnTo>
                  <a:pt x="25400" y="123444"/>
                </a:lnTo>
                <a:close/>
              </a:path>
              <a:path w="2921000" h="139064">
                <a:moveTo>
                  <a:pt x="37431" y="120636"/>
                </a:moveTo>
                <a:lnTo>
                  <a:pt x="37306" y="120396"/>
                </a:lnTo>
                <a:lnTo>
                  <a:pt x="25400" y="120396"/>
                </a:lnTo>
                <a:lnTo>
                  <a:pt x="22860" y="119176"/>
                </a:lnTo>
                <a:lnTo>
                  <a:pt x="25400" y="123444"/>
                </a:lnTo>
                <a:lnTo>
                  <a:pt x="25400" y="121920"/>
                </a:lnTo>
                <a:lnTo>
                  <a:pt x="34192" y="121802"/>
                </a:lnTo>
                <a:lnTo>
                  <a:pt x="37431" y="120636"/>
                </a:lnTo>
                <a:close/>
              </a:path>
              <a:path w="2921000" h="139064">
                <a:moveTo>
                  <a:pt x="25400" y="129540"/>
                </a:moveTo>
                <a:lnTo>
                  <a:pt x="25400" y="128016"/>
                </a:lnTo>
                <a:lnTo>
                  <a:pt x="22860" y="128016"/>
                </a:lnTo>
                <a:lnTo>
                  <a:pt x="25400" y="129540"/>
                </a:lnTo>
                <a:close/>
              </a:path>
              <a:path w="2921000" h="139064">
                <a:moveTo>
                  <a:pt x="25400" y="132588"/>
                </a:moveTo>
                <a:lnTo>
                  <a:pt x="25400" y="131064"/>
                </a:lnTo>
                <a:lnTo>
                  <a:pt x="23446" y="131064"/>
                </a:lnTo>
                <a:lnTo>
                  <a:pt x="25400" y="132588"/>
                </a:lnTo>
                <a:close/>
              </a:path>
              <a:path w="2921000" h="139064">
                <a:moveTo>
                  <a:pt x="25400" y="124968"/>
                </a:moveTo>
                <a:lnTo>
                  <a:pt x="23812" y="122491"/>
                </a:lnTo>
                <a:lnTo>
                  <a:pt x="23585" y="122355"/>
                </a:lnTo>
                <a:lnTo>
                  <a:pt x="25400" y="124968"/>
                </a:lnTo>
                <a:close/>
              </a:path>
              <a:path w="2921000" h="139064">
                <a:moveTo>
                  <a:pt x="25400" y="124968"/>
                </a:moveTo>
                <a:lnTo>
                  <a:pt x="24130" y="122682"/>
                </a:lnTo>
                <a:lnTo>
                  <a:pt x="23812" y="122491"/>
                </a:lnTo>
                <a:lnTo>
                  <a:pt x="25400" y="124968"/>
                </a:lnTo>
                <a:close/>
              </a:path>
              <a:path w="2921000" h="139064">
                <a:moveTo>
                  <a:pt x="29633" y="123444"/>
                </a:moveTo>
                <a:lnTo>
                  <a:pt x="25400" y="123444"/>
                </a:lnTo>
                <a:lnTo>
                  <a:pt x="24130" y="122682"/>
                </a:lnTo>
                <a:lnTo>
                  <a:pt x="25400" y="124968"/>
                </a:lnTo>
                <a:lnTo>
                  <a:pt x="29633" y="123444"/>
                </a:lnTo>
                <a:close/>
              </a:path>
              <a:path w="2921000" h="139064">
                <a:moveTo>
                  <a:pt x="38100" y="123444"/>
                </a:moveTo>
                <a:lnTo>
                  <a:pt x="31750" y="123444"/>
                </a:lnTo>
                <a:lnTo>
                  <a:pt x="25400" y="126492"/>
                </a:lnTo>
                <a:lnTo>
                  <a:pt x="24423" y="126492"/>
                </a:lnTo>
                <a:lnTo>
                  <a:pt x="25400" y="128016"/>
                </a:lnTo>
                <a:lnTo>
                  <a:pt x="38100" y="123444"/>
                </a:lnTo>
                <a:close/>
              </a:path>
              <a:path w="2921000" h="139064">
                <a:moveTo>
                  <a:pt x="33020" y="91440"/>
                </a:moveTo>
                <a:lnTo>
                  <a:pt x="25400" y="91440"/>
                </a:lnTo>
                <a:lnTo>
                  <a:pt x="25400" y="92964"/>
                </a:lnTo>
                <a:lnTo>
                  <a:pt x="30691" y="92837"/>
                </a:lnTo>
                <a:lnTo>
                  <a:pt x="33020" y="91440"/>
                </a:lnTo>
                <a:close/>
              </a:path>
              <a:path w="2921000" h="139064">
                <a:moveTo>
                  <a:pt x="30480" y="92964"/>
                </a:moveTo>
                <a:lnTo>
                  <a:pt x="25400" y="92964"/>
                </a:lnTo>
                <a:lnTo>
                  <a:pt x="25400" y="94488"/>
                </a:lnTo>
                <a:lnTo>
                  <a:pt x="29633" y="93472"/>
                </a:lnTo>
                <a:lnTo>
                  <a:pt x="30480" y="92964"/>
                </a:lnTo>
                <a:close/>
              </a:path>
              <a:path w="2921000" h="139064">
                <a:moveTo>
                  <a:pt x="29633" y="93472"/>
                </a:moveTo>
                <a:lnTo>
                  <a:pt x="25400" y="94488"/>
                </a:lnTo>
                <a:lnTo>
                  <a:pt x="27940" y="94488"/>
                </a:lnTo>
                <a:lnTo>
                  <a:pt x="29633" y="93472"/>
                </a:lnTo>
                <a:close/>
              </a:path>
              <a:path w="2921000" h="139064">
                <a:moveTo>
                  <a:pt x="27940" y="94488"/>
                </a:moveTo>
                <a:lnTo>
                  <a:pt x="25400" y="94488"/>
                </a:lnTo>
                <a:lnTo>
                  <a:pt x="26004" y="95649"/>
                </a:lnTo>
                <a:lnTo>
                  <a:pt x="27940" y="94488"/>
                </a:lnTo>
                <a:close/>
              </a:path>
              <a:path w="2921000" h="139064">
                <a:moveTo>
                  <a:pt x="26004" y="95649"/>
                </a:moveTo>
                <a:lnTo>
                  <a:pt x="25400" y="94488"/>
                </a:lnTo>
                <a:lnTo>
                  <a:pt x="25400" y="96012"/>
                </a:lnTo>
                <a:lnTo>
                  <a:pt x="26004" y="95649"/>
                </a:lnTo>
                <a:close/>
              </a:path>
              <a:path w="2921000" h="139064">
                <a:moveTo>
                  <a:pt x="26035" y="95707"/>
                </a:moveTo>
                <a:lnTo>
                  <a:pt x="25400" y="96012"/>
                </a:lnTo>
                <a:lnTo>
                  <a:pt x="26035" y="95707"/>
                </a:lnTo>
                <a:close/>
              </a:path>
              <a:path w="2921000" h="139064">
                <a:moveTo>
                  <a:pt x="26193" y="96012"/>
                </a:moveTo>
                <a:lnTo>
                  <a:pt x="26035" y="95707"/>
                </a:lnTo>
                <a:lnTo>
                  <a:pt x="25400" y="96012"/>
                </a:lnTo>
                <a:lnTo>
                  <a:pt x="26193" y="96012"/>
                </a:lnTo>
                <a:close/>
              </a:path>
              <a:path w="2921000" h="139064">
                <a:moveTo>
                  <a:pt x="29307" y="101990"/>
                </a:moveTo>
                <a:lnTo>
                  <a:pt x="26193" y="96012"/>
                </a:lnTo>
                <a:lnTo>
                  <a:pt x="25400" y="96012"/>
                </a:lnTo>
                <a:lnTo>
                  <a:pt x="28863" y="101830"/>
                </a:lnTo>
                <a:lnTo>
                  <a:pt x="29307" y="101990"/>
                </a:lnTo>
                <a:close/>
              </a:path>
              <a:path w="2921000" h="139064">
                <a:moveTo>
                  <a:pt x="28863" y="101830"/>
                </a:moveTo>
                <a:lnTo>
                  <a:pt x="25400" y="96012"/>
                </a:lnTo>
                <a:lnTo>
                  <a:pt x="28575" y="101727"/>
                </a:lnTo>
                <a:lnTo>
                  <a:pt x="28863" y="101830"/>
                </a:lnTo>
                <a:close/>
              </a:path>
              <a:path w="2921000" h="139064">
                <a:moveTo>
                  <a:pt x="27709" y="101415"/>
                </a:moveTo>
                <a:lnTo>
                  <a:pt x="25400" y="97536"/>
                </a:lnTo>
                <a:lnTo>
                  <a:pt x="27516" y="101346"/>
                </a:lnTo>
                <a:lnTo>
                  <a:pt x="27709" y="101415"/>
                </a:lnTo>
                <a:close/>
              </a:path>
              <a:path w="2921000" h="139064">
                <a:moveTo>
                  <a:pt x="27516" y="101346"/>
                </a:moveTo>
                <a:lnTo>
                  <a:pt x="25400" y="97536"/>
                </a:lnTo>
                <a:lnTo>
                  <a:pt x="27353" y="101287"/>
                </a:lnTo>
                <a:lnTo>
                  <a:pt x="27516" y="101346"/>
                </a:lnTo>
                <a:close/>
              </a:path>
              <a:path w="2921000" h="139064">
                <a:moveTo>
                  <a:pt x="36512" y="118872"/>
                </a:moveTo>
                <a:lnTo>
                  <a:pt x="34192" y="114417"/>
                </a:lnTo>
                <a:lnTo>
                  <a:pt x="25400" y="111252"/>
                </a:lnTo>
                <a:lnTo>
                  <a:pt x="25400" y="118872"/>
                </a:lnTo>
                <a:lnTo>
                  <a:pt x="36512" y="118872"/>
                </a:lnTo>
                <a:close/>
              </a:path>
              <a:path w="2921000" h="139064">
                <a:moveTo>
                  <a:pt x="37306" y="120396"/>
                </a:moveTo>
                <a:lnTo>
                  <a:pt x="36512" y="118872"/>
                </a:lnTo>
                <a:lnTo>
                  <a:pt x="25400" y="118872"/>
                </a:lnTo>
                <a:lnTo>
                  <a:pt x="25400" y="120396"/>
                </a:lnTo>
                <a:lnTo>
                  <a:pt x="37306" y="120396"/>
                </a:lnTo>
                <a:close/>
              </a:path>
              <a:path w="2921000" h="139064">
                <a:moveTo>
                  <a:pt x="33866" y="121920"/>
                </a:moveTo>
                <a:lnTo>
                  <a:pt x="25400" y="121920"/>
                </a:lnTo>
                <a:lnTo>
                  <a:pt x="25400" y="123444"/>
                </a:lnTo>
                <a:lnTo>
                  <a:pt x="29633" y="123444"/>
                </a:lnTo>
                <a:lnTo>
                  <a:pt x="33866" y="121920"/>
                </a:lnTo>
                <a:close/>
              </a:path>
              <a:path w="2921000" h="139064">
                <a:moveTo>
                  <a:pt x="28575" y="94488"/>
                </a:moveTo>
                <a:lnTo>
                  <a:pt x="27940" y="94488"/>
                </a:lnTo>
                <a:lnTo>
                  <a:pt x="26004" y="95649"/>
                </a:lnTo>
                <a:lnTo>
                  <a:pt x="26193" y="95631"/>
                </a:lnTo>
                <a:lnTo>
                  <a:pt x="28575" y="94488"/>
                </a:lnTo>
                <a:close/>
              </a:path>
              <a:path w="2921000" h="139064">
                <a:moveTo>
                  <a:pt x="39511" y="95165"/>
                </a:moveTo>
                <a:lnTo>
                  <a:pt x="38100" y="94488"/>
                </a:lnTo>
                <a:lnTo>
                  <a:pt x="28575" y="94488"/>
                </a:lnTo>
                <a:lnTo>
                  <a:pt x="26035" y="95707"/>
                </a:lnTo>
                <a:lnTo>
                  <a:pt x="26193" y="96012"/>
                </a:lnTo>
                <a:lnTo>
                  <a:pt x="38100" y="96012"/>
                </a:lnTo>
                <a:lnTo>
                  <a:pt x="39511" y="95165"/>
                </a:lnTo>
                <a:close/>
              </a:path>
              <a:path w="2921000" h="139064">
                <a:moveTo>
                  <a:pt x="49590" y="113501"/>
                </a:moveTo>
                <a:lnTo>
                  <a:pt x="40216" y="95504"/>
                </a:lnTo>
                <a:lnTo>
                  <a:pt x="39511" y="95165"/>
                </a:lnTo>
                <a:lnTo>
                  <a:pt x="38100" y="96012"/>
                </a:lnTo>
                <a:lnTo>
                  <a:pt x="26193" y="96012"/>
                </a:lnTo>
                <a:lnTo>
                  <a:pt x="29307" y="101990"/>
                </a:lnTo>
                <a:lnTo>
                  <a:pt x="38100" y="105156"/>
                </a:lnTo>
                <a:lnTo>
                  <a:pt x="38100" y="109728"/>
                </a:lnTo>
                <a:lnTo>
                  <a:pt x="47977" y="114469"/>
                </a:lnTo>
                <a:lnTo>
                  <a:pt x="49590" y="113501"/>
                </a:lnTo>
                <a:close/>
              </a:path>
              <a:path w="2921000" h="139064">
                <a:moveTo>
                  <a:pt x="28863" y="103770"/>
                </a:moveTo>
                <a:lnTo>
                  <a:pt x="27516" y="101346"/>
                </a:lnTo>
                <a:lnTo>
                  <a:pt x="27353" y="101287"/>
                </a:lnTo>
                <a:lnTo>
                  <a:pt x="28575" y="103632"/>
                </a:lnTo>
                <a:lnTo>
                  <a:pt x="28863" y="103770"/>
                </a:lnTo>
                <a:close/>
              </a:path>
              <a:path w="2921000" h="139064">
                <a:moveTo>
                  <a:pt x="29210" y="103936"/>
                </a:moveTo>
                <a:lnTo>
                  <a:pt x="27709" y="101415"/>
                </a:lnTo>
                <a:lnTo>
                  <a:pt x="27516" y="101346"/>
                </a:lnTo>
                <a:lnTo>
                  <a:pt x="28863" y="103770"/>
                </a:lnTo>
                <a:lnTo>
                  <a:pt x="29210" y="103936"/>
                </a:lnTo>
                <a:close/>
              </a:path>
              <a:path w="2921000" h="139064">
                <a:moveTo>
                  <a:pt x="30018" y="104324"/>
                </a:moveTo>
                <a:lnTo>
                  <a:pt x="28575" y="101727"/>
                </a:lnTo>
                <a:lnTo>
                  <a:pt x="27709" y="101415"/>
                </a:lnTo>
                <a:lnTo>
                  <a:pt x="29210" y="103936"/>
                </a:lnTo>
                <a:lnTo>
                  <a:pt x="30018" y="104324"/>
                </a:lnTo>
                <a:close/>
              </a:path>
              <a:path w="2921000" h="139064">
                <a:moveTo>
                  <a:pt x="31750" y="92964"/>
                </a:moveTo>
                <a:lnTo>
                  <a:pt x="29633" y="93472"/>
                </a:lnTo>
                <a:lnTo>
                  <a:pt x="27940" y="94488"/>
                </a:lnTo>
                <a:lnTo>
                  <a:pt x="28575" y="94488"/>
                </a:lnTo>
                <a:lnTo>
                  <a:pt x="31750" y="92964"/>
                </a:lnTo>
                <a:close/>
              </a:path>
              <a:path w="2921000" h="139064">
                <a:moveTo>
                  <a:pt x="39914" y="94923"/>
                </a:moveTo>
                <a:lnTo>
                  <a:pt x="39158" y="93472"/>
                </a:lnTo>
                <a:lnTo>
                  <a:pt x="38100" y="92964"/>
                </a:lnTo>
                <a:lnTo>
                  <a:pt x="31750" y="92964"/>
                </a:lnTo>
                <a:lnTo>
                  <a:pt x="28575" y="94488"/>
                </a:lnTo>
                <a:lnTo>
                  <a:pt x="38100" y="94488"/>
                </a:lnTo>
                <a:lnTo>
                  <a:pt x="39511" y="95165"/>
                </a:lnTo>
                <a:lnTo>
                  <a:pt x="39914" y="94923"/>
                </a:lnTo>
                <a:close/>
              </a:path>
              <a:path w="2921000" h="139064">
                <a:moveTo>
                  <a:pt x="30480" y="104546"/>
                </a:moveTo>
                <a:lnTo>
                  <a:pt x="28863" y="101830"/>
                </a:lnTo>
                <a:lnTo>
                  <a:pt x="28575" y="101727"/>
                </a:lnTo>
                <a:lnTo>
                  <a:pt x="30018" y="104324"/>
                </a:lnTo>
                <a:lnTo>
                  <a:pt x="30480" y="104546"/>
                </a:lnTo>
                <a:close/>
              </a:path>
              <a:path w="2921000" h="139064">
                <a:moveTo>
                  <a:pt x="34636" y="114161"/>
                </a:moveTo>
                <a:lnTo>
                  <a:pt x="28863" y="103770"/>
                </a:lnTo>
                <a:lnTo>
                  <a:pt x="28575" y="103632"/>
                </a:lnTo>
                <a:lnTo>
                  <a:pt x="33866" y="113792"/>
                </a:lnTo>
                <a:lnTo>
                  <a:pt x="34636" y="114161"/>
                </a:lnTo>
                <a:close/>
              </a:path>
              <a:path w="2921000" h="139064">
                <a:moveTo>
                  <a:pt x="30691" y="104648"/>
                </a:moveTo>
                <a:lnTo>
                  <a:pt x="29307" y="101990"/>
                </a:lnTo>
                <a:lnTo>
                  <a:pt x="28863" y="101830"/>
                </a:lnTo>
                <a:lnTo>
                  <a:pt x="30480" y="104546"/>
                </a:lnTo>
                <a:lnTo>
                  <a:pt x="30691" y="104648"/>
                </a:lnTo>
                <a:close/>
              </a:path>
              <a:path w="2921000" h="139064">
                <a:moveTo>
                  <a:pt x="35560" y="114604"/>
                </a:moveTo>
                <a:lnTo>
                  <a:pt x="29210" y="103936"/>
                </a:lnTo>
                <a:lnTo>
                  <a:pt x="28863" y="103770"/>
                </a:lnTo>
                <a:lnTo>
                  <a:pt x="34636" y="114161"/>
                </a:lnTo>
                <a:lnTo>
                  <a:pt x="35560" y="114604"/>
                </a:lnTo>
                <a:close/>
              </a:path>
              <a:path w="2921000" h="139064">
                <a:moveTo>
                  <a:pt x="35790" y="114715"/>
                </a:moveTo>
                <a:lnTo>
                  <a:pt x="30018" y="104324"/>
                </a:lnTo>
                <a:lnTo>
                  <a:pt x="29210" y="103936"/>
                </a:lnTo>
                <a:lnTo>
                  <a:pt x="35560" y="114604"/>
                </a:lnTo>
                <a:lnTo>
                  <a:pt x="35790" y="114715"/>
                </a:lnTo>
                <a:close/>
              </a:path>
              <a:path w="2921000" h="139064">
                <a:moveTo>
                  <a:pt x="38100" y="108204"/>
                </a:moveTo>
                <a:lnTo>
                  <a:pt x="38100" y="105156"/>
                </a:lnTo>
                <a:lnTo>
                  <a:pt x="29307" y="101990"/>
                </a:lnTo>
                <a:lnTo>
                  <a:pt x="30691" y="104648"/>
                </a:lnTo>
                <a:lnTo>
                  <a:pt x="38100" y="108204"/>
                </a:lnTo>
                <a:close/>
              </a:path>
              <a:path w="2921000" h="139064">
                <a:moveTo>
                  <a:pt x="31750" y="92964"/>
                </a:moveTo>
                <a:lnTo>
                  <a:pt x="30480" y="92964"/>
                </a:lnTo>
                <a:lnTo>
                  <a:pt x="29633" y="93472"/>
                </a:lnTo>
                <a:lnTo>
                  <a:pt x="31750" y="92964"/>
                </a:lnTo>
                <a:close/>
              </a:path>
              <a:path w="2921000" h="139064">
                <a:moveTo>
                  <a:pt x="34925" y="121920"/>
                </a:moveTo>
                <a:lnTo>
                  <a:pt x="33866" y="121920"/>
                </a:lnTo>
                <a:lnTo>
                  <a:pt x="29633" y="123444"/>
                </a:lnTo>
                <a:lnTo>
                  <a:pt x="31750" y="123444"/>
                </a:lnTo>
                <a:lnTo>
                  <a:pt x="34925" y="121920"/>
                </a:lnTo>
                <a:close/>
              </a:path>
              <a:path w="2921000" h="139064">
                <a:moveTo>
                  <a:pt x="35983" y="114808"/>
                </a:moveTo>
                <a:lnTo>
                  <a:pt x="31750" y="106680"/>
                </a:lnTo>
                <a:lnTo>
                  <a:pt x="30480" y="104546"/>
                </a:lnTo>
                <a:lnTo>
                  <a:pt x="30018" y="104324"/>
                </a:lnTo>
                <a:lnTo>
                  <a:pt x="35790" y="114715"/>
                </a:lnTo>
                <a:lnTo>
                  <a:pt x="35983" y="114808"/>
                </a:lnTo>
                <a:close/>
              </a:path>
              <a:path w="2921000" h="139064">
                <a:moveTo>
                  <a:pt x="34925" y="91440"/>
                </a:moveTo>
                <a:lnTo>
                  <a:pt x="33020" y="91440"/>
                </a:lnTo>
                <a:lnTo>
                  <a:pt x="30480" y="92964"/>
                </a:lnTo>
                <a:lnTo>
                  <a:pt x="31750" y="92964"/>
                </a:lnTo>
                <a:lnTo>
                  <a:pt x="34925" y="91440"/>
                </a:lnTo>
                <a:close/>
              </a:path>
              <a:path w="2921000" h="139064">
                <a:moveTo>
                  <a:pt x="31750" y="106680"/>
                </a:moveTo>
                <a:lnTo>
                  <a:pt x="30691" y="104648"/>
                </a:lnTo>
                <a:lnTo>
                  <a:pt x="30480" y="104546"/>
                </a:lnTo>
                <a:lnTo>
                  <a:pt x="31750" y="106680"/>
                </a:lnTo>
                <a:close/>
              </a:path>
              <a:path w="2921000" h="139064">
                <a:moveTo>
                  <a:pt x="47977" y="114469"/>
                </a:moveTo>
                <a:lnTo>
                  <a:pt x="38100" y="109728"/>
                </a:lnTo>
                <a:lnTo>
                  <a:pt x="38100" y="108204"/>
                </a:lnTo>
                <a:lnTo>
                  <a:pt x="30691" y="104648"/>
                </a:lnTo>
                <a:lnTo>
                  <a:pt x="31750" y="106680"/>
                </a:lnTo>
                <a:lnTo>
                  <a:pt x="36830" y="115214"/>
                </a:lnTo>
                <a:lnTo>
                  <a:pt x="38100" y="115824"/>
                </a:lnTo>
                <a:lnTo>
                  <a:pt x="45720" y="115824"/>
                </a:lnTo>
                <a:lnTo>
                  <a:pt x="47977" y="114469"/>
                </a:lnTo>
                <a:close/>
              </a:path>
              <a:path w="2921000" h="139064">
                <a:moveTo>
                  <a:pt x="38100" y="91440"/>
                </a:moveTo>
                <a:lnTo>
                  <a:pt x="34925" y="91440"/>
                </a:lnTo>
                <a:lnTo>
                  <a:pt x="31750" y="92964"/>
                </a:lnTo>
                <a:lnTo>
                  <a:pt x="38100" y="91440"/>
                </a:lnTo>
                <a:close/>
              </a:path>
              <a:path w="2921000" h="139064">
                <a:moveTo>
                  <a:pt x="39158" y="93472"/>
                </a:moveTo>
                <a:lnTo>
                  <a:pt x="38100" y="91440"/>
                </a:lnTo>
                <a:lnTo>
                  <a:pt x="31750" y="92964"/>
                </a:lnTo>
                <a:lnTo>
                  <a:pt x="38100" y="92964"/>
                </a:lnTo>
                <a:lnTo>
                  <a:pt x="39158" y="93472"/>
                </a:lnTo>
                <a:close/>
              </a:path>
              <a:path w="2921000" h="139064">
                <a:moveTo>
                  <a:pt x="36830" y="115214"/>
                </a:moveTo>
                <a:lnTo>
                  <a:pt x="31750" y="106680"/>
                </a:lnTo>
                <a:lnTo>
                  <a:pt x="35983" y="114808"/>
                </a:lnTo>
                <a:lnTo>
                  <a:pt x="36830" y="115214"/>
                </a:lnTo>
                <a:close/>
              </a:path>
              <a:path w="2921000" h="139064">
                <a:moveTo>
                  <a:pt x="38100" y="123444"/>
                </a:moveTo>
                <a:lnTo>
                  <a:pt x="38100" y="121920"/>
                </a:lnTo>
                <a:lnTo>
                  <a:pt x="34925" y="121920"/>
                </a:lnTo>
                <a:lnTo>
                  <a:pt x="31750" y="123444"/>
                </a:lnTo>
                <a:lnTo>
                  <a:pt x="38100" y="123444"/>
                </a:lnTo>
                <a:close/>
              </a:path>
              <a:path w="2921000" h="139064">
                <a:moveTo>
                  <a:pt x="50800" y="88392"/>
                </a:moveTo>
                <a:lnTo>
                  <a:pt x="38100" y="88392"/>
                </a:lnTo>
                <a:lnTo>
                  <a:pt x="33020" y="91440"/>
                </a:lnTo>
                <a:lnTo>
                  <a:pt x="34925" y="91440"/>
                </a:lnTo>
                <a:lnTo>
                  <a:pt x="38100" y="89916"/>
                </a:lnTo>
                <a:lnTo>
                  <a:pt x="48260" y="89916"/>
                </a:lnTo>
                <a:lnTo>
                  <a:pt x="50800" y="88392"/>
                </a:lnTo>
                <a:close/>
              </a:path>
              <a:path w="2921000" h="139064">
                <a:moveTo>
                  <a:pt x="34925" y="114681"/>
                </a:moveTo>
                <a:lnTo>
                  <a:pt x="34636" y="114161"/>
                </a:lnTo>
                <a:lnTo>
                  <a:pt x="33866" y="113792"/>
                </a:lnTo>
                <a:lnTo>
                  <a:pt x="34192" y="114417"/>
                </a:lnTo>
                <a:lnTo>
                  <a:pt x="34925" y="114681"/>
                </a:lnTo>
                <a:close/>
              </a:path>
              <a:path w="2921000" h="139064">
                <a:moveTo>
                  <a:pt x="37465" y="120700"/>
                </a:moveTo>
                <a:lnTo>
                  <a:pt x="37253" y="120700"/>
                </a:lnTo>
                <a:lnTo>
                  <a:pt x="33866" y="121920"/>
                </a:lnTo>
                <a:lnTo>
                  <a:pt x="34925" y="121920"/>
                </a:lnTo>
                <a:lnTo>
                  <a:pt x="37465" y="120700"/>
                </a:lnTo>
                <a:close/>
              </a:path>
              <a:path w="2921000" h="139064">
                <a:moveTo>
                  <a:pt x="37253" y="118872"/>
                </a:moveTo>
                <a:lnTo>
                  <a:pt x="34925" y="114681"/>
                </a:lnTo>
                <a:lnTo>
                  <a:pt x="34192" y="114417"/>
                </a:lnTo>
                <a:lnTo>
                  <a:pt x="36512" y="118872"/>
                </a:lnTo>
                <a:lnTo>
                  <a:pt x="37253" y="118872"/>
                </a:lnTo>
                <a:close/>
              </a:path>
              <a:path w="2921000" h="139064">
                <a:moveTo>
                  <a:pt x="35790" y="114992"/>
                </a:moveTo>
                <a:lnTo>
                  <a:pt x="35560" y="114604"/>
                </a:lnTo>
                <a:lnTo>
                  <a:pt x="34636" y="114161"/>
                </a:lnTo>
                <a:lnTo>
                  <a:pt x="34925" y="114681"/>
                </a:lnTo>
                <a:lnTo>
                  <a:pt x="35790" y="114992"/>
                </a:lnTo>
                <a:close/>
              </a:path>
              <a:path w="2921000" h="139064">
                <a:moveTo>
                  <a:pt x="38847" y="91440"/>
                </a:moveTo>
                <a:lnTo>
                  <a:pt x="38100" y="89916"/>
                </a:lnTo>
                <a:lnTo>
                  <a:pt x="34925" y="91440"/>
                </a:lnTo>
                <a:lnTo>
                  <a:pt x="38847" y="91440"/>
                </a:lnTo>
                <a:close/>
              </a:path>
              <a:path w="2921000" h="139064">
                <a:moveTo>
                  <a:pt x="38100" y="118872"/>
                </a:moveTo>
                <a:lnTo>
                  <a:pt x="35790" y="114992"/>
                </a:lnTo>
                <a:lnTo>
                  <a:pt x="34925" y="114681"/>
                </a:lnTo>
                <a:lnTo>
                  <a:pt x="37253" y="118872"/>
                </a:lnTo>
                <a:lnTo>
                  <a:pt x="38100" y="118872"/>
                </a:lnTo>
                <a:close/>
              </a:path>
              <a:path w="2921000" h="139064">
                <a:moveTo>
                  <a:pt x="38100" y="121920"/>
                </a:moveTo>
                <a:lnTo>
                  <a:pt x="37465" y="120700"/>
                </a:lnTo>
                <a:lnTo>
                  <a:pt x="34925" y="121920"/>
                </a:lnTo>
                <a:lnTo>
                  <a:pt x="38100" y="121920"/>
                </a:lnTo>
                <a:close/>
              </a:path>
              <a:path w="2921000" h="139064">
                <a:moveTo>
                  <a:pt x="35983" y="115062"/>
                </a:moveTo>
                <a:lnTo>
                  <a:pt x="35790" y="114715"/>
                </a:lnTo>
                <a:lnTo>
                  <a:pt x="35560" y="114604"/>
                </a:lnTo>
                <a:lnTo>
                  <a:pt x="35790" y="114992"/>
                </a:lnTo>
                <a:lnTo>
                  <a:pt x="35983" y="115062"/>
                </a:lnTo>
                <a:close/>
              </a:path>
              <a:path w="2921000" h="139064">
                <a:moveTo>
                  <a:pt x="36146" y="115120"/>
                </a:moveTo>
                <a:lnTo>
                  <a:pt x="35983" y="114808"/>
                </a:lnTo>
                <a:lnTo>
                  <a:pt x="35790" y="114715"/>
                </a:lnTo>
                <a:lnTo>
                  <a:pt x="35983" y="115062"/>
                </a:lnTo>
                <a:lnTo>
                  <a:pt x="36146" y="115120"/>
                </a:lnTo>
                <a:close/>
              </a:path>
              <a:path w="2921000" h="139064">
                <a:moveTo>
                  <a:pt x="38100" y="118872"/>
                </a:moveTo>
                <a:lnTo>
                  <a:pt x="35983" y="115062"/>
                </a:lnTo>
                <a:lnTo>
                  <a:pt x="35790" y="114992"/>
                </a:lnTo>
                <a:lnTo>
                  <a:pt x="38100" y="118872"/>
                </a:lnTo>
                <a:close/>
              </a:path>
              <a:path w="2921000" h="139064">
                <a:moveTo>
                  <a:pt x="36945" y="115408"/>
                </a:moveTo>
                <a:lnTo>
                  <a:pt x="36830" y="115214"/>
                </a:lnTo>
                <a:lnTo>
                  <a:pt x="35983" y="114808"/>
                </a:lnTo>
                <a:lnTo>
                  <a:pt x="36146" y="115120"/>
                </a:lnTo>
                <a:lnTo>
                  <a:pt x="36945" y="115408"/>
                </a:lnTo>
                <a:close/>
              </a:path>
              <a:path w="2921000" h="139064">
                <a:moveTo>
                  <a:pt x="38100" y="118872"/>
                </a:moveTo>
                <a:lnTo>
                  <a:pt x="36146" y="115120"/>
                </a:lnTo>
                <a:lnTo>
                  <a:pt x="35983" y="115062"/>
                </a:lnTo>
                <a:lnTo>
                  <a:pt x="38100" y="118872"/>
                </a:lnTo>
                <a:close/>
              </a:path>
              <a:path w="2921000" h="139064">
                <a:moveTo>
                  <a:pt x="38100" y="118872"/>
                </a:moveTo>
                <a:lnTo>
                  <a:pt x="38100" y="117348"/>
                </a:lnTo>
                <a:lnTo>
                  <a:pt x="36945" y="115408"/>
                </a:lnTo>
                <a:lnTo>
                  <a:pt x="36146" y="115120"/>
                </a:lnTo>
                <a:lnTo>
                  <a:pt x="38100" y="118872"/>
                </a:lnTo>
                <a:close/>
              </a:path>
              <a:path w="2921000" h="139064">
                <a:moveTo>
                  <a:pt x="38100" y="120396"/>
                </a:moveTo>
                <a:lnTo>
                  <a:pt x="37306" y="118967"/>
                </a:lnTo>
                <a:lnTo>
                  <a:pt x="36512" y="118872"/>
                </a:lnTo>
                <a:lnTo>
                  <a:pt x="37253" y="120294"/>
                </a:lnTo>
                <a:lnTo>
                  <a:pt x="38100" y="120396"/>
                </a:lnTo>
                <a:close/>
              </a:path>
              <a:path w="2921000" h="139064">
                <a:moveTo>
                  <a:pt x="38100" y="115824"/>
                </a:moveTo>
                <a:lnTo>
                  <a:pt x="36830" y="115214"/>
                </a:lnTo>
                <a:lnTo>
                  <a:pt x="36945" y="115408"/>
                </a:lnTo>
                <a:lnTo>
                  <a:pt x="38100" y="115824"/>
                </a:lnTo>
                <a:close/>
              </a:path>
              <a:path w="2921000" h="139064">
                <a:moveTo>
                  <a:pt x="45720" y="115824"/>
                </a:moveTo>
                <a:lnTo>
                  <a:pt x="38100" y="115824"/>
                </a:lnTo>
                <a:lnTo>
                  <a:pt x="36945" y="115408"/>
                </a:lnTo>
                <a:lnTo>
                  <a:pt x="38100" y="117348"/>
                </a:lnTo>
                <a:lnTo>
                  <a:pt x="38100" y="118872"/>
                </a:lnTo>
                <a:lnTo>
                  <a:pt x="40640" y="118872"/>
                </a:lnTo>
                <a:lnTo>
                  <a:pt x="45720" y="115824"/>
                </a:lnTo>
                <a:close/>
              </a:path>
              <a:path w="2921000" h="139064">
                <a:moveTo>
                  <a:pt x="40640" y="118872"/>
                </a:moveTo>
                <a:lnTo>
                  <a:pt x="37253" y="118872"/>
                </a:lnTo>
                <a:lnTo>
                  <a:pt x="38100" y="120396"/>
                </a:lnTo>
                <a:lnTo>
                  <a:pt x="40640" y="118872"/>
                </a:lnTo>
                <a:close/>
              </a:path>
              <a:path w="2921000" h="139064">
                <a:moveTo>
                  <a:pt x="38100" y="120396"/>
                </a:moveTo>
                <a:lnTo>
                  <a:pt x="37306" y="120396"/>
                </a:lnTo>
                <a:lnTo>
                  <a:pt x="37431" y="120636"/>
                </a:lnTo>
                <a:lnTo>
                  <a:pt x="38100" y="120396"/>
                </a:lnTo>
                <a:close/>
              </a:path>
              <a:path w="2921000" h="139064">
                <a:moveTo>
                  <a:pt x="38100" y="120396"/>
                </a:moveTo>
                <a:lnTo>
                  <a:pt x="37431" y="120636"/>
                </a:lnTo>
                <a:lnTo>
                  <a:pt x="38100" y="120396"/>
                </a:lnTo>
                <a:close/>
              </a:path>
              <a:path w="2921000" h="139064">
                <a:moveTo>
                  <a:pt x="43180" y="118872"/>
                </a:moveTo>
                <a:lnTo>
                  <a:pt x="40519" y="118944"/>
                </a:lnTo>
                <a:lnTo>
                  <a:pt x="38100" y="120396"/>
                </a:lnTo>
                <a:lnTo>
                  <a:pt x="37465" y="120700"/>
                </a:lnTo>
                <a:lnTo>
                  <a:pt x="38100" y="121920"/>
                </a:lnTo>
                <a:lnTo>
                  <a:pt x="43180" y="118872"/>
                </a:lnTo>
                <a:close/>
              </a:path>
              <a:path w="2921000" h="139064">
                <a:moveTo>
                  <a:pt x="48260" y="89916"/>
                </a:moveTo>
                <a:lnTo>
                  <a:pt x="38100" y="89916"/>
                </a:lnTo>
                <a:lnTo>
                  <a:pt x="38847" y="91350"/>
                </a:lnTo>
                <a:lnTo>
                  <a:pt x="45720" y="91440"/>
                </a:lnTo>
                <a:lnTo>
                  <a:pt x="48260" y="89916"/>
                </a:lnTo>
                <a:close/>
              </a:path>
              <a:path w="2921000" h="139064">
                <a:moveTo>
                  <a:pt x="38893" y="91440"/>
                </a:moveTo>
                <a:lnTo>
                  <a:pt x="38100" y="89916"/>
                </a:lnTo>
                <a:lnTo>
                  <a:pt x="38847" y="91440"/>
                </a:lnTo>
                <a:close/>
              </a:path>
              <a:path w="2921000" h="139064">
                <a:moveTo>
                  <a:pt x="40053" y="93901"/>
                </a:moveTo>
                <a:lnTo>
                  <a:pt x="38893" y="91535"/>
                </a:lnTo>
                <a:lnTo>
                  <a:pt x="38100" y="91440"/>
                </a:lnTo>
                <a:lnTo>
                  <a:pt x="39158" y="93472"/>
                </a:lnTo>
                <a:lnTo>
                  <a:pt x="40053" y="93901"/>
                </a:lnTo>
                <a:close/>
              </a:path>
              <a:path w="2921000" h="139064">
                <a:moveTo>
                  <a:pt x="40216" y="93980"/>
                </a:moveTo>
                <a:lnTo>
                  <a:pt x="38893" y="91440"/>
                </a:lnTo>
                <a:lnTo>
                  <a:pt x="40053" y="93901"/>
                </a:lnTo>
                <a:lnTo>
                  <a:pt x="40216" y="93980"/>
                </a:lnTo>
                <a:close/>
              </a:path>
              <a:path w="2921000" h="139064">
                <a:moveTo>
                  <a:pt x="45720" y="91440"/>
                </a:moveTo>
                <a:lnTo>
                  <a:pt x="38893" y="91440"/>
                </a:lnTo>
                <a:lnTo>
                  <a:pt x="40216" y="93980"/>
                </a:lnTo>
                <a:lnTo>
                  <a:pt x="40640" y="94183"/>
                </a:lnTo>
                <a:lnTo>
                  <a:pt x="41030" y="94253"/>
                </a:lnTo>
                <a:lnTo>
                  <a:pt x="45720" y="91440"/>
                </a:lnTo>
                <a:close/>
              </a:path>
              <a:path w="2921000" h="139064">
                <a:moveTo>
                  <a:pt x="40409" y="94626"/>
                </a:moveTo>
                <a:lnTo>
                  <a:pt x="40053" y="93901"/>
                </a:lnTo>
                <a:lnTo>
                  <a:pt x="39158" y="93472"/>
                </a:lnTo>
                <a:lnTo>
                  <a:pt x="39914" y="94923"/>
                </a:lnTo>
                <a:lnTo>
                  <a:pt x="40409" y="94626"/>
                </a:lnTo>
                <a:close/>
              </a:path>
              <a:path w="2921000" h="139064">
                <a:moveTo>
                  <a:pt x="40216" y="95504"/>
                </a:moveTo>
                <a:lnTo>
                  <a:pt x="39914" y="94923"/>
                </a:lnTo>
                <a:lnTo>
                  <a:pt x="39511" y="95165"/>
                </a:lnTo>
                <a:lnTo>
                  <a:pt x="40216" y="95504"/>
                </a:lnTo>
                <a:close/>
              </a:path>
              <a:path w="2921000" h="139064">
                <a:moveTo>
                  <a:pt x="41030" y="95894"/>
                </a:moveTo>
                <a:lnTo>
                  <a:pt x="40519" y="94850"/>
                </a:lnTo>
                <a:lnTo>
                  <a:pt x="40216" y="94742"/>
                </a:lnTo>
                <a:lnTo>
                  <a:pt x="39914" y="94923"/>
                </a:lnTo>
                <a:lnTo>
                  <a:pt x="40216" y="95504"/>
                </a:lnTo>
                <a:lnTo>
                  <a:pt x="41030" y="95894"/>
                </a:lnTo>
                <a:close/>
              </a:path>
              <a:path w="2921000" h="139064">
                <a:moveTo>
                  <a:pt x="40519" y="94560"/>
                </a:moveTo>
                <a:lnTo>
                  <a:pt x="40216" y="93980"/>
                </a:lnTo>
                <a:lnTo>
                  <a:pt x="40053" y="93901"/>
                </a:lnTo>
                <a:lnTo>
                  <a:pt x="40409" y="94626"/>
                </a:lnTo>
                <a:close/>
              </a:path>
              <a:path w="2921000" h="139064">
                <a:moveTo>
                  <a:pt x="40922" y="94318"/>
                </a:moveTo>
                <a:lnTo>
                  <a:pt x="40216" y="93980"/>
                </a:lnTo>
                <a:lnTo>
                  <a:pt x="40519" y="94560"/>
                </a:lnTo>
                <a:lnTo>
                  <a:pt x="40922" y="94318"/>
                </a:lnTo>
                <a:close/>
              </a:path>
              <a:path w="2921000" h="139064">
                <a:moveTo>
                  <a:pt x="49645" y="113468"/>
                </a:moveTo>
                <a:lnTo>
                  <a:pt x="41030" y="95894"/>
                </a:lnTo>
                <a:lnTo>
                  <a:pt x="40216" y="95504"/>
                </a:lnTo>
                <a:lnTo>
                  <a:pt x="49590" y="113501"/>
                </a:lnTo>
                <a:close/>
              </a:path>
              <a:path w="2921000" h="139064">
                <a:moveTo>
                  <a:pt x="41275" y="96012"/>
                </a:moveTo>
                <a:lnTo>
                  <a:pt x="40519" y="94560"/>
                </a:lnTo>
                <a:lnTo>
                  <a:pt x="41030" y="95894"/>
                </a:lnTo>
                <a:lnTo>
                  <a:pt x="41275" y="96012"/>
                </a:lnTo>
                <a:close/>
              </a:path>
              <a:path w="2921000" h="139064">
                <a:moveTo>
                  <a:pt x="50800" y="100584"/>
                </a:moveTo>
                <a:lnTo>
                  <a:pt x="50800" y="99060"/>
                </a:lnTo>
                <a:lnTo>
                  <a:pt x="40922" y="94318"/>
                </a:lnTo>
                <a:lnTo>
                  <a:pt x="40519" y="94560"/>
                </a:lnTo>
                <a:lnTo>
                  <a:pt x="41275" y="96012"/>
                </a:lnTo>
                <a:lnTo>
                  <a:pt x="50800" y="100584"/>
                </a:lnTo>
                <a:close/>
              </a:path>
              <a:path w="2921000" h="139064">
                <a:moveTo>
                  <a:pt x="48260" y="115824"/>
                </a:moveTo>
                <a:lnTo>
                  <a:pt x="45720" y="115824"/>
                </a:lnTo>
                <a:lnTo>
                  <a:pt x="40640" y="118872"/>
                </a:lnTo>
                <a:lnTo>
                  <a:pt x="43180" y="118872"/>
                </a:lnTo>
                <a:lnTo>
                  <a:pt x="48260" y="115824"/>
                </a:lnTo>
                <a:close/>
              </a:path>
              <a:path w="2921000" h="139064">
                <a:moveTo>
                  <a:pt x="50800" y="99060"/>
                </a:moveTo>
                <a:lnTo>
                  <a:pt x="50800" y="91440"/>
                </a:lnTo>
                <a:lnTo>
                  <a:pt x="45720" y="91440"/>
                </a:lnTo>
                <a:lnTo>
                  <a:pt x="40922" y="94318"/>
                </a:lnTo>
                <a:lnTo>
                  <a:pt x="50800" y="99060"/>
                </a:lnTo>
                <a:close/>
              </a:path>
              <a:path w="2921000" h="139064">
                <a:moveTo>
                  <a:pt x="50195" y="113138"/>
                </a:moveTo>
                <a:lnTo>
                  <a:pt x="41275" y="96012"/>
                </a:lnTo>
                <a:lnTo>
                  <a:pt x="41030" y="95894"/>
                </a:lnTo>
                <a:lnTo>
                  <a:pt x="49645" y="113468"/>
                </a:lnTo>
                <a:lnTo>
                  <a:pt x="50195" y="113138"/>
                </a:lnTo>
                <a:close/>
              </a:path>
              <a:path w="2921000" h="139064">
                <a:moveTo>
                  <a:pt x="50800" y="112776"/>
                </a:moveTo>
                <a:lnTo>
                  <a:pt x="50800" y="100584"/>
                </a:lnTo>
                <a:lnTo>
                  <a:pt x="41275" y="96012"/>
                </a:lnTo>
                <a:lnTo>
                  <a:pt x="50195" y="113138"/>
                </a:lnTo>
                <a:lnTo>
                  <a:pt x="50800" y="112776"/>
                </a:lnTo>
                <a:close/>
              </a:path>
              <a:path w="2921000" h="139064">
                <a:moveTo>
                  <a:pt x="50800" y="118872"/>
                </a:moveTo>
                <a:lnTo>
                  <a:pt x="50800" y="115824"/>
                </a:lnTo>
                <a:lnTo>
                  <a:pt x="48260" y="115824"/>
                </a:lnTo>
                <a:lnTo>
                  <a:pt x="43180" y="118872"/>
                </a:lnTo>
                <a:lnTo>
                  <a:pt x="50800" y="118872"/>
                </a:lnTo>
                <a:close/>
              </a:path>
              <a:path w="2921000" h="139064">
                <a:moveTo>
                  <a:pt x="50800" y="91440"/>
                </a:moveTo>
                <a:lnTo>
                  <a:pt x="50800" y="89916"/>
                </a:lnTo>
                <a:lnTo>
                  <a:pt x="48260" y="89916"/>
                </a:lnTo>
                <a:lnTo>
                  <a:pt x="45720" y="91440"/>
                </a:lnTo>
                <a:lnTo>
                  <a:pt x="50800" y="91440"/>
                </a:lnTo>
                <a:close/>
              </a:path>
              <a:path w="2921000" h="139064">
                <a:moveTo>
                  <a:pt x="49388" y="115146"/>
                </a:moveTo>
                <a:lnTo>
                  <a:pt x="47977" y="114469"/>
                </a:lnTo>
                <a:lnTo>
                  <a:pt x="45720" y="115824"/>
                </a:lnTo>
                <a:lnTo>
                  <a:pt x="48260" y="115824"/>
                </a:lnTo>
                <a:lnTo>
                  <a:pt x="49388" y="115146"/>
                </a:lnTo>
                <a:close/>
              </a:path>
              <a:path w="2921000" h="139064">
                <a:moveTo>
                  <a:pt x="50195" y="114662"/>
                </a:moveTo>
                <a:lnTo>
                  <a:pt x="49645" y="113607"/>
                </a:lnTo>
                <a:lnTo>
                  <a:pt x="49388" y="113622"/>
                </a:lnTo>
                <a:lnTo>
                  <a:pt x="47977" y="114469"/>
                </a:lnTo>
                <a:lnTo>
                  <a:pt x="49388" y="115146"/>
                </a:lnTo>
                <a:lnTo>
                  <a:pt x="50195" y="114662"/>
                </a:lnTo>
                <a:close/>
              </a:path>
              <a:path w="2921000" h="139064">
                <a:moveTo>
                  <a:pt x="57150" y="92202"/>
                </a:moveTo>
                <a:lnTo>
                  <a:pt x="50800" y="88392"/>
                </a:lnTo>
                <a:lnTo>
                  <a:pt x="48260" y="89916"/>
                </a:lnTo>
                <a:lnTo>
                  <a:pt x="50800" y="89916"/>
                </a:lnTo>
                <a:lnTo>
                  <a:pt x="50800" y="96012"/>
                </a:lnTo>
                <a:lnTo>
                  <a:pt x="57150" y="92202"/>
                </a:lnTo>
                <a:close/>
              </a:path>
              <a:path w="2921000" h="139064">
                <a:moveTo>
                  <a:pt x="50800" y="115824"/>
                </a:moveTo>
                <a:lnTo>
                  <a:pt x="49388" y="115146"/>
                </a:lnTo>
                <a:lnTo>
                  <a:pt x="48260" y="115824"/>
                </a:lnTo>
                <a:lnTo>
                  <a:pt x="50800" y="115824"/>
                </a:lnTo>
                <a:close/>
              </a:path>
              <a:path w="2921000" h="139064">
                <a:moveTo>
                  <a:pt x="50800" y="115824"/>
                </a:moveTo>
                <a:lnTo>
                  <a:pt x="50195" y="114662"/>
                </a:lnTo>
                <a:lnTo>
                  <a:pt x="49388" y="115146"/>
                </a:lnTo>
                <a:lnTo>
                  <a:pt x="50800" y="115824"/>
                </a:lnTo>
                <a:close/>
              </a:path>
              <a:path w="2921000" h="139064">
                <a:moveTo>
                  <a:pt x="50222" y="114646"/>
                </a:moveTo>
                <a:lnTo>
                  <a:pt x="49645" y="113468"/>
                </a:lnTo>
                <a:lnTo>
                  <a:pt x="50195" y="114662"/>
                </a:lnTo>
                <a:close/>
              </a:path>
              <a:path w="2921000" h="139064">
                <a:moveTo>
                  <a:pt x="50800" y="114300"/>
                </a:moveTo>
                <a:lnTo>
                  <a:pt x="50195" y="113138"/>
                </a:lnTo>
                <a:lnTo>
                  <a:pt x="49645" y="113468"/>
                </a:lnTo>
                <a:lnTo>
                  <a:pt x="50222" y="114646"/>
                </a:lnTo>
                <a:lnTo>
                  <a:pt x="50800" y="114300"/>
                </a:lnTo>
                <a:close/>
              </a:path>
              <a:path w="2921000" h="139064">
                <a:moveTo>
                  <a:pt x="50800" y="114300"/>
                </a:moveTo>
                <a:lnTo>
                  <a:pt x="50800" y="112776"/>
                </a:lnTo>
                <a:lnTo>
                  <a:pt x="50195" y="113138"/>
                </a:lnTo>
                <a:lnTo>
                  <a:pt x="50800" y="114300"/>
                </a:lnTo>
                <a:close/>
              </a:path>
              <a:path w="2921000" h="139064">
                <a:moveTo>
                  <a:pt x="50800" y="115824"/>
                </a:moveTo>
                <a:lnTo>
                  <a:pt x="50222" y="114646"/>
                </a:lnTo>
                <a:lnTo>
                  <a:pt x="50800" y="115824"/>
                </a:lnTo>
                <a:close/>
              </a:path>
              <a:path w="2921000" h="139064">
                <a:moveTo>
                  <a:pt x="56242" y="113211"/>
                </a:moveTo>
                <a:lnTo>
                  <a:pt x="50800" y="111252"/>
                </a:lnTo>
                <a:lnTo>
                  <a:pt x="50800" y="114300"/>
                </a:lnTo>
                <a:lnTo>
                  <a:pt x="50222" y="114646"/>
                </a:lnTo>
                <a:lnTo>
                  <a:pt x="50800" y="115824"/>
                </a:lnTo>
                <a:lnTo>
                  <a:pt x="56242" y="113211"/>
                </a:lnTo>
                <a:close/>
              </a:path>
              <a:path w="2921000" h="139064">
                <a:moveTo>
                  <a:pt x="63500" y="88392"/>
                </a:moveTo>
                <a:lnTo>
                  <a:pt x="50800" y="88392"/>
                </a:lnTo>
                <a:lnTo>
                  <a:pt x="57150" y="92202"/>
                </a:lnTo>
                <a:lnTo>
                  <a:pt x="63500" y="88392"/>
                </a:lnTo>
                <a:close/>
              </a:path>
              <a:path w="2921000" h="139064">
                <a:moveTo>
                  <a:pt x="57855" y="92625"/>
                </a:moveTo>
                <a:lnTo>
                  <a:pt x="57150" y="92202"/>
                </a:lnTo>
                <a:lnTo>
                  <a:pt x="50800" y="96012"/>
                </a:lnTo>
                <a:lnTo>
                  <a:pt x="57855" y="92625"/>
                </a:lnTo>
                <a:close/>
              </a:path>
              <a:path w="2921000" h="139064">
                <a:moveTo>
                  <a:pt x="63500" y="109728"/>
                </a:moveTo>
                <a:lnTo>
                  <a:pt x="63500" y="96012"/>
                </a:lnTo>
                <a:lnTo>
                  <a:pt x="57855" y="92625"/>
                </a:lnTo>
                <a:lnTo>
                  <a:pt x="50800" y="96012"/>
                </a:lnTo>
                <a:lnTo>
                  <a:pt x="50800" y="109728"/>
                </a:lnTo>
                <a:lnTo>
                  <a:pt x="57150" y="112776"/>
                </a:lnTo>
                <a:lnTo>
                  <a:pt x="63500" y="109728"/>
                </a:lnTo>
                <a:close/>
              </a:path>
              <a:path w="2921000" h="139064">
                <a:moveTo>
                  <a:pt x="57150" y="112776"/>
                </a:moveTo>
                <a:lnTo>
                  <a:pt x="50800" y="109728"/>
                </a:lnTo>
                <a:lnTo>
                  <a:pt x="50800" y="111252"/>
                </a:lnTo>
                <a:lnTo>
                  <a:pt x="56242" y="113211"/>
                </a:lnTo>
                <a:lnTo>
                  <a:pt x="57150" y="112776"/>
                </a:lnTo>
                <a:close/>
              </a:path>
              <a:path w="2921000" h="139064">
                <a:moveTo>
                  <a:pt x="63500" y="115824"/>
                </a:moveTo>
                <a:lnTo>
                  <a:pt x="56242" y="113211"/>
                </a:lnTo>
                <a:lnTo>
                  <a:pt x="50800" y="115824"/>
                </a:lnTo>
                <a:lnTo>
                  <a:pt x="63500" y="115824"/>
                </a:lnTo>
                <a:close/>
              </a:path>
              <a:path w="2921000" h="139064">
                <a:moveTo>
                  <a:pt x="63500" y="115824"/>
                </a:moveTo>
                <a:lnTo>
                  <a:pt x="57150" y="112776"/>
                </a:lnTo>
                <a:lnTo>
                  <a:pt x="56242" y="113211"/>
                </a:lnTo>
                <a:lnTo>
                  <a:pt x="63500" y="115824"/>
                </a:lnTo>
                <a:close/>
              </a:path>
              <a:path w="2921000" h="139064">
                <a:moveTo>
                  <a:pt x="66040" y="89916"/>
                </a:moveTo>
                <a:lnTo>
                  <a:pt x="63500" y="88392"/>
                </a:lnTo>
                <a:lnTo>
                  <a:pt x="57150" y="92202"/>
                </a:lnTo>
                <a:lnTo>
                  <a:pt x="57855" y="92625"/>
                </a:lnTo>
                <a:lnTo>
                  <a:pt x="63500" y="89916"/>
                </a:lnTo>
                <a:lnTo>
                  <a:pt x="66040" y="89916"/>
                </a:lnTo>
                <a:close/>
              </a:path>
              <a:path w="2921000" h="139064">
                <a:moveTo>
                  <a:pt x="72571" y="97318"/>
                </a:moveTo>
                <a:lnTo>
                  <a:pt x="63500" y="100584"/>
                </a:lnTo>
                <a:lnTo>
                  <a:pt x="63500" y="109728"/>
                </a:lnTo>
                <a:lnTo>
                  <a:pt x="57150" y="112776"/>
                </a:lnTo>
                <a:lnTo>
                  <a:pt x="63500" y="115824"/>
                </a:lnTo>
                <a:lnTo>
                  <a:pt x="72571" y="97318"/>
                </a:lnTo>
                <a:close/>
              </a:path>
              <a:path w="2921000" h="139064">
                <a:moveTo>
                  <a:pt x="68580" y="91440"/>
                </a:moveTo>
                <a:lnTo>
                  <a:pt x="66040" y="89916"/>
                </a:lnTo>
                <a:lnTo>
                  <a:pt x="63500" y="89916"/>
                </a:lnTo>
                <a:lnTo>
                  <a:pt x="57855" y="92625"/>
                </a:lnTo>
                <a:lnTo>
                  <a:pt x="63500" y="96012"/>
                </a:lnTo>
                <a:lnTo>
                  <a:pt x="63500" y="91440"/>
                </a:lnTo>
                <a:lnTo>
                  <a:pt x="68580" y="91440"/>
                </a:lnTo>
                <a:close/>
              </a:path>
              <a:path w="2921000" h="139064">
                <a:moveTo>
                  <a:pt x="76200" y="89916"/>
                </a:moveTo>
                <a:lnTo>
                  <a:pt x="76200" y="88392"/>
                </a:lnTo>
                <a:lnTo>
                  <a:pt x="63500" y="88392"/>
                </a:lnTo>
                <a:lnTo>
                  <a:pt x="66040" y="89916"/>
                </a:lnTo>
                <a:lnTo>
                  <a:pt x="76200" y="89916"/>
                </a:lnTo>
                <a:close/>
              </a:path>
              <a:path w="2921000" h="139064">
                <a:moveTo>
                  <a:pt x="73660" y="94488"/>
                </a:moveTo>
                <a:lnTo>
                  <a:pt x="68580" y="91440"/>
                </a:lnTo>
                <a:lnTo>
                  <a:pt x="63500" y="91440"/>
                </a:lnTo>
                <a:lnTo>
                  <a:pt x="63500" y="94488"/>
                </a:lnTo>
                <a:lnTo>
                  <a:pt x="73660" y="94488"/>
                </a:lnTo>
                <a:close/>
              </a:path>
              <a:path w="2921000" h="139064">
                <a:moveTo>
                  <a:pt x="73890" y="94626"/>
                </a:moveTo>
                <a:lnTo>
                  <a:pt x="73660" y="94488"/>
                </a:lnTo>
                <a:lnTo>
                  <a:pt x="63500" y="94488"/>
                </a:lnTo>
                <a:lnTo>
                  <a:pt x="63500" y="100584"/>
                </a:lnTo>
                <a:lnTo>
                  <a:pt x="72571" y="97318"/>
                </a:lnTo>
                <a:lnTo>
                  <a:pt x="73890" y="94626"/>
                </a:lnTo>
                <a:close/>
              </a:path>
              <a:path w="2921000" h="139064">
                <a:moveTo>
                  <a:pt x="73269" y="97067"/>
                </a:moveTo>
                <a:lnTo>
                  <a:pt x="72571" y="97318"/>
                </a:lnTo>
                <a:lnTo>
                  <a:pt x="63500" y="115824"/>
                </a:lnTo>
                <a:lnTo>
                  <a:pt x="73269" y="97067"/>
                </a:lnTo>
                <a:close/>
              </a:path>
              <a:path w="2921000" h="139064">
                <a:moveTo>
                  <a:pt x="74246" y="96715"/>
                </a:moveTo>
                <a:lnTo>
                  <a:pt x="73269" y="97067"/>
                </a:lnTo>
                <a:lnTo>
                  <a:pt x="63500" y="115824"/>
                </a:lnTo>
                <a:lnTo>
                  <a:pt x="64558" y="115316"/>
                </a:lnTo>
                <a:lnTo>
                  <a:pt x="74246" y="96715"/>
                </a:lnTo>
                <a:close/>
              </a:path>
              <a:path w="2921000" h="139064">
                <a:moveTo>
                  <a:pt x="64558" y="115316"/>
                </a:moveTo>
                <a:lnTo>
                  <a:pt x="63500" y="115824"/>
                </a:lnTo>
                <a:lnTo>
                  <a:pt x="64293" y="115824"/>
                </a:lnTo>
                <a:lnTo>
                  <a:pt x="64558" y="115316"/>
                </a:lnTo>
                <a:close/>
              </a:path>
              <a:path w="2921000" h="139064">
                <a:moveTo>
                  <a:pt x="64293" y="115824"/>
                </a:moveTo>
                <a:lnTo>
                  <a:pt x="63500" y="115824"/>
                </a:lnTo>
                <a:lnTo>
                  <a:pt x="64135" y="116128"/>
                </a:lnTo>
                <a:lnTo>
                  <a:pt x="64293" y="115824"/>
                </a:lnTo>
                <a:close/>
              </a:path>
              <a:path w="2921000" h="139064">
                <a:moveTo>
                  <a:pt x="64135" y="116128"/>
                </a:moveTo>
                <a:lnTo>
                  <a:pt x="63500" y="115824"/>
                </a:lnTo>
                <a:lnTo>
                  <a:pt x="63500" y="117348"/>
                </a:lnTo>
                <a:lnTo>
                  <a:pt x="64135" y="116128"/>
                </a:lnTo>
                <a:close/>
              </a:path>
              <a:path w="2921000" h="139064">
                <a:moveTo>
                  <a:pt x="67733" y="117856"/>
                </a:moveTo>
                <a:lnTo>
                  <a:pt x="64135" y="116128"/>
                </a:lnTo>
                <a:lnTo>
                  <a:pt x="63500" y="117348"/>
                </a:lnTo>
                <a:lnTo>
                  <a:pt x="67733" y="117856"/>
                </a:lnTo>
                <a:close/>
              </a:path>
              <a:path w="2921000" h="139064">
                <a:moveTo>
                  <a:pt x="69850" y="118872"/>
                </a:moveTo>
                <a:lnTo>
                  <a:pt x="67733" y="117856"/>
                </a:lnTo>
                <a:lnTo>
                  <a:pt x="63500" y="117348"/>
                </a:lnTo>
                <a:lnTo>
                  <a:pt x="63500" y="118872"/>
                </a:lnTo>
                <a:lnTo>
                  <a:pt x="69850" y="118872"/>
                </a:lnTo>
                <a:close/>
              </a:path>
              <a:path w="2921000" h="139064">
                <a:moveTo>
                  <a:pt x="73025" y="120396"/>
                </a:moveTo>
                <a:lnTo>
                  <a:pt x="69850" y="118872"/>
                </a:lnTo>
                <a:lnTo>
                  <a:pt x="63500" y="118872"/>
                </a:lnTo>
                <a:lnTo>
                  <a:pt x="63500" y="120396"/>
                </a:lnTo>
                <a:lnTo>
                  <a:pt x="73025" y="120396"/>
                </a:lnTo>
                <a:close/>
              </a:path>
              <a:path w="2921000" h="139064">
                <a:moveTo>
                  <a:pt x="79130" y="114768"/>
                </a:moveTo>
                <a:lnTo>
                  <a:pt x="76200" y="115824"/>
                </a:lnTo>
                <a:lnTo>
                  <a:pt x="64293" y="115824"/>
                </a:lnTo>
                <a:lnTo>
                  <a:pt x="64135" y="116128"/>
                </a:lnTo>
                <a:lnTo>
                  <a:pt x="67733" y="117856"/>
                </a:lnTo>
                <a:lnTo>
                  <a:pt x="76200" y="118872"/>
                </a:lnTo>
                <a:lnTo>
                  <a:pt x="77258" y="118364"/>
                </a:lnTo>
                <a:lnTo>
                  <a:pt x="79130" y="114768"/>
                </a:lnTo>
                <a:close/>
              </a:path>
              <a:path w="2921000" h="139064">
                <a:moveTo>
                  <a:pt x="87841" y="98044"/>
                </a:moveTo>
                <a:lnTo>
                  <a:pt x="76200" y="103632"/>
                </a:lnTo>
                <a:lnTo>
                  <a:pt x="76200" y="109728"/>
                </a:lnTo>
                <a:lnTo>
                  <a:pt x="64558" y="115316"/>
                </a:lnTo>
                <a:lnTo>
                  <a:pt x="64293" y="115824"/>
                </a:lnTo>
                <a:lnTo>
                  <a:pt x="76200" y="115824"/>
                </a:lnTo>
                <a:lnTo>
                  <a:pt x="79130" y="114768"/>
                </a:lnTo>
                <a:lnTo>
                  <a:pt x="87841" y="98044"/>
                </a:lnTo>
                <a:close/>
              </a:path>
              <a:path w="2921000" h="139064">
                <a:moveTo>
                  <a:pt x="88265" y="97231"/>
                </a:moveTo>
                <a:lnTo>
                  <a:pt x="85725" y="96012"/>
                </a:lnTo>
                <a:lnTo>
                  <a:pt x="76200" y="96012"/>
                </a:lnTo>
                <a:lnTo>
                  <a:pt x="74246" y="96715"/>
                </a:lnTo>
                <a:lnTo>
                  <a:pt x="64558" y="115316"/>
                </a:lnTo>
                <a:lnTo>
                  <a:pt x="76200" y="109728"/>
                </a:lnTo>
                <a:lnTo>
                  <a:pt x="76200" y="103632"/>
                </a:lnTo>
                <a:lnTo>
                  <a:pt x="87841" y="98044"/>
                </a:lnTo>
                <a:lnTo>
                  <a:pt x="88265" y="97231"/>
                </a:lnTo>
                <a:close/>
              </a:path>
              <a:path w="2921000" h="139064">
                <a:moveTo>
                  <a:pt x="76200" y="89916"/>
                </a:moveTo>
                <a:lnTo>
                  <a:pt x="66040" y="89916"/>
                </a:lnTo>
                <a:lnTo>
                  <a:pt x="68580" y="91440"/>
                </a:lnTo>
                <a:lnTo>
                  <a:pt x="75452" y="91440"/>
                </a:lnTo>
                <a:lnTo>
                  <a:pt x="76200" y="89916"/>
                </a:lnTo>
                <a:close/>
              </a:path>
              <a:path w="2921000" h="139064">
                <a:moveTo>
                  <a:pt x="76200" y="118872"/>
                </a:moveTo>
                <a:lnTo>
                  <a:pt x="67733" y="117856"/>
                </a:lnTo>
                <a:lnTo>
                  <a:pt x="69850" y="118872"/>
                </a:lnTo>
                <a:lnTo>
                  <a:pt x="76200" y="118872"/>
                </a:lnTo>
                <a:close/>
              </a:path>
              <a:path w="2921000" h="139064">
                <a:moveTo>
                  <a:pt x="75452" y="91440"/>
                </a:moveTo>
                <a:lnTo>
                  <a:pt x="68580" y="91440"/>
                </a:lnTo>
                <a:lnTo>
                  <a:pt x="73660" y="94488"/>
                </a:lnTo>
                <a:lnTo>
                  <a:pt x="73958" y="94488"/>
                </a:lnTo>
                <a:lnTo>
                  <a:pt x="75452" y="91440"/>
                </a:lnTo>
                <a:close/>
              </a:path>
              <a:path w="2921000" h="139064">
                <a:moveTo>
                  <a:pt x="76835" y="119176"/>
                </a:moveTo>
                <a:lnTo>
                  <a:pt x="76200" y="118872"/>
                </a:lnTo>
                <a:lnTo>
                  <a:pt x="69850" y="118872"/>
                </a:lnTo>
                <a:lnTo>
                  <a:pt x="73025" y="120396"/>
                </a:lnTo>
                <a:lnTo>
                  <a:pt x="76200" y="120396"/>
                </a:lnTo>
                <a:lnTo>
                  <a:pt x="76835" y="119176"/>
                </a:lnTo>
                <a:close/>
              </a:path>
              <a:path w="2921000" h="139064">
                <a:moveTo>
                  <a:pt x="74385" y="94923"/>
                </a:moveTo>
                <a:lnTo>
                  <a:pt x="73890" y="94626"/>
                </a:lnTo>
                <a:lnTo>
                  <a:pt x="72571" y="97318"/>
                </a:lnTo>
                <a:lnTo>
                  <a:pt x="73269" y="97067"/>
                </a:lnTo>
                <a:lnTo>
                  <a:pt x="74385" y="94923"/>
                </a:lnTo>
                <a:close/>
              </a:path>
              <a:path w="2921000" h="139064">
                <a:moveTo>
                  <a:pt x="76947" y="120396"/>
                </a:moveTo>
                <a:lnTo>
                  <a:pt x="73025" y="120396"/>
                </a:lnTo>
                <a:lnTo>
                  <a:pt x="76200" y="121920"/>
                </a:lnTo>
                <a:lnTo>
                  <a:pt x="76947" y="120396"/>
                </a:lnTo>
                <a:close/>
              </a:path>
              <a:path w="2921000" h="139064">
                <a:moveTo>
                  <a:pt x="74990" y="95286"/>
                </a:moveTo>
                <a:lnTo>
                  <a:pt x="74385" y="94923"/>
                </a:lnTo>
                <a:lnTo>
                  <a:pt x="73269" y="97067"/>
                </a:lnTo>
                <a:lnTo>
                  <a:pt x="74246" y="96715"/>
                </a:lnTo>
                <a:lnTo>
                  <a:pt x="74990" y="95286"/>
                </a:lnTo>
                <a:close/>
              </a:path>
              <a:path w="2921000" h="139064">
                <a:moveTo>
                  <a:pt x="73958" y="94488"/>
                </a:moveTo>
                <a:lnTo>
                  <a:pt x="73660" y="94488"/>
                </a:lnTo>
                <a:lnTo>
                  <a:pt x="73890" y="94626"/>
                </a:lnTo>
                <a:lnTo>
                  <a:pt x="73958" y="94488"/>
                </a:lnTo>
                <a:close/>
              </a:path>
              <a:path w="2921000" h="139064">
                <a:moveTo>
                  <a:pt x="74612" y="94488"/>
                </a:moveTo>
                <a:lnTo>
                  <a:pt x="73958" y="94488"/>
                </a:lnTo>
                <a:lnTo>
                  <a:pt x="73890" y="94626"/>
                </a:lnTo>
                <a:lnTo>
                  <a:pt x="74385" y="94923"/>
                </a:lnTo>
                <a:lnTo>
                  <a:pt x="74612" y="94488"/>
                </a:lnTo>
                <a:close/>
              </a:path>
              <a:path w="2921000" h="139064">
                <a:moveTo>
                  <a:pt x="76200" y="91440"/>
                </a:moveTo>
                <a:lnTo>
                  <a:pt x="75406" y="91535"/>
                </a:lnTo>
                <a:lnTo>
                  <a:pt x="73958" y="94488"/>
                </a:lnTo>
                <a:lnTo>
                  <a:pt x="74612" y="94488"/>
                </a:lnTo>
                <a:lnTo>
                  <a:pt x="76200" y="91440"/>
                </a:lnTo>
                <a:close/>
              </a:path>
              <a:path w="2921000" h="139064">
                <a:moveTo>
                  <a:pt x="76200" y="96012"/>
                </a:moveTo>
                <a:lnTo>
                  <a:pt x="74990" y="95286"/>
                </a:lnTo>
                <a:lnTo>
                  <a:pt x="74246" y="96715"/>
                </a:lnTo>
                <a:lnTo>
                  <a:pt x="76200" y="96012"/>
                </a:lnTo>
                <a:close/>
              </a:path>
              <a:path w="2921000" h="139064">
                <a:moveTo>
                  <a:pt x="75406" y="94488"/>
                </a:moveTo>
                <a:lnTo>
                  <a:pt x="74612" y="94488"/>
                </a:lnTo>
                <a:lnTo>
                  <a:pt x="74385" y="94923"/>
                </a:lnTo>
                <a:lnTo>
                  <a:pt x="74990" y="95286"/>
                </a:lnTo>
                <a:lnTo>
                  <a:pt x="75406" y="94488"/>
                </a:lnTo>
                <a:close/>
              </a:path>
              <a:path w="2921000" h="139064">
                <a:moveTo>
                  <a:pt x="82550" y="94488"/>
                </a:moveTo>
                <a:lnTo>
                  <a:pt x="76200" y="91440"/>
                </a:lnTo>
                <a:lnTo>
                  <a:pt x="74612" y="94488"/>
                </a:lnTo>
                <a:lnTo>
                  <a:pt x="75452" y="94398"/>
                </a:lnTo>
                <a:lnTo>
                  <a:pt x="76200" y="92964"/>
                </a:lnTo>
                <a:lnTo>
                  <a:pt x="76200" y="94488"/>
                </a:lnTo>
                <a:lnTo>
                  <a:pt x="82550" y="94488"/>
                </a:lnTo>
                <a:close/>
              </a:path>
              <a:path w="2921000" h="139064">
                <a:moveTo>
                  <a:pt x="85725" y="96012"/>
                </a:moveTo>
                <a:lnTo>
                  <a:pt x="84666" y="95504"/>
                </a:lnTo>
                <a:lnTo>
                  <a:pt x="77258" y="94615"/>
                </a:lnTo>
                <a:lnTo>
                  <a:pt x="75406" y="94488"/>
                </a:lnTo>
                <a:lnTo>
                  <a:pt x="74990" y="95286"/>
                </a:lnTo>
                <a:lnTo>
                  <a:pt x="76200" y="96012"/>
                </a:lnTo>
                <a:lnTo>
                  <a:pt x="85725" y="96012"/>
                </a:lnTo>
                <a:close/>
              </a:path>
              <a:path w="2921000" h="139064">
                <a:moveTo>
                  <a:pt x="76200" y="94488"/>
                </a:moveTo>
                <a:lnTo>
                  <a:pt x="76200" y="92964"/>
                </a:lnTo>
                <a:lnTo>
                  <a:pt x="75406" y="94488"/>
                </a:lnTo>
                <a:lnTo>
                  <a:pt x="76200" y="94488"/>
                </a:lnTo>
                <a:close/>
              </a:path>
              <a:path w="2921000" h="139064">
                <a:moveTo>
                  <a:pt x="85725" y="94488"/>
                </a:moveTo>
                <a:lnTo>
                  <a:pt x="76200" y="89916"/>
                </a:lnTo>
                <a:lnTo>
                  <a:pt x="75452" y="91440"/>
                </a:lnTo>
                <a:lnTo>
                  <a:pt x="76200" y="91440"/>
                </a:lnTo>
                <a:lnTo>
                  <a:pt x="82550" y="94488"/>
                </a:lnTo>
                <a:lnTo>
                  <a:pt x="85725" y="94488"/>
                </a:lnTo>
                <a:close/>
              </a:path>
              <a:path w="2921000" h="139064">
                <a:moveTo>
                  <a:pt x="84666" y="95504"/>
                </a:moveTo>
                <a:lnTo>
                  <a:pt x="82550" y="94488"/>
                </a:lnTo>
                <a:lnTo>
                  <a:pt x="76200" y="94488"/>
                </a:lnTo>
                <a:lnTo>
                  <a:pt x="84666" y="95504"/>
                </a:lnTo>
                <a:close/>
              </a:path>
              <a:path w="2921000" h="139064">
                <a:moveTo>
                  <a:pt x="77258" y="118364"/>
                </a:moveTo>
                <a:lnTo>
                  <a:pt x="76200" y="118872"/>
                </a:lnTo>
                <a:lnTo>
                  <a:pt x="76835" y="119176"/>
                </a:lnTo>
                <a:lnTo>
                  <a:pt x="77258" y="118364"/>
                </a:lnTo>
                <a:close/>
              </a:path>
              <a:path w="2921000" h="139064">
                <a:moveTo>
                  <a:pt x="77409" y="119452"/>
                </a:moveTo>
                <a:lnTo>
                  <a:pt x="76835" y="119176"/>
                </a:lnTo>
                <a:lnTo>
                  <a:pt x="76200" y="120396"/>
                </a:lnTo>
                <a:lnTo>
                  <a:pt x="76993" y="120300"/>
                </a:lnTo>
                <a:lnTo>
                  <a:pt x="77409" y="119452"/>
                </a:lnTo>
                <a:close/>
              </a:path>
              <a:path w="2921000" h="139064">
                <a:moveTo>
                  <a:pt x="76993" y="120396"/>
                </a:moveTo>
                <a:lnTo>
                  <a:pt x="76200" y="121920"/>
                </a:lnTo>
                <a:lnTo>
                  <a:pt x="76993" y="120396"/>
                </a:lnTo>
                <a:close/>
              </a:path>
              <a:path w="2921000" h="139064">
                <a:moveTo>
                  <a:pt x="82550" y="121920"/>
                </a:moveTo>
                <a:lnTo>
                  <a:pt x="79375" y="120396"/>
                </a:lnTo>
                <a:lnTo>
                  <a:pt x="76947" y="120485"/>
                </a:lnTo>
                <a:lnTo>
                  <a:pt x="76200" y="121920"/>
                </a:lnTo>
                <a:lnTo>
                  <a:pt x="82550" y="121920"/>
                </a:lnTo>
                <a:close/>
              </a:path>
              <a:path w="2921000" h="139064">
                <a:moveTo>
                  <a:pt x="84666" y="122936"/>
                </a:moveTo>
                <a:lnTo>
                  <a:pt x="82550" y="121920"/>
                </a:lnTo>
                <a:lnTo>
                  <a:pt x="76200" y="121920"/>
                </a:lnTo>
                <a:lnTo>
                  <a:pt x="84666" y="122936"/>
                </a:lnTo>
                <a:close/>
              </a:path>
              <a:path w="2921000" h="139064">
                <a:moveTo>
                  <a:pt x="85725" y="123444"/>
                </a:moveTo>
                <a:lnTo>
                  <a:pt x="84666" y="122936"/>
                </a:lnTo>
                <a:lnTo>
                  <a:pt x="76200" y="121920"/>
                </a:lnTo>
                <a:lnTo>
                  <a:pt x="76200" y="123444"/>
                </a:lnTo>
                <a:lnTo>
                  <a:pt x="85725" y="123444"/>
                </a:lnTo>
                <a:close/>
              </a:path>
              <a:path w="2921000" h="139064">
                <a:moveTo>
                  <a:pt x="78153" y="117934"/>
                </a:moveTo>
                <a:lnTo>
                  <a:pt x="77258" y="118364"/>
                </a:lnTo>
                <a:lnTo>
                  <a:pt x="76835" y="119176"/>
                </a:lnTo>
                <a:lnTo>
                  <a:pt x="77258" y="119380"/>
                </a:lnTo>
                <a:lnTo>
                  <a:pt x="77470" y="119329"/>
                </a:lnTo>
                <a:lnTo>
                  <a:pt x="78153" y="117934"/>
                </a:lnTo>
                <a:close/>
              </a:path>
              <a:path w="2921000" h="139064">
                <a:moveTo>
                  <a:pt x="77470" y="119481"/>
                </a:moveTo>
                <a:lnTo>
                  <a:pt x="76947" y="120396"/>
                </a:lnTo>
                <a:lnTo>
                  <a:pt x="77470" y="119481"/>
                </a:lnTo>
                <a:close/>
              </a:path>
              <a:path w="2921000" h="139064">
                <a:moveTo>
                  <a:pt x="79375" y="120396"/>
                </a:moveTo>
                <a:lnTo>
                  <a:pt x="77470" y="119481"/>
                </a:lnTo>
                <a:lnTo>
                  <a:pt x="76993" y="120396"/>
                </a:lnTo>
                <a:lnTo>
                  <a:pt x="79375" y="120396"/>
                </a:lnTo>
                <a:close/>
              </a:path>
              <a:path w="2921000" h="139064">
                <a:moveTo>
                  <a:pt x="79828" y="114517"/>
                </a:moveTo>
                <a:lnTo>
                  <a:pt x="79130" y="114768"/>
                </a:lnTo>
                <a:lnTo>
                  <a:pt x="77258" y="118364"/>
                </a:lnTo>
                <a:lnTo>
                  <a:pt x="78153" y="117934"/>
                </a:lnTo>
                <a:lnTo>
                  <a:pt x="79828" y="114517"/>
                </a:lnTo>
                <a:close/>
              </a:path>
              <a:path w="2921000" h="139064">
                <a:moveTo>
                  <a:pt x="78316" y="117856"/>
                </a:moveTo>
                <a:lnTo>
                  <a:pt x="78153" y="117934"/>
                </a:lnTo>
                <a:lnTo>
                  <a:pt x="77409" y="119452"/>
                </a:lnTo>
                <a:lnTo>
                  <a:pt x="78316" y="117856"/>
                </a:lnTo>
                <a:close/>
              </a:path>
              <a:path w="2921000" h="139064">
                <a:moveTo>
                  <a:pt x="100390" y="101527"/>
                </a:moveTo>
                <a:lnTo>
                  <a:pt x="98425" y="100584"/>
                </a:lnTo>
                <a:lnTo>
                  <a:pt x="88900" y="105156"/>
                </a:lnTo>
                <a:lnTo>
                  <a:pt x="88900" y="112776"/>
                </a:lnTo>
                <a:lnTo>
                  <a:pt x="78316" y="117856"/>
                </a:lnTo>
                <a:lnTo>
                  <a:pt x="77470" y="119481"/>
                </a:lnTo>
                <a:lnTo>
                  <a:pt x="79130" y="120278"/>
                </a:lnTo>
                <a:lnTo>
                  <a:pt x="88900" y="120396"/>
                </a:lnTo>
                <a:lnTo>
                  <a:pt x="90714" y="121266"/>
                </a:lnTo>
                <a:lnTo>
                  <a:pt x="100390" y="101527"/>
                </a:lnTo>
                <a:close/>
              </a:path>
              <a:path w="2921000" h="139064">
                <a:moveTo>
                  <a:pt x="80107" y="114417"/>
                </a:moveTo>
                <a:lnTo>
                  <a:pt x="79828" y="114517"/>
                </a:lnTo>
                <a:lnTo>
                  <a:pt x="78153" y="117934"/>
                </a:lnTo>
                <a:lnTo>
                  <a:pt x="78316" y="117856"/>
                </a:lnTo>
                <a:lnTo>
                  <a:pt x="80107" y="114417"/>
                </a:lnTo>
                <a:close/>
              </a:path>
              <a:path w="2921000" h="139064">
                <a:moveTo>
                  <a:pt x="88900" y="112776"/>
                </a:moveTo>
                <a:lnTo>
                  <a:pt x="88900" y="111252"/>
                </a:lnTo>
                <a:lnTo>
                  <a:pt x="80107" y="114417"/>
                </a:lnTo>
                <a:lnTo>
                  <a:pt x="78316" y="117856"/>
                </a:lnTo>
                <a:lnTo>
                  <a:pt x="88900" y="112776"/>
                </a:lnTo>
                <a:close/>
              </a:path>
              <a:path w="2921000" h="139064">
                <a:moveTo>
                  <a:pt x="87923" y="98004"/>
                </a:moveTo>
                <a:lnTo>
                  <a:pt x="79130" y="114768"/>
                </a:lnTo>
                <a:lnTo>
                  <a:pt x="79828" y="114517"/>
                </a:lnTo>
                <a:lnTo>
                  <a:pt x="87923" y="98004"/>
                </a:lnTo>
                <a:close/>
              </a:path>
              <a:path w="2921000" h="139064">
                <a:moveTo>
                  <a:pt x="90714" y="121266"/>
                </a:moveTo>
                <a:lnTo>
                  <a:pt x="88900" y="120396"/>
                </a:lnTo>
                <a:lnTo>
                  <a:pt x="79375" y="120396"/>
                </a:lnTo>
                <a:lnTo>
                  <a:pt x="82550" y="121920"/>
                </a:lnTo>
                <a:lnTo>
                  <a:pt x="88900" y="121920"/>
                </a:lnTo>
                <a:lnTo>
                  <a:pt x="88900" y="123444"/>
                </a:lnTo>
                <a:lnTo>
                  <a:pt x="89958" y="122809"/>
                </a:lnTo>
                <a:lnTo>
                  <a:pt x="90714" y="121266"/>
                </a:lnTo>
                <a:close/>
              </a:path>
              <a:path w="2921000" h="139064">
                <a:moveTo>
                  <a:pt x="88900" y="97536"/>
                </a:moveTo>
                <a:lnTo>
                  <a:pt x="87923" y="98004"/>
                </a:lnTo>
                <a:lnTo>
                  <a:pt x="79828" y="114517"/>
                </a:lnTo>
                <a:lnTo>
                  <a:pt x="80107" y="114417"/>
                </a:lnTo>
                <a:lnTo>
                  <a:pt x="88900" y="97536"/>
                </a:lnTo>
                <a:close/>
              </a:path>
              <a:path w="2921000" h="139064">
                <a:moveTo>
                  <a:pt x="95250" y="99060"/>
                </a:moveTo>
                <a:lnTo>
                  <a:pt x="93133" y="98044"/>
                </a:lnTo>
                <a:lnTo>
                  <a:pt x="88900" y="97536"/>
                </a:lnTo>
                <a:lnTo>
                  <a:pt x="80107" y="114417"/>
                </a:lnTo>
                <a:lnTo>
                  <a:pt x="88900" y="111252"/>
                </a:lnTo>
                <a:lnTo>
                  <a:pt x="88900" y="99060"/>
                </a:lnTo>
                <a:lnTo>
                  <a:pt x="95250" y="99060"/>
                </a:lnTo>
                <a:close/>
              </a:path>
              <a:path w="2921000" h="139064">
                <a:moveTo>
                  <a:pt x="88900" y="96012"/>
                </a:moveTo>
                <a:lnTo>
                  <a:pt x="85725" y="94488"/>
                </a:lnTo>
                <a:lnTo>
                  <a:pt x="82550" y="94488"/>
                </a:lnTo>
                <a:lnTo>
                  <a:pt x="84666" y="95504"/>
                </a:lnTo>
                <a:lnTo>
                  <a:pt x="88900" y="96012"/>
                </a:lnTo>
                <a:close/>
              </a:path>
              <a:path w="2921000" h="139064">
                <a:moveTo>
                  <a:pt x="88900" y="123444"/>
                </a:moveTo>
                <a:lnTo>
                  <a:pt x="88900" y="121920"/>
                </a:lnTo>
                <a:lnTo>
                  <a:pt x="82550" y="121920"/>
                </a:lnTo>
                <a:lnTo>
                  <a:pt x="84666" y="122936"/>
                </a:lnTo>
                <a:lnTo>
                  <a:pt x="88900" y="123444"/>
                </a:lnTo>
                <a:close/>
              </a:path>
              <a:path w="2921000" h="139064">
                <a:moveTo>
                  <a:pt x="88900" y="96012"/>
                </a:moveTo>
                <a:lnTo>
                  <a:pt x="84666" y="95504"/>
                </a:lnTo>
                <a:lnTo>
                  <a:pt x="85725" y="96012"/>
                </a:lnTo>
                <a:lnTo>
                  <a:pt x="88900" y="96012"/>
                </a:lnTo>
                <a:close/>
              </a:path>
              <a:path w="2921000" h="139064">
                <a:moveTo>
                  <a:pt x="88900" y="123444"/>
                </a:moveTo>
                <a:lnTo>
                  <a:pt x="84666" y="122936"/>
                </a:lnTo>
                <a:lnTo>
                  <a:pt x="85725" y="123444"/>
                </a:lnTo>
                <a:lnTo>
                  <a:pt x="88900" y="123444"/>
                </a:lnTo>
                <a:close/>
              </a:path>
              <a:path w="2921000" h="139064">
                <a:moveTo>
                  <a:pt x="88900" y="96012"/>
                </a:moveTo>
                <a:lnTo>
                  <a:pt x="88900" y="94488"/>
                </a:lnTo>
                <a:lnTo>
                  <a:pt x="85725" y="94488"/>
                </a:lnTo>
                <a:lnTo>
                  <a:pt x="88900" y="96012"/>
                </a:lnTo>
                <a:close/>
              </a:path>
              <a:path w="2921000" h="139064">
                <a:moveTo>
                  <a:pt x="88900" y="96012"/>
                </a:moveTo>
                <a:lnTo>
                  <a:pt x="85725" y="96012"/>
                </a:lnTo>
                <a:lnTo>
                  <a:pt x="87923" y="97067"/>
                </a:lnTo>
                <a:lnTo>
                  <a:pt x="88295" y="97173"/>
                </a:lnTo>
                <a:lnTo>
                  <a:pt x="88900" y="96012"/>
                </a:lnTo>
                <a:close/>
              </a:path>
              <a:path w="2921000" h="139064">
                <a:moveTo>
                  <a:pt x="89958" y="122809"/>
                </a:moveTo>
                <a:lnTo>
                  <a:pt x="88900" y="123444"/>
                </a:lnTo>
                <a:lnTo>
                  <a:pt x="85725" y="123444"/>
                </a:lnTo>
                <a:lnTo>
                  <a:pt x="88900" y="124968"/>
                </a:lnTo>
                <a:lnTo>
                  <a:pt x="89958" y="122809"/>
                </a:lnTo>
                <a:close/>
              </a:path>
              <a:path w="2921000" h="139064">
                <a:moveTo>
                  <a:pt x="88295" y="97245"/>
                </a:moveTo>
                <a:lnTo>
                  <a:pt x="87841" y="98044"/>
                </a:lnTo>
                <a:lnTo>
                  <a:pt x="88295" y="97245"/>
                </a:lnTo>
                <a:close/>
              </a:path>
              <a:path w="2921000" h="139064">
                <a:moveTo>
                  <a:pt x="88900" y="97536"/>
                </a:moveTo>
                <a:lnTo>
                  <a:pt x="88295" y="97245"/>
                </a:lnTo>
                <a:lnTo>
                  <a:pt x="87923" y="98004"/>
                </a:lnTo>
                <a:lnTo>
                  <a:pt x="88900" y="97536"/>
                </a:lnTo>
                <a:close/>
              </a:path>
              <a:path w="2921000" h="139064">
                <a:moveTo>
                  <a:pt x="88900" y="96012"/>
                </a:moveTo>
                <a:lnTo>
                  <a:pt x="88265" y="97231"/>
                </a:lnTo>
                <a:lnTo>
                  <a:pt x="88900" y="96012"/>
                </a:lnTo>
                <a:close/>
              </a:path>
              <a:path w="2921000" h="139064">
                <a:moveTo>
                  <a:pt x="92075" y="97536"/>
                </a:moveTo>
                <a:lnTo>
                  <a:pt x="88900" y="96012"/>
                </a:lnTo>
                <a:lnTo>
                  <a:pt x="88295" y="97245"/>
                </a:lnTo>
                <a:lnTo>
                  <a:pt x="88900" y="97536"/>
                </a:lnTo>
                <a:lnTo>
                  <a:pt x="92075" y="97536"/>
                </a:lnTo>
                <a:close/>
              </a:path>
              <a:path w="2921000" h="139064">
                <a:moveTo>
                  <a:pt x="93133" y="98044"/>
                </a:moveTo>
                <a:lnTo>
                  <a:pt x="92075" y="97536"/>
                </a:lnTo>
                <a:lnTo>
                  <a:pt x="88900" y="97536"/>
                </a:lnTo>
                <a:lnTo>
                  <a:pt x="93133" y="98044"/>
                </a:lnTo>
                <a:close/>
              </a:path>
              <a:path w="2921000" h="139064">
                <a:moveTo>
                  <a:pt x="98425" y="100584"/>
                </a:moveTo>
                <a:lnTo>
                  <a:pt x="95250" y="99060"/>
                </a:lnTo>
                <a:lnTo>
                  <a:pt x="88900" y="99060"/>
                </a:lnTo>
                <a:lnTo>
                  <a:pt x="88900" y="105156"/>
                </a:lnTo>
                <a:lnTo>
                  <a:pt x="98425" y="100584"/>
                </a:lnTo>
                <a:close/>
              </a:path>
              <a:path w="2921000" h="139064">
                <a:moveTo>
                  <a:pt x="98425" y="124968"/>
                </a:moveTo>
                <a:lnTo>
                  <a:pt x="91722" y="121750"/>
                </a:lnTo>
                <a:lnTo>
                  <a:pt x="89958" y="122809"/>
                </a:lnTo>
                <a:lnTo>
                  <a:pt x="88900" y="124968"/>
                </a:lnTo>
                <a:lnTo>
                  <a:pt x="98425" y="124968"/>
                </a:lnTo>
                <a:close/>
              </a:path>
              <a:path w="2921000" h="139064">
                <a:moveTo>
                  <a:pt x="91722" y="121750"/>
                </a:moveTo>
                <a:lnTo>
                  <a:pt x="90714" y="121266"/>
                </a:lnTo>
                <a:lnTo>
                  <a:pt x="89958" y="122809"/>
                </a:lnTo>
                <a:lnTo>
                  <a:pt x="91722" y="121750"/>
                </a:lnTo>
                <a:close/>
              </a:path>
              <a:path w="2921000" h="139064">
                <a:moveTo>
                  <a:pt x="101600" y="115824"/>
                </a:moveTo>
                <a:lnTo>
                  <a:pt x="101600" y="102108"/>
                </a:lnTo>
                <a:lnTo>
                  <a:pt x="100390" y="101527"/>
                </a:lnTo>
                <a:lnTo>
                  <a:pt x="90714" y="121266"/>
                </a:lnTo>
                <a:lnTo>
                  <a:pt x="91722" y="121750"/>
                </a:lnTo>
                <a:lnTo>
                  <a:pt x="101600" y="115824"/>
                </a:lnTo>
                <a:close/>
              </a:path>
              <a:path w="2921000" h="139064">
                <a:moveTo>
                  <a:pt x="107042" y="123008"/>
                </a:moveTo>
                <a:lnTo>
                  <a:pt x="101600" y="120396"/>
                </a:lnTo>
                <a:lnTo>
                  <a:pt x="101600" y="115824"/>
                </a:lnTo>
                <a:lnTo>
                  <a:pt x="91722" y="121750"/>
                </a:lnTo>
                <a:lnTo>
                  <a:pt x="98425" y="124968"/>
                </a:lnTo>
                <a:lnTo>
                  <a:pt x="101600" y="124968"/>
                </a:lnTo>
                <a:lnTo>
                  <a:pt x="107042" y="123008"/>
                </a:lnTo>
                <a:close/>
              </a:path>
              <a:path w="2921000" h="139064">
                <a:moveTo>
                  <a:pt x="101600" y="99060"/>
                </a:moveTo>
                <a:lnTo>
                  <a:pt x="101600" y="97536"/>
                </a:lnTo>
                <a:lnTo>
                  <a:pt x="92075" y="97536"/>
                </a:lnTo>
                <a:lnTo>
                  <a:pt x="93133" y="98044"/>
                </a:lnTo>
                <a:lnTo>
                  <a:pt x="101600" y="99060"/>
                </a:lnTo>
                <a:close/>
              </a:path>
              <a:path w="2921000" h="139064">
                <a:moveTo>
                  <a:pt x="101600" y="99060"/>
                </a:moveTo>
                <a:lnTo>
                  <a:pt x="93133" y="98044"/>
                </a:lnTo>
                <a:lnTo>
                  <a:pt x="95250" y="99060"/>
                </a:lnTo>
                <a:lnTo>
                  <a:pt x="101600" y="99060"/>
                </a:lnTo>
                <a:close/>
              </a:path>
              <a:path w="2921000" h="139064">
                <a:moveTo>
                  <a:pt x="101600" y="99060"/>
                </a:moveTo>
                <a:lnTo>
                  <a:pt x="95250" y="99060"/>
                </a:lnTo>
                <a:lnTo>
                  <a:pt x="98425" y="100584"/>
                </a:lnTo>
                <a:lnTo>
                  <a:pt x="101600" y="99060"/>
                </a:lnTo>
                <a:close/>
              </a:path>
              <a:path w="2921000" h="139064">
                <a:moveTo>
                  <a:pt x="101600" y="99060"/>
                </a:moveTo>
                <a:lnTo>
                  <a:pt x="98425" y="100584"/>
                </a:lnTo>
                <a:lnTo>
                  <a:pt x="100390" y="101527"/>
                </a:lnTo>
                <a:lnTo>
                  <a:pt x="101600" y="99060"/>
                </a:lnTo>
                <a:close/>
              </a:path>
              <a:path w="2921000" h="139064">
                <a:moveTo>
                  <a:pt x="114300" y="126492"/>
                </a:moveTo>
                <a:lnTo>
                  <a:pt x="111125" y="124968"/>
                </a:lnTo>
                <a:lnTo>
                  <a:pt x="98425" y="124968"/>
                </a:lnTo>
                <a:lnTo>
                  <a:pt x="101600" y="126492"/>
                </a:lnTo>
                <a:lnTo>
                  <a:pt x="114300" y="126492"/>
                </a:lnTo>
                <a:close/>
              </a:path>
              <a:path w="2921000" h="139064">
                <a:moveTo>
                  <a:pt x="107950" y="102108"/>
                </a:moveTo>
                <a:lnTo>
                  <a:pt x="101600" y="99060"/>
                </a:lnTo>
                <a:lnTo>
                  <a:pt x="100390" y="101527"/>
                </a:lnTo>
                <a:lnTo>
                  <a:pt x="101600" y="102108"/>
                </a:lnTo>
                <a:lnTo>
                  <a:pt x="101600" y="105156"/>
                </a:lnTo>
                <a:lnTo>
                  <a:pt x="107950" y="102108"/>
                </a:lnTo>
                <a:close/>
              </a:path>
              <a:path w="2921000" h="139064">
                <a:moveTo>
                  <a:pt x="114300" y="99060"/>
                </a:moveTo>
                <a:lnTo>
                  <a:pt x="101600" y="99060"/>
                </a:lnTo>
                <a:lnTo>
                  <a:pt x="107950" y="102108"/>
                </a:lnTo>
                <a:lnTo>
                  <a:pt x="114300" y="99060"/>
                </a:lnTo>
                <a:close/>
              </a:path>
              <a:path w="2921000" h="139064">
                <a:moveTo>
                  <a:pt x="114300" y="120396"/>
                </a:moveTo>
                <a:lnTo>
                  <a:pt x="114300" y="105156"/>
                </a:lnTo>
                <a:lnTo>
                  <a:pt x="107950" y="102108"/>
                </a:lnTo>
                <a:lnTo>
                  <a:pt x="101600" y="105156"/>
                </a:lnTo>
                <a:lnTo>
                  <a:pt x="101600" y="120396"/>
                </a:lnTo>
                <a:lnTo>
                  <a:pt x="107042" y="123008"/>
                </a:lnTo>
                <a:lnTo>
                  <a:pt x="114300" y="120396"/>
                </a:lnTo>
                <a:close/>
              </a:path>
              <a:path w="2921000" h="139064">
                <a:moveTo>
                  <a:pt x="111125" y="124968"/>
                </a:moveTo>
                <a:lnTo>
                  <a:pt x="107042" y="123008"/>
                </a:lnTo>
                <a:lnTo>
                  <a:pt x="101600" y="124968"/>
                </a:lnTo>
                <a:lnTo>
                  <a:pt x="111125" y="124968"/>
                </a:lnTo>
                <a:close/>
              </a:path>
              <a:path w="2921000" h="139064">
                <a:moveTo>
                  <a:pt x="114300" y="124968"/>
                </a:moveTo>
                <a:lnTo>
                  <a:pt x="114300" y="120396"/>
                </a:lnTo>
                <a:lnTo>
                  <a:pt x="107042" y="123008"/>
                </a:lnTo>
                <a:lnTo>
                  <a:pt x="111125" y="124968"/>
                </a:lnTo>
                <a:lnTo>
                  <a:pt x="114300" y="124968"/>
                </a:lnTo>
                <a:close/>
              </a:path>
              <a:path w="2921000" h="139064">
                <a:moveTo>
                  <a:pt x="124690" y="121504"/>
                </a:moveTo>
                <a:lnTo>
                  <a:pt x="114300" y="99060"/>
                </a:lnTo>
                <a:lnTo>
                  <a:pt x="107950" y="102108"/>
                </a:lnTo>
                <a:lnTo>
                  <a:pt x="114300" y="105156"/>
                </a:lnTo>
                <a:lnTo>
                  <a:pt x="114300" y="124968"/>
                </a:lnTo>
                <a:lnTo>
                  <a:pt x="117475" y="124968"/>
                </a:lnTo>
                <a:lnTo>
                  <a:pt x="124690" y="121504"/>
                </a:lnTo>
                <a:close/>
              </a:path>
              <a:path w="2921000" h="139064">
                <a:moveTo>
                  <a:pt x="117475" y="124968"/>
                </a:moveTo>
                <a:lnTo>
                  <a:pt x="111125" y="124968"/>
                </a:lnTo>
                <a:lnTo>
                  <a:pt x="114300" y="126492"/>
                </a:lnTo>
                <a:lnTo>
                  <a:pt x="117475" y="124968"/>
                </a:lnTo>
                <a:close/>
              </a:path>
              <a:path w="2921000" h="139064">
                <a:moveTo>
                  <a:pt x="130175" y="100584"/>
                </a:moveTo>
                <a:lnTo>
                  <a:pt x="127000" y="99060"/>
                </a:lnTo>
                <a:lnTo>
                  <a:pt x="114300" y="99060"/>
                </a:lnTo>
                <a:lnTo>
                  <a:pt x="127000" y="105156"/>
                </a:lnTo>
                <a:lnTo>
                  <a:pt x="127000" y="102108"/>
                </a:lnTo>
                <a:lnTo>
                  <a:pt x="130175" y="100584"/>
                </a:lnTo>
                <a:close/>
              </a:path>
              <a:path w="2921000" h="139064">
                <a:moveTo>
                  <a:pt x="127000" y="120396"/>
                </a:moveTo>
                <a:lnTo>
                  <a:pt x="127000" y="105156"/>
                </a:lnTo>
                <a:lnTo>
                  <a:pt x="114300" y="99060"/>
                </a:lnTo>
                <a:lnTo>
                  <a:pt x="124690" y="121504"/>
                </a:lnTo>
                <a:lnTo>
                  <a:pt x="127000" y="120396"/>
                </a:lnTo>
                <a:close/>
              </a:path>
              <a:path w="2921000" h="139064">
                <a:moveTo>
                  <a:pt x="127000" y="126492"/>
                </a:moveTo>
                <a:lnTo>
                  <a:pt x="126294" y="124968"/>
                </a:lnTo>
                <a:lnTo>
                  <a:pt x="117475" y="124968"/>
                </a:lnTo>
                <a:lnTo>
                  <a:pt x="114300" y="126492"/>
                </a:lnTo>
                <a:lnTo>
                  <a:pt x="127000" y="126492"/>
                </a:lnTo>
                <a:close/>
              </a:path>
              <a:path w="2921000" h="139064">
                <a:moveTo>
                  <a:pt x="126294" y="124968"/>
                </a:moveTo>
                <a:lnTo>
                  <a:pt x="124690" y="121504"/>
                </a:lnTo>
                <a:lnTo>
                  <a:pt x="117475" y="124968"/>
                </a:lnTo>
                <a:lnTo>
                  <a:pt x="126294" y="124968"/>
                </a:lnTo>
                <a:close/>
              </a:path>
              <a:path w="2921000" h="139064">
                <a:moveTo>
                  <a:pt x="136877" y="121750"/>
                </a:moveTo>
                <a:lnTo>
                  <a:pt x="127000" y="115824"/>
                </a:lnTo>
                <a:lnTo>
                  <a:pt x="127000" y="120396"/>
                </a:lnTo>
                <a:lnTo>
                  <a:pt x="124690" y="121504"/>
                </a:lnTo>
                <a:lnTo>
                  <a:pt x="126294" y="124968"/>
                </a:lnTo>
                <a:lnTo>
                  <a:pt x="130175" y="124968"/>
                </a:lnTo>
                <a:lnTo>
                  <a:pt x="136877" y="121750"/>
                </a:lnTo>
                <a:close/>
              </a:path>
              <a:path w="2921000" h="139064">
                <a:moveTo>
                  <a:pt x="130175" y="124968"/>
                </a:moveTo>
                <a:lnTo>
                  <a:pt x="126294" y="124968"/>
                </a:lnTo>
                <a:lnTo>
                  <a:pt x="127000" y="126492"/>
                </a:lnTo>
                <a:lnTo>
                  <a:pt x="130175" y="124968"/>
                </a:lnTo>
                <a:close/>
              </a:path>
              <a:path w="2921000" h="139064">
                <a:moveTo>
                  <a:pt x="136525" y="97536"/>
                </a:moveTo>
                <a:lnTo>
                  <a:pt x="127000" y="97536"/>
                </a:lnTo>
                <a:lnTo>
                  <a:pt x="127000" y="99060"/>
                </a:lnTo>
                <a:lnTo>
                  <a:pt x="135466" y="98044"/>
                </a:lnTo>
                <a:lnTo>
                  <a:pt x="136525" y="97536"/>
                </a:lnTo>
                <a:close/>
              </a:path>
              <a:path w="2921000" h="139064">
                <a:moveTo>
                  <a:pt x="135466" y="98044"/>
                </a:moveTo>
                <a:lnTo>
                  <a:pt x="127000" y="99060"/>
                </a:lnTo>
                <a:lnTo>
                  <a:pt x="133350" y="99060"/>
                </a:lnTo>
                <a:lnTo>
                  <a:pt x="135466" y="98044"/>
                </a:lnTo>
                <a:close/>
              </a:path>
              <a:path w="2921000" h="139064">
                <a:moveTo>
                  <a:pt x="133350" y="99060"/>
                </a:moveTo>
                <a:lnTo>
                  <a:pt x="127000" y="99060"/>
                </a:lnTo>
                <a:lnTo>
                  <a:pt x="130175" y="100584"/>
                </a:lnTo>
                <a:lnTo>
                  <a:pt x="133350" y="99060"/>
                </a:lnTo>
                <a:close/>
              </a:path>
              <a:path w="2921000" h="139064">
                <a:moveTo>
                  <a:pt x="139700" y="120396"/>
                </a:moveTo>
                <a:lnTo>
                  <a:pt x="139700" y="105156"/>
                </a:lnTo>
                <a:lnTo>
                  <a:pt x="130175" y="100584"/>
                </a:lnTo>
                <a:lnTo>
                  <a:pt x="127000" y="102108"/>
                </a:lnTo>
                <a:lnTo>
                  <a:pt x="127000" y="115824"/>
                </a:lnTo>
                <a:lnTo>
                  <a:pt x="136877" y="121750"/>
                </a:lnTo>
                <a:lnTo>
                  <a:pt x="139700" y="120396"/>
                </a:lnTo>
                <a:close/>
              </a:path>
              <a:path w="2921000" h="139064">
                <a:moveTo>
                  <a:pt x="139700" y="105156"/>
                </a:moveTo>
                <a:lnTo>
                  <a:pt x="139700" y="99060"/>
                </a:lnTo>
                <a:lnTo>
                  <a:pt x="133350" y="99060"/>
                </a:lnTo>
                <a:lnTo>
                  <a:pt x="130175" y="100584"/>
                </a:lnTo>
                <a:lnTo>
                  <a:pt x="139700" y="105156"/>
                </a:lnTo>
                <a:close/>
              </a:path>
              <a:path w="2921000" h="139064">
                <a:moveTo>
                  <a:pt x="142875" y="123444"/>
                </a:moveTo>
                <a:lnTo>
                  <a:pt x="139700" y="123444"/>
                </a:lnTo>
                <a:lnTo>
                  <a:pt x="136877" y="121750"/>
                </a:lnTo>
                <a:lnTo>
                  <a:pt x="130175" y="124968"/>
                </a:lnTo>
                <a:lnTo>
                  <a:pt x="139700" y="124968"/>
                </a:lnTo>
                <a:lnTo>
                  <a:pt x="142875" y="123444"/>
                </a:lnTo>
                <a:close/>
              </a:path>
              <a:path w="2921000" h="139064">
                <a:moveTo>
                  <a:pt x="141431" y="99752"/>
                </a:moveTo>
                <a:lnTo>
                  <a:pt x="140607" y="97971"/>
                </a:lnTo>
                <a:lnTo>
                  <a:pt x="139700" y="97536"/>
                </a:lnTo>
                <a:lnTo>
                  <a:pt x="135466" y="98044"/>
                </a:lnTo>
                <a:lnTo>
                  <a:pt x="133350" y="99060"/>
                </a:lnTo>
                <a:lnTo>
                  <a:pt x="139700" y="99060"/>
                </a:lnTo>
                <a:lnTo>
                  <a:pt x="139700" y="100584"/>
                </a:lnTo>
                <a:lnTo>
                  <a:pt x="141431" y="99752"/>
                </a:lnTo>
                <a:close/>
              </a:path>
              <a:path w="2921000" h="139064">
                <a:moveTo>
                  <a:pt x="139700" y="97536"/>
                </a:moveTo>
                <a:lnTo>
                  <a:pt x="136525" y="97536"/>
                </a:lnTo>
                <a:lnTo>
                  <a:pt x="135466" y="98044"/>
                </a:lnTo>
                <a:lnTo>
                  <a:pt x="139700" y="97536"/>
                </a:lnTo>
                <a:close/>
              </a:path>
              <a:path w="2921000" h="139064">
                <a:moveTo>
                  <a:pt x="140607" y="97971"/>
                </a:moveTo>
                <a:lnTo>
                  <a:pt x="139700" y="96012"/>
                </a:lnTo>
                <a:lnTo>
                  <a:pt x="136525" y="97536"/>
                </a:lnTo>
                <a:lnTo>
                  <a:pt x="139700" y="97536"/>
                </a:lnTo>
                <a:lnTo>
                  <a:pt x="140607" y="97971"/>
                </a:lnTo>
                <a:close/>
              </a:path>
              <a:path w="2921000" h="139064">
                <a:moveTo>
                  <a:pt x="149577" y="120226"/>
                </a:moveTo>
                <a:lnTo>
                  <a:pt x="139700" y="114300"/>
                </a:lnTo>
                <a:lnTo>
                  <a:pt x="139700" y="120396"/>
                </a:lnTo>
                <a:lnTo>
                  <a:pt x="136877" y="121750"/>
                </a:lnTo>
                <a:lnTo>
                  <a:pt x="139700" y="123444"/>
                </a:lnTo>
                <a:lnTo>
                  <a:pt x="142875" y="123444"/>
                </a:lnTo>
                <a:lnTo>
                  <a:pt x="149577" y="120226"/>
                </a:lnTo>
                <a:close/>
              </a:path>
              <a:path w="2921000" h="139064">
                <a:moveTo>
                  <a:pt x="152400" y="94488"/>
                </a:moveTo>
                <a:lnTo>
                  <a:pt x="139700" y="96012"/>
                </a:lnTo>
                <a:lnTo>
                  <a:pt x="149225" y="96012"/>
                </a:lnTo>
                <a:lnTo>
                  <a:pt x="152400" y="94488"/>
                </a:lnTo>
                <a:close/>
              </a:path>
              <a:path w="2921000" h="139064">
                <a:moveTo>
                  <a:pt x="149225" y="96012"/>
                </a:moveTo>
                <a:lnTo>
                  <a:pt x="139700" y="96012"/>
                </a:lnTo>
                <a:lnTo>
                  <a:pt x="140676" y="98004"/>
                </a:lnTo>
                <a:lnTo>
                  <a:pt x="142875" y="99060"/>
                </a:lnTo>
                <a:lnTo>
                  <a:pt x="149225" y="96012"/>
                </a:lnTo>
                <a:close/>
              </a:path>
              <a:path w="2921000" h="139064">
                <a:moveTo>
                  <a:pt x="140676" y="98004"/>
                </a:moveTo>
                <a:lnTo>
                  <a:pt x="139700" y="96012"/>
                </a:lnTo>
                <a:lnTo>
                  <a:pt x="140607" y="97971"/>
                </a:lnTo>
                <a:close/>
              </a:path>
              <a:path w="2921000" h="139064">
                <a:moveTo>
                  <a:pt x="150668" y="119703"/>
                </a:moveTo>
                <a:lnTo>
                  <a:pt x="141431" y="99752"/>
                </a:lnTo>
                <a:lnTo>
                  <a:pt x="139700" y="100584"/>
                </a:lnTo>
                <a:lnTo>
                  <a:pt x="139700" y="114300"/>
                </a:lnTo>
                <a:lnTo>
                  <a:pt x="149577" y="120226"/>
                </a:lnTo>
                <a:lnTo>
                  <a:pt x="150668" y="119703"/>
                </a:lnTo>
                <a:close/>
              </a:path>
              <a:path w="2921000" h="139064">
                <a:moveTo>
                  <a:pt x="146050" y="123444"/>
                </a:moveTo>
                <a:lnTo>
                  <a:pt x="142875" y="123444"/>
                </a:lnTo>
                <a:lnTo>
                  <a:pt x="139700" y="124968"/>
                </a:lnTo>
                <a:lnTo>
                  <a:pt x="146050" y="123444"/>
                </a:lnTo>
                <a:close/>
              </a:path>
              <a:path w="2921000" h="139064">
                <a:moveTo>
                  <a:pt x="141514" y="99713"/>
                </a:moveTo>
                <a:lnTo>
                  <a:pt x="140676" y="98004"/>
                </a:lnTo>
                <a:lnTo>
                  <a:pt x="141431" y="99752"/>
                </a:lnTo>
                <a:close/>
              </a:path>
              <a:path w="2921000" h="139064">
                <a:moveTo>
                  <a:pt x="142875" y="99060"/>
                </a:moveTo>
                <a:lnTo>
                  <a:pt x="140676" y="98004"/>
                </a:lnTo>
                <a:lnTo>
                  <a:pt x="141514" y="99713"/>
                </a:lnTo>
                <a:lnTo>
                  <a:pt x="142875" y="99060"/>
                </a:lnTo>
                <a:close/>
              </a:path>
              <a:path w="2921000" h="139064">
                <a:moveTo>
                  <a:pt x="151190" y="119452"/>
                </a:moveTo>
                <a:lnTo>
                  <a:pt x="141514" y="99713"/>
                </a:lnTo>
                <a:lnTo>
                  <a:pt x="150668" y="119703"/>
                </a:lnTo>
                <a:lnTo>
                  <a:pt x="151190" y="119452"/>
                </a:lnTo>
                <a:close/>
              </a:path>
              <a:path w="2921000" h="139064">
                <a:moveTo>
                  <a:pt x="152400" y="118872"/>
                </a:moveTo>
                <a:lnTo>
                  <a:pt x="152400" y="103632"/>
                </a:lnTo>
                <a:lnTo>
                  <a:pt x="142875" y="99060"/>
                </a:lnTo>
                <a:lnTo>
                  <a:pt x="141514" y="99713"/>
                </a:lnTo>
                <a:lnTo>
                  <a:pt x="151190" y="119452"/>
                </a:lnTo>
                <a:lnTo>
                  <a:pt x="152400" y="118872"/>
                </a:lnTo>
                <a:close/>
              </a:path>
              <a:path w="2921000" h="139064">
                <a:moveTo>
                  <a:pt x="152400" y="103632"/>
                </a:moveTo>
                <a:lnTo>
                  <a:pt x="152400" y="96012"/>
                </a:lnTo>
                <a:lnTo>
                  <a:pt x="149225" y="96012"/>
                </a:lnTo>
                <a:lnTo>
                  <a:pt x="142875" y="99060"/>
                </a:lnTo>
                <a:lnTo>
                  <a:pt x="152400" y="103632"/>
                </a:lnTo>
                <a:close/>
              </a:path>
              <a:path w="2921000" h="139064">
                <a:moveTo>
                  <a:pt x="151765" y="122072"/>
                </a:moveTo>
                <a:lnTo>
                  <a:pt x="151423" y="121333"/>
                </a:lnTo>
                <a:lnTo>
                  <a:pt x="149577" y="120226"/>
                </a:lnTo>
                <a:lnTo>
                  <a:pt x="142875" y="123444"/>
                </a:lnTo>
                <a:lnTo>
                  <a:pt x="146050" y="123444"/>
                </a:lnTo>
                <a:lnTo>
                  <a:pt x="151765" y="122072"/>
                </a:lnTo>
                <a:close/>
              </a:path>
              <a:path w="2921000" h="139064">
                <a:moveTo>
                  <a:pt x="152400" y="123444"/>
                </a:moveTo>
                <a:lnTo>
                  <a:pt x="151765" y="122072"/>
                </a:lnTo>
                <a:lnTo>
                  <a:pt x="146050" y="123444"/>
                </a:lnTo>
                <a:lnTo>
                  <a:pt x="152400" y="123444"/>
                </a:lnTo>
                <a:close/>
              </a:path>
              <a:path w="2921000" h="139064">
                <a:moveTo>
                  <a:pt x="161925" y="94488"/>
                </a:moveTo>
                <a:lnTo>
                  <a:pt x="152400" y="94488"/>
                </a:lnTo>
                <a:lnTo>
                  <a:pt x="149225" y="96012"/>
                </a:lnTo>
                <a:lnTo>
                  <a:pt x="152400" y="96012"/>
                </a:lnTo>
                <a:lnTo>
                  <a:pt x="152400" y="99060"/>
                </a:lnTo>
                <a:lnTo>
                  <a:pt x="161925" y="94488"/>
                </a:lnTo>
                <a:close/>
              </a:path>
              <a:path w="2921000" h="139064">
                <a:moveTo>
                  <a:pt x="151423" y="121333"/>
                </a:moveTo>
                <a:lnTo>
                  <a:pt x="150668" y="119703"/>
                </a:lnTo>
                <a:lnTo>
                  <a:pt x="149577" y="120226"/>
                </a:lnTo>
                <a:lnTo>
                  <a:pt x="151423" y="121333"/>
                </a:lnTo>
                <a:close/>
              </a:path>
              <a:path w="2921000" h="139064">
                <a:moveTo>
                  <a:pt x="152400" y="121920"/>
                </a:moveTo>
                <a:lnTo>
                  <a:pt x="151190" y="119452"/>
                </a:lnTo>
                <a:lnTo>
                  <a:pt x="150668" y="119703"/>
                </a:lnTo>
                <a:lnTo>
                  <a:pt x="151423" y="121333"/>
                </a:lnTo>
                <a:lnTo>
                  <a:pt x="152400" y="121920"/>
                </a:lnTo>
                <a:close/>
              </a:path>
              <a:path w="2921000" h="139064">
                <a:moveTo>
                  <a:pt x="165100" y="121920"/>
                </a:moveTo>
                <a:lnTo>
                  <a:pt x="165100" y="120396"/>
                </a:lnTo>
                <a:lnTo>
                  <a:pt x="162983" y="119126"/>
                </a:lnTo>
                <a:lnTo>
                  <a:pt x="152400" y="120396"/>
                </a:lnTo>
                <a:lnTo>
                  <a:pt x="152400" y="118872"/>
                </a:lnTo>
                <a:lnTo>
                  <a:pt x="151190" y="119452"/>
                </a:lnTo>
                <a:lnTo>
                  <a:pt x="152400" y="121920"/>
                </a:lnTo>
                <a:lnTo>
                  <a:pt x="165100" y="121920"/>
                </a:lnTo>
                <a:close/>
              </a:path>
              <a:path w="2921000" h="139064">
                <a:moveTo>
                  <a:pt x="152400" y="121920"/>
                </a:moveTo>
                <a:lnTo>
                  <a:pt x="151423" y="121333"/>
                </a:lnTo>
                <a:lnTo>
                  <a:pt x="151765" y="122072"/>
                </a:lnTo>
                <a:lnTo>
                  <a:pt x="152400" y="121920"/>
                </a:lnTo>
                <a:close/>
              </a:path>
              <a:path w="2921000" h="139064">
                <a:moveTo>
                  <a:pt x="152400" y="123444"/>
                </a:moveTo>
                <a:lnTo>
                  <a:pt x="152400" y="121920"/>
                </a:lnTo>
                <a:lnTo>
                  <a:pt x="151765" y="122072"/>
                </a:lnTo>
                <a:lnTo>
                  <a:pt x="152400" y="123444"/>
                </a:lnTo>
                <a:close/>
              </a:path>
              <a:path w="2921000" h="139064">
                <a:moveTo>
                  <a:pt x="165100" y="92964"/>
                </a:moveTo>
                <a:lnTo>
                  <a:pt x="152400" y="94488"/>
                </a:lnTo>
                <a:lnTo>
                  <a:pt x="161925" y="94488"/>
                </a:lnTo>
                <a:lnTo>
                  <a:pt x="165100" y="92964"/>
                </a:lnTo>
                <a:close/>
              </a:path>
              <a:path w="2921000" h="139064">
                <a:moveTo>
                  <a:pt x="165100" y="118872"/>
                </a:moveTo>
                <a:lnTo>
                  <a:pt x="165100" y="94488"/>
                </a:lnTo>
                <a:lnTo>
                  <a:pt x="161925" y="94488"/>
                </a:lnTo>
                <a:lnTo>
                  <a:pt x="152400" y="99060"/>
                </a:lnTo>
                <a:lnTo>
                  <a:pt x="152400" y="112776"/>
                </a:lnTo>
                <a:lnTo>
                  <a:pt x="162983" y="119126"/>
                </a:lnTo>
                <a:lnTo>
                  <a:pt x="165100" y="118872"/>
                </a:lnTo>
                <a:close/>
              </a:path>
              <a:path w="2921000" h="139064">
                <a:moveTo>
                  <a:pt x="162983" y="119126"/>
                </a:moveTo>
                <a:lnTo>
                  <a:pt x="152400" y="112776"/>
                </a:lnTo>
                <a:lnTo>
                  <a:pt x="152400" y="120396"/>
                </a:lnTo>
                <a:lnTo>
                  <a:pt x="162983" y="119126"/>
                </a:lnTo>
                <a:close/>
              </a:path>
              <a:path w="2921000" h="139064">
                <a:moveTo>
                  <a:pt x="177800" y="117348"/>
                </a:moveTo>
                <a:lnTo>
                  <a:pt x="177800" y="92964"/>
                </a:lnTo>
                <a:lnTo>
                  <a:pt x="165100" y="92964"/>
                </a:lnTo>
                <a:lnTo>
                  <a:pt x="161925" y="94488"/>
                </a:lnTo>
                <a:lnTo>
                  <a:pt x="165100" y="94488"/>
                </a:lnTo>
                <a:lnTo>
                  <a:pt x="165100" y="118872"/>
                </a:lnTo>
                <a:lnTo>
                  <a:pt x="177800" y="117348"/>
                </a:lnTo>
                <a:close/>
              </a:path>
              <a:path w="2921000" h="139064">
                <a:moveTo>
                  <a:pt x="177800" y="120396"/>
                </a:moveTo>
                <a:lnTo>
                  <a:pt x="177800" y="118872"/>
                </a:lnTo>
                <a:lnTo>
                  <a:pt x="165100" y="118872"/>
                </a:lnTo>
                <a:lnTo>
                  <a:pt x="162983" y="119126"/>
                </a:lnTo>
                <a:lnTo>
                  <a:pt x="165100" y="120396"/>
                </a:lnTo>
                <a:lnTo>
                  <a:pt x="177800" y="120396"/>
                </a:lnTo>
                <a:close/>
              </a:path>
              <a:path w="2921000" h="139064">
                <a:moveTo>
                  <a:pt x="177800" y="91440"/>
                </a:moveTo>
                <a:lnTo>
                  <a:pt x="165100" y="91440"/>
                </a:lnTo>
                <a:lnTo>
                  <a:pt x="165100" y="92964"/>
                </a:lnTo>
                <a:lnTo>
                  <a:pt x="177800" y="91440"/>
                </a:lnTo>
                <a:close/>
              </a:path>
              <a:path w="2921000" h="139064">
                <a:moveTo>
                  <a:pt x="190500" y="115824"/>
                </a:moveTo>
                <a:lnTo>
                  <a:pt x="190500" y="91440"/>
                </a:lnTo>
                <a:lnTo>
                  <a:pt x="177800" y="91440"/>
                </a:lnTo>
                <a:lnTo>
                  <a:pt x="165100" y="92964"/>
                </a:lnTo>
                <a:lnTo>
                  <a:pt x="177800" y="92964"/>
                </a:lnTo>
                <a:lnTo>
                  <a:pt x="177800" y="115824"/>
                </a:lnTo>
                <a:lnTo>
                  <a:pt x="190500" y="115824"/>
                </a:lnTo>
                <a:close/>
              </a:path>
              <a:path w="2921000" h="139064">
                <a:moveTo>
                  <a:pt x="190500" y="115824"/>
                </a:moveTo>
                <a:lnTo>
                  <a:pt x="177800" y="115824"/>
                </a:lnTo>
                <a:lnTo>
                  <a:pt x="177800" y="117348"/>
                </a:lnTo>
                <a:lnTo>
                  <a:pt x="165100" y="118872"/>
                </a:lnTo>
                <a:lnTo>
                  <a:pt x="177800" y="118872"/>
                </a:lnTo>
                <a:lnTo>
                  <a:pt x="190500" y="115824"/>
                </a:lnTo>
                <a:close/>
              </a:path>
              <a:path w="2921000" h="139064">
                <a:moveTo>
                  <a:pt x="190500" y="89916"/>
                </a:moveTo>
                <a:lnTo>
                  <a:pt x="177800" y="89916"/>
                </a:lnTo>
                <a:lnTo>
                  <a:pt x="177800" y="91440"/>
                </a:lnTo>
                <a:lnTo>
                  <a:pt x="190500" y="89916"/>
                </a:lnTo>
                <a:close/>
              </a:path>
              <a:path w="2921000" h="139064">
                <a:moveTo>
                  <a:pt x="203200" y="115824"/>
                </a:moveTo>
                <a:lnTo>
                  <a:pt x="203200" y="89916"/>
                </a:lnTo>
                <a:lnTo>
                  <a:pt x="190500" y="89916"/>
                </a:lnTo>
                <a:lnTo>
                  <a:pt x="177800" y="91440"/>
                </a:lnTo>
                <a:lnTo>
                  <a:pt x="190500" y="91440"/>
                </a:lnTo>
                <a:lnTo>
                  <a:pt x="190500" y="115824"/>
                </a:lnTo>
                <a:lnTo>
                  <a:pt x="203200" y="115824"/>
                </a:lnTo>
                <a:close/>
              </a:path>
              <a:path w="2921000" h="139064">
                <a:moveTo>
                  <a:pt x="190500" y="118872"/>
                </a:moveTo>
                <a:lnTo>
                  <a:pt x="190500" y="115824"/>
                </a:lnTo>
                <a:lnTo>
                  <a:pt x="177800" y="118872"/>
                </a:lnTo>
                <a:lnTo>
                  <a:pt x="190500" y="118872"/>
                </a:lnTo>
                <a:close/>
              </a:path>
              <a:path w="2921000" h="139064">
                <a:moveTo>
                  <a:pt x="228600" y="109728"/>
                </a:moveTo>
                <a:lnTo>
                  <a:pt x="228600" y="96012"/>
                </a:lnTo>
                <a:lnTo>
                  <a:pt x="215900" y="88392"/>
                </a:lnTo>
                <a:lnTo>
                  <a:pt x="190500" y="88392"/>
                </a:lnTo>
                <a:lnTo>
                  <a:pt x="190500" y="89916"/>
                </a:lnTo>
                <a:lnTo>
                  <a:pt x="203200" y="89916"/>
                </a:lnTo>
                <a:lnTo>
                  <a:pt x="203200" y="115824"/>
                </a:lnTo>
                <a:lnTo>
                  <a:pt x="215900" y="115824"/>
                </a:lnTo>
                <a:lnTo>
                  <a:pt x="228600" y="109728"/>
                </a:lnTo>
                <a:close/>
              </a:path>
              <a:path w="2921000" h="139064">
                <a:moveTo>
                  <a:pt x="241300" y="109728"/>
                </a:moveTo>
                <a:lnTo>
                  <a:pt x="241300" y="96012"/>
                </a:lnTo>
                <a:lnTo>
                  <a:pt x="228600" y="88392"/>
                </a:lnTo>
                <a:lnTo>
                  <a:pt x="215900" y="88392"/>
                </a:lnTo>
                <a:lnTo>
                  <a:pt x="228600" y="96012"/>
                </a:lnTo>
                <a:lnTo>
                  <a:pt x="228600" y="115824"/>
                </a:lnTo>
                <a:lnTo>
                  <a:pt x="241300" y="109728"/>
                </a:lnTo>
                <a:close/>
              </a:path>
              <a:path w="2921000" h="139064">
                <a:moveTo>
                  <a:pt x="228600" y="115824"/>
                </a:moveTo>
                <a:lnTo>
                  <a:pt x="228600" y="109728"/>
                </a:lnTo>
                <a:lnTo>
                  <a:pt x="215900" y="115824"/>
                </a:lnTo>
                <a:lnTo>
                  <a:pt x="228600" y="115824"/>
                </a:lnTo>
                <a:close/>
              </a:path>
              <a:path w="2921000" h="139064">
                <a:moveTo>
                  <a:pt x="254000" y="89916"/>
                </a:moveTo>
                <a:lnTo>
                  <a:pt x="241300" y="88392"/>
                </a:lnTo>
                <a:lnTo>
                  <a:pt x="228600" y="88392"/>
                </a:lnTo>
                <a:lnTo>
                  <a:pt x="241300" y="96012"/>
                </a:lnTo>
                <a:lnTo>
                  <a:pt x="241300" y="89916"/>
                </a:lnTo>
                <a:lnTo>
                  <a:pt x="254000" y="89916"/>
                </a:lnTo>
                <a:close/>
              </a:path>
              <a:path w="2921000" h="139064">
                <a:moveTo>
                  <a:pt x="266700" y="111252"/>
                </a:moveTo>
                <a:lnTo>
                  <a:pt x="266700" y="96012"/>
                </a:lnTo>
                <a:lnTo>
                  <a:pt x="257175" y="91440"/>
                </a:lnTo>
                <a:lnTo>
                  <a:pt x="254000" y="91440"/>
                </a:lnTo>
                <a:lnTo>
                  <a:pt x="254000" y="89916"/>
                </a:lnTo>
                <a:lnTo>
                  <a:pt x="241300" y="89916"/>
                </a:lnTo>
                <a:lnTo>
                  <a:pt x="241300" y="109728"/>
                </a:lnTo>
                <a:lnTo>
                  <a:pt x="228600" y="115824"/>
                </a:lnTo>
                <a:lnTo>
                  <a:pt x="254000" y="115824"/>
                </a:lnTo>
                <a:lnTo>
                  <a:pt x="254000" y="91440"/>
                </a:lnTo>
                <a:lnTo>
                  <a:pt x="257175" y="91440"/>
                </a:lnTo>
                <a:lnTo>
                  <a:pt x="257175" y="114681"/>
                </a:lnTo>
                <a:lnTo>
                  <a:pt x="266700" y="111252"/>
                </a:lnTo>
                <a:close/>
              </a:path>
              <a:path w="2921000" h="139064">
                <a:moveTo>
                  <a:pt x="254000" y="89916"/>
                </a:moveTo>
                <a:lnTo>
                  <a:pt x="254000" y="88392"/>
                </a:lnTo>
                <a:lnTo>
                  <a:pt x="241300" y="88392"/>
                </a:lnTo>
                <a:lnTo>
                  <a:pt x="254000" y="89916"/>
                </a:lnTo>
                <a:close/>
              </a:path>
              <a:path w="2921000" h="139064">
                <a:moveTo>
                  <a:pt x="266700" y="91440"/>
                </a:moveTo>
                <a:lnTo>
                  <a:pt x="254000" y="89916"/>
                </a:lnTo>
                <a:lnTo>
                  <a:pt x="257175" y="91440"/>
                </a:lnTo>
                <a:lnTo>
                  <a:pt x="266700" y="91440"/>
                </a:lnTo>
                <a:close/>
              </a:path>
              <a:path w="2921000" h="139064">
                <a:moveTo>
                  <a:pt x="292100" y="96012"/>
                </a:moveTo>
                <a:lnTo>
                  <a:pt x="279400" y="94488"/>
                </a:lnTo>
                <a:lnTo>
                  <a:pt x="266700" y="94488"/>
                </a:lnTo>
                <a:lnTo>
                  <a:pt x="266700" y="111252"/>
                </a:lnTo>
                <a:lnTo>
                  <a:pt x="254000" y="115824"/>
                </a:lnTo>
                <a:lnTo>
                  <a:pt x="266700" y="118872"/>
                </a:lnTo>
                <a:lnTo>
                  <a:pt x="279400" y="118872"/>
                </a:lnTo>
                <a:lnTo>
                  <a:pt x="279400" y="96012"/>
                </a:lnTo>
                <a:lnTo>
                  <a:pt x="292100" y="96012"/>
                </a:lnTo>
                <a:close/>
              </a:path>
              <a:path w="2921000" h="139064">
                <a:moveTo>
                  <a:pt x="266700" y="118872"/>
                </a:moveTo>
                <a:lnTo>
                  <a:pt x="254000" y="115824"/>
                </a:lnTo>
                <a:lnTo>
                  <a:pt x="254000" y="118872"/>
                </a:lnTo>
                <a:lnTo>
                  <a:pt x="266700" y="118872"/>
                </a:lnTo>
                <a:close/>
              </a:path>
              <a:path w="2921000" h="139064">
                <a:moveTo>
                  <a:pt x="279400" y="94488"/>
                </a:moveTo>
                <a:lnTo>
                  <a:pt x="266700" y="91440"/>
                </a:lnTo>
                <a:lnTo>
                  <a:pt x="257175" y="91440"/>
                </a:lnTo>
                <a:lnTo>
                  <a:pt x="266700" y="96012"/>
                </a:lnTo>
                <a:lnTo>
                  <a:pt x="266700" y="94488"/>
                </a:lnTo>
                <a:lnTo>
                  <a:pt x="279400" y="94488"/>
                </a:lnTo>
                <a:close/>
              </a:path>
              <a:path w="2921000" h="139064">
                <a:moveTo>
                  <a:pt x="279400" y="94488"/>
                </a:moveTo>
                <a:lnTo>
                  <a:pt x="279400" y="91440"/>
                </a:lnTo>
                <a:lnTo>
                  <a:pt x="266700" y="91440"/>
                </a:lnTo>
                <a:lnTo>
                  <a:pt x="279400" y="94488"/>
                </a:lnTo>
                <a:close/>
              </a:path>
              <a:path w="2921000" h="139064">
                <a:moveTo>
                  <a:pt x="304800" y="97536"/>
                </a:moveTo>
                <a:lnTo>
                  <a:pt x="292100" y="96012"/>
                </a:lnTo>
                <a:lnTo>
                  <a:pt x="279400" y="96012"/>
                </a:lnTo>
                <a:lnTo>
                  <a:pt x="279400" y="118872"/>
                </a:lnTo>
                <a:lnTo>
                  <a:pt x="266700" y="118872"/>
                </a:lnTo>
                <a:lnTo>
                  <a:pt x="279400" y="120396"/>
                </a:lnTo>
                <a:lnTo>
                  <a:pt x="292100" y="120396"/>
                </a:lnTo>
                <a:lnTo>
                  <a:pt x="292100" y="97536"/>
                </a:lnTo>
                <a:lnTo>
                  <a:pt x="304800" y="97536"/>
                </a:lnTo>
                <a:close/>
              </a:path>
              <a:path w="2921000" h="139064">
                <a:moveTo>
                  <a:pt x="279400" y="120396"/>
                </a:moveTo>
                <a:lnTo>
                  <a:pt x="266700" y="118872"/>
                </a:lnTo>
                <a:lnTo>
                  <a:pt x="266700" y="120396"/>
                </a:lnTo>
                <a:lnTo>
                  <a:pt x="279400" y="120396"/>
                </a:lnTo>
                <a:close/>
              </a:path>
              <a:path w="2921000" h="139064">
                <a:moveTo>
                  <a:pt x="292100" y="96012"/>
                </a:moveTo>
                <a:lnTo>
                  <a:pt x="292100" y="94488"/>
                </a:lnTo>
                <a:lnTo>
                  <a:pt x="279400" y="94488"/>
                </a:lnTo>
                <a:lnTo>
                  <a:pt x="292100" y="96012"/>
                </a:lnTo>
                <a:close/>
              </a:path>
              <a:path w="2921000" h="139064">
                <a:moveTo>
                  <a:pt x="317500" y="99060"/>
                </a:moveTo>
                <a:lnTo>
                  <a:pt x="304800" y="97536"/>
                </a:lnTo>
                <a:lnTo>
                  <a:pt x="292100" y="97536"/>
                </a:lnTo>
                <a:lnTo>
                  <a:pt x="292100" y="120396"/>
                </a:lnTo>
                <a:lnTo>
                  <a:pt x="279400" y="120396"/>
                </a:lnTo>
                <a:lnTo>
                  <a:pt x="292100" y="121920"/>
                </a:lnTo>
                <a:lnTo>
                  <a:pt x="304800" y="121920"/>
                </a:lnTo>
                <a:lnTo>
                  <a:pt x="304800" y="99060"/>
                </a:lnTo>
                <a:lnTo>
                  <a:pt x="317500" y="99060"/>
                </a:lnTo>
                <a:close/>
              </a:path>
              <a:path w="2921000" h="139064">
                <a:moveTo>
                  <a:pt x="292100" y="121920"/>
                </a:moveTo>
                <a:lnTo>
                  <a:pt x="279400" y="120396"/>
                </a:lnTo>
                <a:lnTo>
                  <a:pt x="279400" y="121920"/>
                </a:lnTo>
                <a:lnTo>
                  <a:pt x="292100" y="121920"/>
                </a:lnTo>
                <a:close/>
              </a:path>
              <a:path w="2921000" h="139064">
                <a:moveTo>
                  <a:pt x="304800" y="97536"/>
                </a:moveTo>
                <a:lnTo>
                  <a:pt x="304800" y="96012"/>
                </a:lnTo>
                <a:lnTo>
                  <a:pt x="292100" y="96012"/>
                </a:lnTo>
                <a:lnTo>
                  <a:pt x="304800" y="97536"/>
                </a:lnTo>
                <a:close/>
              </a:path>
              <a:path w="2921000" h="139064">
                <a:moveTo>
                  <a:pt x="330200" y="99060"/>
                </a:moveTo>
                <a:lnTo>
                  <a:pt x="304800" y="99060"/>
                </a:lnTo>
                <a:lnTo>
                  <a:pt x="304800" y="121920"/>
                </a:lnTo>
                <a:lnTo>
                  <a:pt x="292100" y="121920"/>
                </a:lnTo>
                <a:lnTo>
                  <a:pt x="304800" y="123444"/>
                </a:lnTo>
                <a:lnTo>
                  <a:pt x="317500" y="123444"/>
                </a:lnTo>
                <a:lnTo>
                  <a:pt x="317500" y="105156"/>
                </a:lnTo>
                <a:lnTo>
                  <a:pt x="330200" y="99060"/>
                </a:lnTo>
                <a:close/>
              </a:path>
              <a:path w="2921000" h="139064">
                <a:moveTo>
                  <a:pt x="304800" y="123444"/>
                </a:moveTo>
                <a:lnTo>
                  <a:pt x="292100" y="121920"/>
                </a:lnTo>
                <a:lnTo>
                  <a:pt x="292100" y="123444"/>
                </a:lnTo>
                <a:lnTo>
                  <a:pt x="304800" y="123444"/>
                </a:lnTo>
                <a:close/>
              </a:path>
              <a:path w="2921000" h="139064">
                <a:moveTo>
                  <a:pt x="317500" y="99060"/>
                </a:moveTo>
                <a:lnTo>
                  <a:pt x="317500" y="97536"/>
                </a:lnTo>
                <a:lnTo>
                  <a:pt x="304800" y="97536"/>
                </a:lnTo>
                <a:lnTo>
                  <a:pt x="317500" y="99060"/>
                </a:lnTo>
                <a:close/>
              </a:path>
              <a:path w="2921000" h="139064">
                <a:moveTo>
                  <a:pt x="330200" y="124968"/>
                </a:moveTo>
                <a:lnTo>
                  <a:pt x="317500" y="120396"/>
                </a:lnTo>
                <a:lnTo>
                  <a:pt x="317500" y="123444"/>
                </a:lnTo>
                <a:lnTo>
                  <a:pt x="304800" y="123444"/>
                </a:lnTo>
                <a:lnTo>
                  <a:pt x="317500" y="124968"/>
                </a:lnTo>
                <a:lnTo>
                  <a:pt x="330200" y="124968"/>
                </a:lnTo>
                <a:close/>
              </a:path>
              <a:path w="2921000" h="139064">
                <a:moveTo>
                  <a:pt x="317500" y="124968"/>
                </a:moveTo>
                <a:lnTo>
                  <a:pt x="304800" y="123444"/>
                </a:lnTo>
                <a:lnTo>
                  <a:pt x="304800" y="124968"/>
                </a:lnTo>
                <a:lnTo>
                  <a:pt x="317500" y="124968"/>
                </a:lnTo>
                <a:close/>
              </a:path>
              <a:path w="2921000" h="139064">
                <a:moveTo>
                  <a:pt x="355600" y="100584"/>
                </a:moveTo>
                <a:lnTo>
                  <a:pt x="342900" y="99060"/>
                </a:lnTo>
                <a:lnTo>
                  <a:pt x="330200" y="99060"/>
                </a:lnTo>
                <a:lnTo>
                  <a:pt x="317500" y="105156"/>
                </a:lnTo>
                <a:lnTo>
                  <a:pt x="317500" y="120396"/>
                </a:lnTo>
                <a:lnTo>
                  <a:pt x="330200" y="124968"/>
                </a:lnTo>
                <a:lnTo>
                  <a:pt x="342900" y="124968"/>
                </a:lnTo>
                <a:lnTo>
                  <a:pt x="342900" y="100584"/>
                </a:lnTo>
                <a:lnTo>
                  <a:pt x="355600" y="100584"/>
                </a:lnTo>
                <a:close/>
              </a:path>
              <a:path w="2921000" h="139064">
                <a:moveTo>
                  <a:pt x="381000" y="121920"/>
                </a:moveTo>
                <a:lnTo>
                  <a:pt x="381000" y="106680"/>
                </a:lnTo>
                <a:lnTo>
                  <a:pt x="368300" y="100584"/>
                </a:lnTo>
                <a:lnTo>
                  <a:pt x="342900" y="100584"/>
                </a:lnTo>
                <a:lnTo>
                  <a:pt x="342900" y="124968"/>
                </a:lnTo>
                <a:lnTo>
                  <a:pt x="330200" y="124968"/>
                </a:lnTo>
                <a:lnTo>
                  <a:pt x="342900" y="126492"/>
                </a:lnTo>
                <a:lnTo>
                  <a:pt x="368300" y="126492"/>
                </a:lnTo>
                <a:lnTo>
                  <a:pt x="381000" y="121920"/>
                </a:lnTo>
                <a:close/>
              </a:path>
              <a:path w="2921000" h="139064">
                <a:moveTo>
                  <a:pt x="342900" y="126492"/>
                </a:moveTo>
                <a:lnTo>
                  <a:pt x="330200" y="124968"/>
                </a:lnTo>
                <a:lnTo>
                  <a:pt x="330200" y="126492"/>
                </a:lnTo>
                <a:lnTo>
                  <a:pt x="342900" y="126492"/>
                </a:lnTo>
                <a:close/>
              </a:path>
              <a:path w="2921000" h="139064">
                <a:moveTo>
                  <a:pt x="355600" y="100584"/>
                </a:moveTo>
                <a:lnTo>
                  <a:pt x="355600" y="99060"/>
                </a:lnTo>
                <a:lnTo>
                  <a:pt x="342900" y="99060"/>
                </a:lnTo>
                <a:lnTo>
                  <a:pt x="355600" y="100584"/>
                </a:lnTo>
                <a:close/>
              </a:path>
              <a:path w="2921000" h="139064">
                <a:moveTo>
                  <a:pt x="393700" y="121920"/>
                </a:moveTo>
                <a:lnTo>
                  <a:pt x="393700" y="106680"/>
                </a:lnTo>
                <a:lnTo>
                  <a:pt x="381000" y="100584"/>
                </a:lnTo>
                <a:lnTo>
                  <a:pt x="368300" y="100584"/>
                </a:lnTo>
                <a:lnTo>
                  <a:pt x="381000" y="106680"/>
                </a:lnTo>
                <a:lnTo>
                  <a:pt x="381000" y="126492"/>
                </a:lnTo>
                <a:lnTo>
                  <a:pt x="393700" y="121920"/>
                </a:lnTo>
                <a:close/>
              </a:path>
              <a:path w="2921000" h="139064">
                <a:moveTo>
                  <a:pt x="381000" y="126492"/>
                </a:moveTo>
                <a:lnTo>
                  <a:pt x="381000" y="121920"/>
                </a:lnTo>
                <a:lnTo>
                  <a:pt x="368300" y="126492"/>
                </a:lnTo>
                <a:lnTo>
                  <a:pt x="381000" y="126492"/>
                </a:lnTo>
                <a:close/>
              </a:path>
              <a:path w="2921000" h="139064">
                <a:moveTo>
                  <a:pt x="406400" y="121920"/>
                </a:moveTo>
                <a:lnTo>
                  <a:pt x="406400" y="106680"/>
                </a:lnTo>
                <a:lnTo>
                  <a:pt x="393700" y="100584"/>
                </a:lnTo>
                <a:lnTo>
                  <a:pt x="381000" y="100584"/>
                </a:lnTo>
                <a:lnTo>
                  <a:pt x="393700" y="106680"/>
                </a:lnTo>
                <a:lnTo>
                  <a:pt x="393700" y="126492"/>
                </a:lnTo>
                <a:lnTo>
                  <a:pt x="406400" y="121920"/>
                </a:lnTo>
                <a:close/>
              </a:path>
              <a:path w="2921000" h="139064">
                <a:moveTo>
                  <a:pt x="393700" y="126492"/>
                </a:moveTo>
                <a:lnTo>
                  <a:pt x="393700" y="121920"/>
                </a:lnTo>
                <a:lnTo>
                  <a:pt x="381000" y="126492"/>
                </a:lnTo>
                <a:lnTo>
                  <a:pt x="393700" y="126492"/>
                </a:lnTo>
                <a:close/>
              </a:path>
              <a:path w="2921000" h="139064">
                <a:moveTo>
                  <a:pt x="411162" y="102870"/>
                </a:moveTo>
                <a:lnTo>
                  <a:pt x="406400" y="100584"/>
                </a:lnTo>
                <a:lnTo>
                  <a:pt x="393700" y="100584"/>
                </a:lnTo>
                <a:lnTo>
                  <a:pt x="406400" y="106680"/>
                </a:lnTo>
                <a:lnTo>
                  <a:pt x="406400" y="105156"/>
                </a:lnTo>
                <a:lnTo>
                  <a:pt x="411162" y="102870"/>
                </a:lnTo>
                <a:close/>
              </a:path>
              <a:path w="2921000" h="139064">
                <a:moveTo>
                  <a:pt x="414866" y="123444"/>
                </a:moveTo>
                <a:lnTo>
                  <a:pt x="406400" y="120396"/>
                </a:lnTo>
                <a:lnTo>
                  <a:pt x="406400" y="121920"/>
                </a:lnTo>
                <a:lnTo>
                  <a:pt x="393700" y="126492"/>
                </a:lnTo>
                <a:lnTo>
                  <a:pt x="406400" y="126492"/>
                </a:lnTo>
                <a:lnTo>
                  <a:pt x="414866" y="123444"/>
                </a:lnTo>
                <a:close/>
              </a:path>
              <a:path w="2921000" h="139064">
                <a:moveTo>
                  <a:pt x="415925" y="100584"/>
                </a:moveTo>
                <a:lnTo>
                  <a:pt x="406400" y="100584"/>
                </a:lnTo>
                <a:lnTo>
                  <a:pt x="411162" y="102870"/>
                </a:lnTo>
                <a:lnTo>
                  <a:pt x="415925" y="100584"/>
                </a:lnTo>
                <a:close/>
              </a:path>
              <a:path w="2921000" h="139064">
                <a:moveTo>
                  <a:pt x="419100" y="121920"/>
                </a:moveTo>
                <a:lnTo>
                  <a:pt x="419100" y="106680"/>
                </a:lnTo>
                <a:lnTo>
                  <a:pt x="411162" y="102870"/>
                </a:lnTo>
                <a:lnTo>
                  <a:pt x="406400" y="105156"/>
                </a:lnTo>
                <a:lnTo>
                  <a:pt x="406400" y="120396"/>
                </a:lnTo>
                <a:lnTo>
                  <a:pt x="414866" y="123444"/>
                </a:lnTo>
                <a:lnTo>
                  <a:pt x="419100" y="121920"/>
                </a:lnTo>
                <a:close/>
              </a:path>
              <a:path w="2921000" h="139064">
                <a:moveTo>
                  <a:pt x="422275" y="124968"/>
                </a:moveTo>
                <a:lnTo>
                  <a:pt x="419100" y="124968"/>
                </a:lnTo>
                <a:lnTo>
                  <a:pt x="414866" y="123444"/>
                </a:lnTo>
                <a:lnTo>
                  <a:pt x="406400" y="126492"/>
                </a:lnTo>
                <a:lnTo>
                  <a:pt x="419100" y="126492"/>
                </a:lnTo>
                <a:lnTo>
                  <a:pt x="422275" y="124968"/>
                </a:lnTo>
                <a:close/>
              </a:path>
              <a:path w="2921000" h="139064">
                <a:moveTo>
                  <a:pt x="429985" y="121266"/>
                </a:moveTo>
                <a:lnTo>
                  <a:pt x="420007" y="100910"/>
                </a:lnTo>
                <a:lnTo>
                  <a:pt x="419100" y="100584"/>
                </a:lnTo>
                <a:lnTo>
                  <a:pt x="415925" y="100584"/>
                </a:lnTo>
                <a:lnTo>
                  <a:pt x="411162" y="102870"/>
                </a:lnTo>
                <a:lnTo>
                  <a:pt x="419100" y="106680"/>
                </a:lnTo>
                <a:lnTo>
                  <a:pt x="419100" y="124968"/>
                </a:lnTo>
                <a:lnTo>
                  <a:pt x="422275" y="124968"/>
                </a:lnTo>
                <a:lnTo>
                  <a:pt x="429985" y="121266"/>
                </a:lnTo>
                <a:close/>
              </a:path>
              <a:path w="2921000" h="139064">
                <a:moveTo>
                  <a:pt x="419100" y="124968"/>
                </a:moveTo>
                <a:lnTo>
                  <a:pt x="419100" y="121920"/>
                </a:lnTo>
                <a:lnTo>
                  <a:pt x="414866" y="123444"/>
                </a:lnTo>
                <a:lnTo>
                  <a:pt x="419100" y="124968"/>
                </a:lnTo>
                <a:close/>
              </a:path>
              <a:path w="2921000" h="139064">
                <a:moveTo>
                  <a:pt x="420007" y="100910"/>
                </a:moveTo>
                <a:lnTo>
                  <a:pt x="419100" y="99060"/>
                </a:lnTo>
                <a:lnTo>
                  <a:pt x="415925" y="100584"/>
                </a:lnTo>
                <a:lnTo>
                  <a:pt x="419100" y="100584"/>
                </a:lnTo>
                <a:lnTo>
                  <a:pt x="420007" y="100910"/>
                </a:lnTo>
                <a:close/>
              </a:path>
              <a:path w="2921000" h="139064">
                <a:moveTo>
                  <a:pt x="432776" y="99528"/>
                </a:moveTo>
                <a:lnTo>
                  <a:pt x="431800" y="97536"/>
                </a:lnTo>
                <a:lnTo>
                  <a:pt x="419100" y="99060"/>
                </a:lnTo>
                <a:lnTo>
                  <a:pt x="431800" y="99060"/>
                </a:lnTo>
                <a:lnTo>
                  <a:pt x="432776" y="99528"/>
                </a:lnTo>
                <a:close/>
              </a:path>
              <a:path w="2921000" h="139064">
                <a:moveTo>
                  <a:pt x="443230" y="120853"/>
                </a:moveTo>
                <a:lnTo>
                  <a:pt x="432776" y="99528"/>
                </a:lnTo>
                <a:lnTo>
                  <a:pt x="431800" y="99060"/>
                </a:lnTo>
                <a:lnTo>
                  <a:pt x="419100" y="99060"/>
                </a:lnTo>
                <a:lnTo>
                  <a:pt x="420007" y="100910"/>
                </a:lnTo>
                <a:lnTo>
                  <a:pt x="431800" y="105156"/>
                </a:lnTo>
                <a:lnTo>
                  <a:pt x="431800" y="123444"/>
                </a:lnTo>
                <a:lnTo>
                  <a:pt x="436033" y="123444"/>
                </a:lnTo>
                <a:lnTo>
                  <a:pt x="443230" y="120853"/>
                </a:lnTo>
                <a:close/>
              </a:path>
              <a:path w="2921000" h="139064">
                <a:moveTo>
                  <a:pt x="431800" y="124968"/>
                </a:moveTo>
                <a:lnTo>
                  <a:pt x="422275" y="124968"/>
                </a:lnTo>
                <a:lnTo>
                  <a:pt x="419100" y="126492"/>
                </a:lnTo>
                <a:lnTo>
                  <a:pt x="431800" y="124968"/>
                </a:lnTo>
                <a:close/>
              </a:path>
              <a:path w="2921000" h="139064">
                <a:moveTo>
                  <a:pt x="431800" y="120396"/>
                </a:moveTo>
                <a:lnTo>
                  <a:pt x="431800" y="105156"/>
                </a:lnTo>
                <a:lnTo>
                  <a:pt x="420007" y="100910"/>
                </a:lnTo>
                <a:lnTo>
                  <a:pt x="429985" y="121266"/>
                </a:lnTo>
                <a:lnTo>
                  <a:pt x="431800" y="120396"/>
                </a:lnTo>
                <a:close/>
              </a:path>
              <a:path w="2921000" h="139064">
                <a:moveTo>
                  <a:pt x="431800" y="124968"/>
                </a:moveTo>
                <a:lnTo>
                  <a:pt x="429985" y="121266"/>
                </a:lnTo>
                <a:lnTo>
                  <a:pt x="422275" y="124968"/>
                </a:lnTo>
                <a:lnTo>
                  <a:pt x="431800" y="124968"/>
                </a:lnTo>
                <a:close/>
              </a:path>
              <a:path w="2921000" h="139064">
                <a:moveTo>
                  <a:pt x="436033" y="123444"/>
                </a:moveTo>
                <a:lnTo>
                  <a:pt x="431800" y="123444"/>
                </a:lnTo>
                <a:lnTo>
                  <a:pt x="431800" y="120396"/>
                </a:lnTo>
                <a:lnTo>
                  <a:pt x="429985" y="121266"/>
                </a:lnTo>
                <a:lnTo>
                  <a:pt x="431800" y="124968"/>
                </a:lnTo>
                <a:lnTo>
                  <a:pt x="436033" y="123444"/>
                </a:lnTo>
                <a:close/>
              </a:path>
              <a:path w="2921000" h="139064">
                <a:moveTo>
                  <a:pt x="445476" y="98004"/>
                </a:moveTo>
                <a:lnTo>
                  <a:pt x="444500" y="96012"/>
                </a:lnTo>
                <a:lnTo>
                  <a:pt x="431800" y="97536"/>
                </a:lnTo>
                <a:lnTo>
                  <a:pt x="444500" y="97536"/>
                </a:lnTo>
                <a:lnTo>
                  <a:pt x="445476" y="98004"/>
                </a:lnTo>
                <a:close/>
              </a:path>
              <a:path w="2921000" h="139064">
                <a:moveTo>
                  <a:pt x="455930" y="119329"/>
                </a:moveTo>
                <a:lnTo>
                  <a:pt x="445476" y="98004"/>
                </a:lnTo>
                <a:lnTo>
                  <a:pt x="444500" y="97536"/>
                </a:lnTo>
                <a:lnTo>
                  <a:pt x="431800" y="97536"/>
                </a:lnTo>
                <a:lnTo>
                  <a:pt x="432776" y="99528"/>
                </a:lnTo>
                <a:lnTo>
                  <a:pt x="444500" y="105156"/>
                </a:lnTo>
                <a:lnTo>
                  <a:pt x="444500" y="121920"/>
                </a:lnTo>
                <a:lnTo>
                  <a:pt x="448733" y="121920"/>
                </a:lnTo>
                <a:lnTo>
                  <a:pt x="455930" y="119329"/>
                </a:lnTo>
                <a:close/>
              </a:path>
              <a:path w="2921000" h="139064">
                <a:moveTo>
                  <a:pt x="444500" y="123444"/>
                </a:moveTo>
                <a:lnTo>
                  <a:pt x="436033" y="123444"/>
                </a:lnTo>
                <a:lnTo>
                  <a:pt x="431800" y="124968"/>
                </a:lnTo>
                <a:lnTo>
                  <a:pt x="444500" y="123444"/>
                </a:lnTo>
                <a:close/>
              </a:path>
              <a:path w="2921000" h="139064">
                <a:moveTo>
                  <a:pt x="444500" y="120396"/>
                </a:moveTo>
                <a:lnTo>
                  <a:pt x="444500" y="105156"/>
                </a:lnTo>
                <a:lnTo>
                  <a:pt x="432776" y="99528"/>
                </a:lnTo>
                <a:lnTo>
                  <a:pt x="443230" y="120853"/>
                </a:lnTo>
                <a:lnTo>
                  <a:pt x="444500" y="120396"/>
                </a:lnTo>
                <a:close/>
              </a:path>
              <a:path w="2921000" h="139064">
                <a:moveTo>
                  <a:pt x="444500" y="123444"/>
                </a:moveTo>
                <a:lnTo>
                  <a:pt x="443230" y="120853"/>
                </a:lnTo>
                <a:lnTo>
                  <a:pt x="436033" y="123444"/>
                </a:lnTo>
                <a:lnTo>
                  <a:pt x="444500" y="123444"/>
                </a:lnTo>
                <a:close/>
              </a:path>
              <a:path w="2921000" h="139064">
                <a:moveTo>
                  <a:pt x="448733" y="121920"/>
                </a:moveTo>
                <a:lnTo>
                  <a:pt x="444500" y="121920"/>
                </a:lnTo>
                <a:lnTo>
                  <a:pt x="444500" y="120396"/>
                </a:lnTo>
                <a:lnTo>
                  <a:pt x="443230" y="120853"/>
                </a:lnTo>
                <a:lnTo>
                  <a:pt x="444500" y="123444"/>
                </a:lnTo>
                <a:lnTo>
                  <a:pt x="448733" y="121920"/>
                </a:lnTo>
                <a:close/>
              </a:path>
              <a:path w="2921000" h="139064">
                <a:moveTo>
                  <a:pt x="482600" y="114300"/>
                </a:moveTo>
                <a:lnTo>
                  <a:pt x="482600" y="100584"/>
                </a:lnTo>
                <a:lnTo>
                  <a:pt x="469900" y="94488"/>
                </a:lnTo>
                <a:lnTo>
                  <a:pt x="444500" y="96012"/>
                </a:lnTo>
                <a:lnTo>
                  <a:pt x="457200" y="96012"/>
                </a:lnTo>
                <a:lnTo>
                  <a:pt x="469900" y="102108"/>
                </a:lnTo>
                <a:lnTo>
                  <a:pt x="469900" y="118872"/>
                </a:lnTo>
                <a:lnTo>
                  <a:pt x="473075" y="118872"/>
                </a:lnTo>
                <a:lnTo>
                  <a:pt x="482600" y="114300"/>
                </a:lnTo>
                <a:close/>
              </a:path>
              <a:path w="2921000" h="139064">
                <a:moveTo>
                  <a:pt x="469900" y="115824"/>
                </a:moveTo>
                <a:lnTo>
                  <a:pt x="469900" y="102108"/>
                </a:lnTo>
                <a:lnTo>
                  <a:pt x="457200" y="96012"/>
                </a:lnTo>
                <a:lnTo>
                  <a:pt x="444500" y="96012"/>
                </a:lnTo>
                <a:lnTo>
                  <a:pt x="445476" y="98004"/>
                </a:lnTo>
                <a:lnTo>
                  <a:pt x="457200" y="103632"/>
                </a:lnTo>
                <a:lnTo>
                  <a:pt x="457200" y="120396"/>
                </a:lnTo>
                <a:lnTo>
                  <a:pt x="460375" y="120396"/>
                </a:lnTo>
                <a:lnTo>
                  <a:pt x="469900" y="115824"/>
                </a:lnTo>
                <a:close/>
              </a:path>
              <a:path w="2921000" h="139064">
                <a:moveTo>
                  <a:pt x="457200" y="121920"/>
                </a:moveTo>
                <a:lnTo>
                  <a:pt x="448733" y="121920"/>
                </a:lnTo>
                <a:lnTo>
                  <a:pt x="444500" y="123444"/>
                </a:lnTo>
                <a:lnTo>
                  <a:pt x="457200" y="121920"/>
                </a:lnTo>
                <a:close/>
              </a:path>
              <a:path w="2921000" h="139064">
                <a:moveTo>
                  <a:pt x="457200" y="118872"/>
                </a:moveTo>
                <a:lnTo>
                  <a:pt x="457200" y="103632"/>
                </a:lnTo>
                <a:lnTo>
                  <a:pt x="445476" y="98004"/>
                </a:lnTo>
                <a:lnTo>
                  <a:pt x="455930" y="119329"/>
                </a:lnTo>
                <a:lnTo>
                  <a:pt x="457200" y="118872"/>
                </a:lnTo>
                <a:close/>
              </a:path>
              <a:path w="2921000" h="139064">
                <a:moveTo>
                  <a:pt x="457200" y="121920"/>
                </a:moveTo>
                <a:lnTo>
                  <a:pt x="455930" y="119329"/>
                </a:lnTo>
                <a:lnTo>
                  <a:pt x="448733" y="121920"/>
                </a:lnTo>
                <a:lnTo>
                  <a:pt x="457200" y="121920"/>
                </a:lnTo>
                <a:close/>
              </a:path>
              <a:path w="2921000" h="139064">
                <a:moveTo>
                  <a:pt x="460375" y="120396"/>
                </a:moveTo>
                <a:lnTo>
                  <a:pt x="457200" y="120396"/>
                </a:lnTo>
                <a:lnTo>
                  <a:pt x="457200" y="118872"/>
                </a:lnTo>
                <a:lnTo>
                  <a:pt x="455930" y="119329"/>
                </a:lnTo>
                <a:lnTo>
                  <a:pt x="457200" y="121920"/>
                </a:lnTo>
                <a:lnTo>
                  <a:pt x="460375" y="120396"/>
                </a:lnTo>
                <a:close/>
              </a:path>
              <a:path w="2921000" h="139064">
                <a:moveTo>
                  <a:pt x="469900" y="94488"/>
                </a:moveTo>
                <a:lnTo>
                  <a:pt x="457200" y="94488"/>
                </a:lnTo>
                <a:lnTo>
                  <a:pt x="457200" y="95250"/>
                </a:lnTo>
                <a:lnTo>
                  <a:pt x="469900" y="94488"/>
                </a:lnTo>
                <a:close/>
              </a:path>
              <a:path w="2921000" h="139064">
                <a:moveTo>
                  <a:pt x="469900" y="120396"/>
                </a:moveTo>
                <a:lnTo>
                  <a:pt x="460375" y="120396"/>
                </a:lnTo>
                <a:lnTo>
                  <a:pt x="457200" y="121920"/>
                </a:lnTo>
                <a:lnTo>
                  <a:pt x="469900" y="120396"/>
                </a:lnTo>
                <a:close/>
              </a:path>
              <a:path w="2921000" h="139064">
                <a:moveTo>
                  <a:pt x="473075" y="118872"/>
                </a:moveTo>
                <a:lnTo>
                  <a:pt x="469900" y="118872"/>
                </a:lnTo>
                <a:lnTo>
                  <a:pt x="469900" y="115824"/>
                </a:lnTo>
                <a:lnTo>
                  <a:pt x="460375" y="120396"/>
                </a:lnTo>
                <a:lnTo>
                  <a:pt x="469900" y="120396"/>
                </a:lnTo>
                <a:lnTo>
                  <a:pt x="473075" y="118872"/>
                </a:lnTo>
                <a:close/>
              </a:path>
              <a:path w="2921000" h="139064">
                <a:moveTo>
                  <a:pt x="482600" y="91440"/>
                </a:moveTo>
                <a:lnTo>
                  <a:pt x="469900" y="91440"/>
                </a:lnTo>
                <a:lnTo>
                  <a:pt x="469900" y="94488"/>
                </a:lnTo>
                <a:lnTo>
                  <a:pt x="482600" y="91440"/>
                </a:lnTo>
                <a:close/>
              </a:path>
              <a:path w="2921000" h="139064">
                <a:moveTo>
                  <a:pt x="487362" y="93726"/>
                </a:moveTo>
                <a:lnTo>
                  <a:pt x="482600" y="91440"/>
                </a:lnTo>
                <a:lnTo>
                  <a:pt x="469900" y="94488"/>
                </a:lnTo>
                <a:lnTo>
                  <a:pt x="482600" y="100584"/>
                </a:lnTo>
                <a:lnTo>
                  <a:pt x="482600" y="96012"/>
                </a:lnTo>
                <a:lnTo>
                  <a:pt x="487362" y="93726"/>
                </a:lnTo>
                <a:close/>
              </a:path>
              <a:path w="2921000" h="139064">
                <a:moveTo>
                  <a:pt x="482600" y="118872"/>
                </a:moveTo>
                <a:lnTo>
                  <a:pt x="473075" y="118872"/>
                </a:lnTo>
                <a:lnTo>
                  <a:pt x="469900" y="120396"/>
                </a:lnTo>
                <a:lnTo>
                  <a:pt x="482600" y="118872"/>
                </a:lnTo>
                <a:close/>
              </a:path>
              <a:path w="2921000" h="139064">
                <a:moveTo>
                  <a:pt x="492125" y="114300"/>
                </a:moveTo>
                <a:lnTo>
                  <a:pt x="482600" y="109728"/>
                </a:lnTo>
                <a:lnTo>
                  <a:pt x="482600" y="114300"/>
                </a:lnTo>
                <a:lnTo>
                  <a:pt x="473075" y="118872"/>
                </a:lnTo>
                <a:lnTo>
                  <a:pt x="482600" y="118872"/>
                </a:lnTo>
                <a:lnTo>
                  <a:pt x="492125" y="114300"/>
                </a:lnTo>
                <a:close/>
              </a:path>
              <a:path w="2921000" h="139064">
                <a:moveTo>
                  <a:pt x="495300" y="89916"/>
                </a:moveTo>
                <a:lnTo>
                  <a:pt x="482600" y="91440"/>
                </a:lnTo>
                <a:lnTo>
                  <a:pt x="487362" y="93726"/>
                </a:lnTo>
                <a:lnTo>
                  <a:pt x="495300" y="89916"/>
                </a:lnTo>
                <a:close/>
              </a:path>
              <a:path w="2921000" h="139064">
                <a:moveTo>
                  <a:pt x="495300" y="112776"/>
                </a:moveTo>
                <a:lnTo>
                  <a:pt x="495300" y="97536"/>
                </a:lnTo>
                <a:lnTo>
                  <a:pt x="487362" y="93726"/>
                </a:lnTo>
                <a:lnTo>
                  <a:pt x="482600" y="96012"/>
                </a:lnTo>
                <a:lnTo>
                  <a:pt x="482600" y="109728"/>
                </a:lnTo>
                <a:lnTo>
                  <a:pt x="492125" y="114300"/>
                </a:lnTo>
                <a:lnTo>
                  <a:pt x="495300" y="112776"/>
                </a:lnTo>
                <a:close/>
              </a:path>
              <a:path w="2921000" h="139064">
                <a:moveTo>
                  <a:pt x="495300" y="115824"/>
                </a:moveTo>
                <a:lnTo>
                  <a:pt x="492125" y="114300"/>
                </a:lnTo>
                <a:lnTo>
                  <a:pt x="482600" y="118872"/>
                </a:lnTo>
                <a:lnTo>
                  <a:pt x="495300" y="115824"/>
                </a:lnTo>
                <a:close/>
              </a:path>
              <a:path w="2921000" h="139064">
                <a:moveTo>
                  <a:pt x="501650" y="89916"/>
                </a:moveTo>
                <a:lnTo>
                  <a:pt x="495300" y="89916"/>
                </a:lnTo>
                <a:lnTo>
                  <a:pt x="487362" y="93726"/>
                </a:lnTo>
                <a:lnTo>
                  <a:pt x="495300" y="97536"/>
                </a:lnTo>
                <a:lnTo>
                  <a:pt x="495300" y="92964"/>
                </a:lnTo>
                <a:lnTo>
                  <a:pt x="501650" y="89916"/>
                </a:lnTo>
                <a:close/>
              </a:path>
              <a:path w="2921000" h="139064">
                <a:moveTo>
                  <a:pt x="520700" y="112776"/>
                </a:moveTo>
                <a:lnTo>
                  <a:pt x="508000" y="112776"/>
                </a:lnTo>
                <a:lnTo>
                  <a:pt x="495300" y="106680"/>
                </a:lnTo>
                <a:lnTo>
                  <a:pt x="495300" y="112776"/>
                </a:lnTo>
                <a:lnTo>
                  <a:pt x="492125" y="114300"/>
                </a:lnTo>
                <a:lnTo>
                  <a:pt x="495300" y="115824"/>
                </a:lnTo>
                <a:lnTo>
                  <a:pt x="520700" y="112776"/>
                </a:lnTo>
                <a:close/>
              </a:path>
              <a:path w="2921000" h="139064">
                <a:moveTo>
                  <a:pt x="508000" y="86868"/>
                </a:moveTo>
                <a:lnTo>
                  <a:pt x="495300" y="89916"/>
                </a:lnTo>
                <a:lnTo>
                  <a:pt x="501650" y="89916"/>
                </a:lnTo>
                <a:lnTo>
                  <a:pt x="508000" y="86868"/>
                </a:lnTo>
                <a:close/>
              </a:path>
              <a:path w="2921000" h="139064">
                <a:moveTo>
                  <a:pt x="508000" y="112776"/>
                </a:moveTo>
                <a:lnTo>
                  <a:pt x="508000" y="89916"/>
                </a:lnTo>
                <a:lnTo>
                  <a:pt x="501650" y="89916"/>
                </a:lnTo>
                <a:lnTo>
                  <a:pt x="495300" y="92964"/>
                </a:lnTo>
                <a:lnTo>
                  <a:pt x="495300" y="106680"/>
                </a:lnTo>
                <a:lnTo>
                  <a:pt x="508000" y="112776"/>
                </a:lnTo>
                <a:close/>
              </a:path>
              <a:path w="2921000" h="139064">
                <a:moveTo>
                  <a:pt x="508000" y="115824"/>
                </a:moveTo>
                <a:lnTo>
                  <a:pt x="508000" y="114300"/>
                </a:lnTo>
                <a:lnTo>
                  <a:pt x="495300" y="115824"/>
                </a:lnTo>
                <a:lnTo>
                  <a:pt x="508000" y="115824"/>
                </a:lnTo>
                <a:close/>
              </a:path>
              <a:path w="2921000" h="139064">
                <a:moveTo>
                  <a:pt x="520700" y="112776"/>
                </a:moveTo>
                <a:lnTo>
                  <a:pt x="508000" y="86868"/>
                </a:lnTo>
                <a:lnTo>
                  <a:pt x="501650" y="89916"/>
                </a:lnTo>
                <a:lnTo>
                  <a:pt x="508000" y="89916"/>
                </a:lnTo>
                <a:lnTo>
                  <a:pt x="508000" y="112776"/>
                </a:lnTo>
                <a:lnTo>
                  <a:pt x="520700" y="112776"/>
                </a:lnTo>
                <a:close/>
              </a:path>
              <a:path w="2921000" h="139064">
                <a:moveTo>
                  <a:pt x="541866" y="106680"/>
                </a:moveTo>
                <a:lnTo>
                  <a:pt x="533400" y="103632"/>
                </a:lnTo>
                <a:lnTo>
                  <a:pt x="533400" y="85344"/>
                </a:lnTo>
                <a:lnTo>
                  <a:pt x="508000" y="86868"/>
                </a:lnTo>
                <a:lnTo>
                  <a:pt x="520700" y="86868"/>
                </a:lnTo>
                <a:lnTo>
                  <a:pt x="520700" y="109728"/>
                </a:lnTo>
                <a:lnTo>
                  <a:pt x="533400" y="109728"/>
                </a:lnTo>
                <a:lnTo>
                  <a:pt x="541866" y="106680"/>
                </a:lnTo>
                <a:close/>
              </a:path>
              <a:path w="2921000" h="139064">
                <a:moveTo>
                  <a:pt x="533400" y="109728"/>
                </a:moveTo>
                <a:lnTo>
                  <a:pt x="520700" y="109728"/>
                </a:lnTo>
                <a:lnTo>
                  <a:pt x="520700" y="86868"/>
                </a:lnTo>
                <a:lnTo>
                  <a:pt x="508000" y="86868"/>
                </a:lnTo>
                <a:lnTo>
                  <a:pt x="520700" y="112776"/>
                </a:lnTo>
                <a:lnTo>
                  <a:pt x="533400" y="109728"/>
                </a:lnTo>
                <a:close/>
              </a:path>
              <a:path w="2921000" h="139064">
                <a:moveTo>
                  <a:pt x="538162" y="86106"/>
                </a:moveTo>
                <a:lnTo>
                  <a:pt x="533400" y="83820"/>
                </a:lnTo>
                <a:lnTo>
                  <a:pt x="520700" y="83820"/>
                </a:lnTo>
                <a:lnTo>
                  <a:pt x="520700" y="86106"/>
                </a:lnTo>
                <a:lnTo>
                  <a:pt x="533400" y="85344"/>
                </a:lnTo>
                <a:lnTo>
                  <a:pt x="533400" y="88392"/>
                </a:lnTo>
                <a:lnTo>
                  <a:pt x="538162" y="86106"/>
                </a:lnTo>
                <a:close/>
              </a:path>
              <a:path w="2921000" h="139064">
                <a:moveTo>
                  <a:pt x="546100" y="82296"/>
                </a:moveTo>
                <a:lnTo>
                  <a:pt x="533400" y="83820"/>
                </a:lnTo>
                <a:lnTo>
                  <a:pt x="538162" y="86106"/>
                </a:lnTo>
                <a:lnTo>
                  <a:pt x="546100" y="82296"/>
                </a:lnTo>
                <a:close/>
              </a:path>
              <a:path w="2921000" h="139064">
                <a:moveTo>
                  <a:pt x="546100" y="105156"/>
                </a:moveTo>
                <a:lnTo>
                  <a:pt x="546100" y="89916"/>
                </a:lnTo>
                <a:lnTo>
                  <a:pt x="538162" y="86106"/>
                </a:lnTo>
                <a:lnTo>
                  <a:pt x="533400" y="88392"/>
                </a:lnTo>
                <a:lnTo>
                  <a:pt x="533400" y="103632"/>
                </a:lnTo>
                <a:lnTo>
                  <a:pt x="541866" y="106680"/>
                </a:lnTo>
                <a:lnTo>
                  <a:pt x="546100" y="105156"/>
                </a:lnTo>
                <a:close/>
              </a:path>
              <a:path w="2921000" h="139064">
                <a:moveTo>
                  <a:pt x="546100" y="108204"/>
                </a:moveTo>
                <a:lnTo>
                  <a:pt x="541866" y="106680"/>
                </a:lnTo>
                <a:lnTo>
                  <a:pt x="533400" y="109728"/>
                </a:lnTo>
                <a:lnTo>
                  <a:pt x="546100" y="108204"/>
                </a:lnTo>
                <a:close/>
              </a:path>
              <a:path w="2921000" h="139064">
                <a:moveTo>
                  <a:pt x="571500" y="106680"/>
                </a:moveTo>
                <a:lnTo>
                  <a:pt x="558800" y="106680"/>
                </a:lnTo>
                <a:lnTo>
                  <a:pt x="558800" y="82296"/>
                </a:lnTo>
                <a:lnTo>
                  <a:pt x="546100" y="82296"/>
                </a:lnTo>
                <a:lnTo>
                  <a:pt x="538162" y="86106"/>
                </a:lnTo>
                <a:lnTo>
                  <a:pt x="546100" y="89916"/>
                </a:lnTo>
                <a:lnTo>
                  <a:pt x="546100" y="108204"/>
                </a:lnTo>
                <a:lnTo>
                  <a:pt x="571500" y="106680"/>
                </a:lnTo>
                <a:close/>
              </a:path>
              <a:path w="2921000" h="139064">
                <a:moveTo>
                  <a:pt x="546100" y="108204"/>
                </a:moveTo>
                <a:lnTo>
                  <a:pt x="546100" y="105156"/>
                </a:lnTo>
                <a:lnTo>
                  <a:pt x="541866" y="106680"/>
                </a:lnTo>
                <a:lnTo>
                  <a:pt x="546100" y="108204"/>
                </a:lnTo>
                <a:close/>
              </a:path>
              <a:path w="2921000" h="139064">
                <a:moveTo>
                  <a:pt x="571500" y="106680"/>
                </a:moveTo>
                <a:lnTo>
                  <a:pt x="558800" y="80772"/>
                </a:lnTo>
                <a:lnTo>
                  <a:pt x="546100" y="82296"/>
                </a:lnTo>
                <a:lnTo>
                  <a:pt x="558800" y="82296"/>
                </a:lnTo>
                <a:lnTo>
                  <a:pt x="558800" y="106680"/>
                </a:lnTo>
                <a:lnTo>
                  <a:pt x="571500" y="106680"/>
                </a:lnTo>
                <a:close/>
              </a:path>
              <a:path w="2921000" h="139064">
                <a:moveTo>
                  <a:pt x="558800" y="108204"/>
                </a:moveTo>
                <a:lnTo>
                  <a:pt x="558800" y="107442"/>
                </a:lnTo>
                <a:lnTo>
                  <a:pt x="546100" y="108204"/>
                </a:lnTo>
                <a:lnTo>
                  <a:pt x="558800" y="108204"/>
                </a:lnTo>
                <a:close/>
              </a:path>
              <a:path w="2921000" h="139064">
                <a:moveTo>
                  <a:pt x="593725" y="79248"/>
                </a:moveTo>
                <a:lnTo>
                  <a:pt x="584200" y="79248"/>
                </a:lnTo>
                <a:lnTo>
                  <a:pt x="558800" y="80772"/>
                </a:lnTo>
                <a:lnTo>
                  <a:pt x="571500" y="80772"/>
                </a:lnTo>
                <a:lnTo>
                  <a:pt x="584200" y="86868"/>
                </a:lnTo>
                <a:lnTo>
                  <a:pt x="584200" y="83820"/>
                </a:lnTo>
                <a:lnTo>
                  <a:pt x="593725" y="79248"/>
                </a:lnTo>
                <a:close/>
              </a:path>
              <a:path w="2921000" h="139064">
                <a:moveTo>
                  <a:pt x="584200" y="100584"/>
                </a:moveTo>
                <a:lnTo>
                  <a:pt x="584200" y="86868"/>
                </a:lnTo>
                <a:lnTo>
                  <a:pt x="571500" y="80772"/>
                </a:lnTo>
                <a:lnTo>
                  <a:pt x="558800" y="80772"/>
                </a:lnTo>
                <a:lnTo>
                  <a:pt x="571500" y="106680"/>
                </a:lnTo>
                <a:lnTo>
                  <a:pt x="571500" y="105156"/>
                </a:lnTo>
                <a:lnTo>
                  <a:pt x="574675" y="105156"/>
                </a:lnTo>
                <a:lnTo>
                  <a:pt x="584200" y="100584"/>
                </a:lnTo>
                <a:close/>
              </a:path>
              <a:path w="2921000" h="139064">
                <a:moveTo>
                  <a:pt x="584200" y="79248"/>
                </a:moveTo>
                <a:lnTo>
                  <a:pt x="571500" y="79248"/>
                </a:lnTo>
                <a:lnTo>
                  <a:pt x="571500" y="80010"/>
                </a:lnTo>
                <a:lnTo>
                  <a:pt x="584200" y="79248"/>
                </a:lnTo>
                <a:close/>
              </a:path>
              <a:path w="2921000" h="139064">
                <a:moveTo>
                  <a:pt x="574675" y="105156"/>
                </a:moveTo>
                <a:lnTo>
                  <a:pt x="571500" y="105156"/>
                </a:lnTo>
                <a:lnTo>
                  <a:pt x="571500" y="106680"/>
                </a:lnTo>
                <a:lnTo>
                  <a:pt x="574675" y="105156"/>
                </a:lnTo>
                <a:close/>
              </a:path>
              <a:path w="2921000" h="139064">
                <a:moveTo>
                  <a:pt x="584200" y="105156"/>
                </a:moveTo>
                <a:lnTo>
                  <a:pt x="574675" y="105156"/>
                </a:lnTo>
                <a:lnTo>
                  <a:pt x="571500" y="106680"/>
                </a:lnTo>
                <a:lnTo>
                  <a:pt x="584200" y="105156"/>
                </a:lnTo>
                <a:close/>
              </a:path>
              <a:path w="2921000" h="139064">
                <a:moveTo>
                  <a:pt x="596900" y="103632"/>
                </a:moveTo>
                <a:lnTo>
                  <a:pt x="584200" y="97536"/>
                </a:lnTo>
                <a:lnTo>
                  <a:pt x="584200" y="100584"/>
                </a:lnTo>
                <a:lnTo>
                  <a:pt x="574675" y="105156"/>
                </a:lnTo>
                <a:lnTo>
                  <a:pt x="584200" y="105156"/>
                </a:lnTo>
                <a:lnTo>
                  <a:pt x="596900" y="103632"/>
                </a:lnTo>
                <a:close/>
              </a:path>
              <a:path w="2921000" h="139064">
                <a:moveTo>
                  <a:pt x="596900" y="77724"/>
                </a:moveTo>
                <a:lnTo>
                  <a:pt x="584200" y="79248"/>
                </a:lnTo>
                <a:lnTo>
                  <a:pt x="593725" y="79248"/>
                </a:lnTo>
                <a:lnTo>
                  <a:pt x="596900" y="77724"/>
                </a:lnTo>
                <a:close/>
              </a:path>
              <a:path w="2921000" h="139064">
                <a:moveTo>
                  <a:pt x="596900" y="103632"/>
                </a:moveTo>
                <a:lnTo>
                  <a:pt x="596900" y="79248"/>
                </a:lnTo>
                <a:lnTo>
                  <a:pt x="593725" y="79248"/>
                </a:lnTo>
                <a:lnTo>
                  <a:pt x="584200" y="83820"/>
                </a:lnTo>
                <a:lnTo>
                  <a:pt x="584200" y="97536"/>
                </a:lnTo>
                <a:lnTo>
                  <a:pt x="596900" y="103632"/>
                </a:lnTo>
                <a:close/>
              </a:path>
              <a:path w="2921000" h="139064">
                <a:moveTo>
                  <a:pt x="596900" y="105156"/>
                </a:moveTo>
                <a:lnTo>
                  <a:pt x="596900" y="103632"/>
                </a:lnTo>
                <a:lnTo>
                  <a:pt x="584200" y="105156"/>
                </a:lnTo>
                <a:lnTo>
                  <a:pt x="596900" y="105156"/>
                </a:lnTo>
                <a:close/>
              </a:path>
              <a:path w="2921000" h="139064">
                <a:moveTo>
                  <a:pt x="622300" y="102108"/>
                </a:moveTo>
                <a:lnTo>
                  <a:pt x="609600" y="102108"/>
                </a:lnTo>
                <a:lnTo>
                  <a:pt x="609600" y="77724"/>
                </a:lnTo>
                <a:lnTo>
                  <a:pt x="596900" y="77724"/>
                </a:lnTo>
                <a:lnTo>
                  <a:pt x="593725" y="79248"/>
                </a:lnTo>
                <a:lnTo>
                  <a:pt x="596900" y="79248"/>
                </a:lnTo>
                <a:lnTo>
                  <a:pt x="596900" y="103632"/>
                </a:lnTo>
                <a:lnTo>
                  <a:pt x="622300" y="102108"/>
                </a:lnTo>
                <a:close/>
              </a:path>
              <a:path w="2921000" h="139064">
                <a:moveTo>
                  <a:pt x="629557" y="99495"/>
                </a:moveTo>
                <a:lnTo>
                  <a:pt x="622300" y="96012"/>
                </a:lnTo>
                <a:lnTo>
                  <a:pt x="622300" y="76200"/>
                </a:lnTo>
                <a:lnTo>
                  <a:pt x="596900" y="77724"/>
                </a:lnTo>
                <a:lnTo>
                  <a:pt x="609600" y="77724"/>
                </a:lnTo>
                <a:lnTo>
                  <a:pt x="609600" y="102108"/>
                </a:lnTo>
                <a:lnTo>
                  <a:pt x="622300" y="102108"/>
                </a:lnTo>
                <a:lnTo>
                  <a:pt x="622300" y="82296"/>
                </a:lnTo>
                <a:lnTo>
                  <a:pt x="628650" y="79248"/>
                </a:lnTo>
                <a:lnTo>
                  <a:pt x="628650" y="99822"/>
                </a:lnTo>
                <a:lnTo>
                  <a:pt x="629557" y="99495"/>
                </a:lnTo>
                <a:close/>
              </a:path>
              <a:path w="2921000" h="139064">
                <a:moveTo>
                  <a:pt x="609600" y="103632"/>
                </a:moveTo>
                <a:lnTo>
                  <a:pt x="609600" y="102870"/>
                </a:lnTo>
                <a:lnTo>
                  <a:pt x="596900" y="103632"/>
                </a:lnTo>
                <a:lnTo>
                  <a:pt x="609600" y="103632"/>
                </a:lnTo>
                <a:close/>
              </a:path>
              <a:path w="2921000" h="139064">
                <a:moveTo>
                  <a:pt x="622300" y="76200"/>
                </a:moveTo>
                <a:lnTo>
                  <a:pt x="609600" y="76200"/>
                </a:lnTo>
                <a:lnTo>
                  <a:pt x="609600" y="76962"/>
                </a:lnTo>
                <a:lnTo>
                  <a:pt x="622300" y="76200"/>
                </a:lnTo>
                <a:close/>
              </a:path>
              <a:path w="2921000" h="139064">
                <a:moveTo>
                  <a:pt x="635000" y="76200"/>
                </a:moveTo>
                <a:lnTo>
                  <a:pt x="622300" y="76200"/>
                </a:lnTo>
                <a:lnTo>
                  <a:pt x="628650" y="79248"/>
                </a:lnTo>
                <a:lnTo>
                  <a:pt x="635000" y="76200"/>
                </a:lnTo>
                <a:close/>
              </a:path>
              <a:path w="2921000" h="139064">
                <a:moveTo>
                  <a:pt x="711200" y="77724"/>
                </a:moveTo>
                <a:lnTo>
                  <a:pt x="685800" y="76200"/>
                </a:lnTo>
                <a:lnTo>
                  <a:pt x="673100" y="82296"/>
                </a:lnTo>
                <a:lnTo>
                  <a:pt x="660400" y="76200"/>
                </a:lnTo>
                <a:lnTo>
                  <a:pt x="647700" y="76200"/>
                </a:lnTo>
                <a:lnTo>
                  <a:pt x="635000" y="82296"/>
                </a:lnTo>
                <a:lnTo>
                  <a:pt x="628650" y="79248"/>
                </a:lnTo>
                <a:lnTo>
                  <a:pt x="622300" y="82296"/>
                </a:lnTo>
                <a:lnTo>
                  <a:pt x="622300" y="96012"/>
                </a:lnTo>
                <a:lnTo>
                  <a:pt x="629557" y="99495"/>
                </a:lnTo>
                <a:lnTo>
                  <a:pt x="635000" y="97536"/>
                </a:lnTo>
                <a:lnTo>
                  <a:pt x="635000" y="96012"/>
                </a:lnTo>
                <a:lnTo>
                  <a:pt x="647700" y="102108"/>
                </a:lnTo>
                <a:lnTo>
                  <a:pt x="660400" y="102108"/>
                </a:lnTo>
                <a:lnTo>
                  <a:pt x="673100" y="96012"/>
                </a:lnTo>
                <a:lnTo>
                  <a:pt x="685800" y="102108"/>
                </a:lnTo>
                <a:lnTo>
                  <a:pt x="698500" y="102108"/>
                </a:lnTo>
                <a:lnTo>
                  <a:pt x="698500" y="77724"/>
                </a:lnTo>
                <a:lnTo>
                  <a:pt x="711200" y="77724"/>
                </a:lnTo>
                <a:close/>
              </a:path>
              <a:path w="2921000" h="139064">
                <a:moveTo>
                  <a:pt x="635000" y="102108"/>
                </a:moveTo>
                <a:lnTo>
                  <a:pt x="629557" y="99495"/>
                </a:lnTo>
                <a:lnTo>
                  <a:pt x="622300" y="102108"/>
                </a:lnTo>
                <a:lnTo>
                  <a:pt x="635000" y="102108"/>
                </a:lnTo>
                <a:close/>
              </a:path>
              <a:path w="2921000" h="139064">
                <a:moveTo>
                  <a:pt x="647700" y="76200"/>
                </a:moveTo>
                <a:lnTo>
                  <a:pt x="635000" y="76200"/>
                </a:lnTo>
                <a:lnTo>
                  <a:pt x="628650" y="79248"/>
                </a:lnTo>
                <a:lnTo>
                  <a:pt x="635000" y="82296"/>
                </a:lnTo>
                <a:lnTo>
                  <a:pt x="647700" y="76200"/>
                </a:lnTo>
                <a:close/>
              </a:path>
              <a:path w="2921000" h="139064">
                <a:moveTo>
                  <a:pt x="647700" y="102108"/>
                </a:moveTo>
                <a:lnTo>
                  <a:pt x="635000" y="96012"/>
                </a:lnTo>
                <a:lnTo>
                  <a:pt x="635000" y="97536"/>
                </a:lnTo>
                <a:lnTo>
                  <a:pt x="629557" y="99495"/>
                </a:lnTo>
                <a:lnTo>
                  <a:pt x="635000" y="102108"/>
                </a:lnTo>
                <a:lnTo>
                  <a:pt x="647700" y="102108"/>
                </a:lnTo>
                <a:close/>
              </a:path>
              <a:path w="2921000" h="139064">
                <a:moveTo>
                  <a:pt x="685800" y="76200"/>
                </a:moveTo>
                <a:lnTo>
                  <a:pt x="660400" y="76200"/>
                </a:lnTo>
                <a:lnTo>
                  <a:pt x="673100" y="82296"/>
                </a:lnTo>
                <a:lnTo>
                  <a:pt x="685800" y="76200"/>
                </a:lnTo>
                <a:close/>
              </a:path>
              <a:path w="2921000" h="139064">
                <a:moveTo>
                  <a:pt x="685800" y="102108"/>
                </a:moveTo>
                <a:lnTo>
                  <a:pt x="673100" y="96012"/>
                </a:lnTo>
                <a:lnTo>
                  <a:pt x="660400" y="102108"/>
                </a:lnTo>
                <a:lnTo>
                  <a:pt x="685800" y="102108"/>
                </a:lnTo>
                <a:close/>
              </a:path>
              <a:path w="2921000" h="139064">
                <a:moveTo>
                  <a:pt x="698500" y="76962"/>
                </a:moveTo>
                <a:lnTo>
                  <a:pt x="698500" y="76200"/>
                </a:lnTo>
                <a:lnTo>
                  <a:pt x="685800" y="76200"/>
                </a:lnTo>
                <a:lnTo>
                  <a:pt x="698500" y="76962"/>
                </a:lnTo>
                <a:close/>
              </a:path>
              <a:path w="2921000" h="139064">
                <a:moveTo>
                  <a:pt x="718457" y="80336"/>
                </a:moveTo>
                <a:lnTo>
                  <a:pt x="711200" y="77724"/>
                </a:lnTo>
                <a:lnTo>
                  <a:pt x="698500" y="77724"/>
                </a:lnTo>
                <a:lnTo>
                  <a:pt x="698500" y="102108"/>
                </a:lnTo>
                <a:lnTo>
                  <a:pt x="711200" y="102108"/>
                </a:lnTo>
                <a:lnTo>
                  <a:pt x="711200" y="83820"/>
                </a:lnTo>
                <a:lnTo>
                  <a:pt x="718457" y="80336"/>
                </a:lnTo>
                <a:close/>
              </a:path>
              <a:path w="2921000" h="139064">
                <a:moveTo>
                  <a:pt x="723900" y="77724"/>
                </a:moveTo>
                <a:lnTo>
                  <a:pt x="711200" y="77724"/>
                </a:lnTo>
                <a:lnTo>
                  <a:pt x="718457" y="80336"/>
                </a:lnTo>
                <a:lnTo>
                  <a:pt x="723900" y="77724"/>
                </a:lnTo>
                <a:close/>
              </a:path>
              <a:path w="2921000" h="139064">
                <a:moveTo>
                  <a:pt x="723900" y="97536"/>
                </a:moveTo>
                <a:lnTo>
                  <a:pt x="723900" y="82296"/>
                </a:lnTo>
                <a:lnTo>
                  <a:pt x="718457" y="80336"/>
                </a:lnTo>
                <a:lnTo>
                  <a:pt x="711200" y="83820"/>
                </a:lnTo>
                <a:lnTo>
                  <a:pt x="711200" y="97536"/>
                </a:lnTo>
                <a:lnTo>
                  <a:pt x="716642" y="100148"/>
                </a:lnTo>
                <a:lnTo>
                  <a:pt x="723900" y="97536"/>
                </a:lnTo>
                <a:close/>
              </a:path>
              <a:path w="2921000" h="139064">
                <a:moveTo>
                  <a:pt x="716642" y="100148"/>
                </a:moveTo>
                <a:lnTo>
                  <a:pt x="711200" y="97536"/>
                </a:lnTo>
                <a:lnTo>
                  <a:pt x="711200" y="102108"/>
                </a:lnTo>
                <a:lnTo>
                  <a:pt x="716642" y="100148"/>
                </a:lnTo>
                <a:close/>
              </a:path>
              <a:path w="2921000" h="139064">
                <a:moveTo>
                  <a:pt x="723900" y="103632"/>
                </a:moveTo>
                <a:lnTo>
                  <a:pt x="716642" y="100148"/>
                </a:lnTo>
                <a:lnTo>
                  <a:pt x="711200" y="102108"/>
                </a:lnTo>
                <a:lnTo>
                  <a:pt x="723900" y="103632"/>
                </a:lnTo>
                <a:close/>
              </a:path>
              <a:path w="2921000" h="139064">
                <a:moveTo>
                  <a:pt x="723900" y="103632"/>
                </a:moveTo>
                <a:lnTo>
                  <a:pt x="723900" y="97536"/>
                </a:lnTo>
                <a:lnTo>
                  <a:pt x="716642" y="100148"/>
                </a:lnTo>
                <a:lnTo>
                  <a:pt x="723900" y="103632"/>
                </a:lnTo>
                <a:close/>
              </a:path>
              <a:path w="2921000" h="139064">
                <a:moveTo>
                  <a:pt x="749300" y="79248"/>
                </a:moveTo>
                <a:lnTo>
                  <a:pt x="723900" y="77724"/>
                </a:lnTo>
                <a:lnTo>
                  <a:pt x="718457" y="80336"/>
                </a:lnTo>
                <a:lnTo>
                  <a:pt x="723900" y="82296"/>
                </a:lnTo>
                <a:lnTo>
                  <a:pt x="723900" y="103632"/>
                </a:lnTo>
                <a:lnTo>
                  <a:pt x="736600" y="103632"/>
                </a:lnTo>
                <a:lnTo>
                  <a:pt x="736600" y="79248"/>
                </a:lnTo>
                <a:lnTo>
                  <a:pt x="749300" y="79248"/>
                </a:lnTo>
                <a:close/>
              </a:path>
              <a:path w="2921000" h="139064">
                <a:moveTo>
                  <a:pt x="736600" y="78486"/>
                </a:moveTo>
                <a:lnTo>
                  <a:pt x="736600" y="77724"/>
                </a:lnTo>
                <a:lnTo>
                  <a:pt x="723900" y="77724"/>
                </a:lnTo>
                <a:lnTo>
                  <a:pt x="736600" y="78486"/>
                </a:lnTo>
                <a:close/>
              </a:path>
              <a:path w="2921000" h="139064">
                <a:moveTo>
                  <a:pt x="756557" y="81860"/>
                </a:moveTo>
                <a:lnTo>
                  <a:pt x="749300" y="79248"/>
                </a:lnTo>
                <a:lnTo>
                  <a:pt x="736600" y="79248"/>
                </a:lnTo>
                <a:lnTo>
                  <a:pt x="736600" y="103632"/>
                </a:lnTo>
                <a:lnTo>
                  <a:pt x="723900" y="103632"/>
                </a:lnTo>
                <a:lnTo>
                  <a:pt x="749300" y="105156"/>
                </a:lnTo>
                <a:lnTo>
                  <a:pt x="749300" y="85344"/>
                </a:lnTo>
                <a:lnTo>
                  <a:pt x="756557" y="81860"/>
                </a:lnTo>
                <a:close/>
              </a:path>
              <a:path w="2921000" h="139064">
                <a:moveTo>
                  <a:pt x="749300" y="105156"/>
                </a:moveTo>
                <a:lnTo>
                  <a:pt x="736600" y="104394"/>
                </a:lnTo>
                <a:lnTo>
                  <a:pt x="736600" y="105156"/>
                </a:lnTo>
                <a:lnTo>
                  <a:pt x="749300" y="105156"/>
                </a:lnTo>
                <a:close/>
              </a:path>
              <a:path w="2921000" h="139064">
                <a:moveTo>
                  <a:pt x="762000" y="79248"/>
                </a:moveTo>
                <a:lnTo>
                  <a:pt x="749300" y="79248"/>
                </a:lnTo>
                <a:lnTo>
                  <a:pt x="756557" y="81860"/>
                </a:lnTo>
                <a:lnTo>
                  <a:pt x="762000" y="79248"/>
                </a:lnTo>
                <a:close/>
              </a:path>
              <a:path w="2921000" h="139064">
                <a:moveTo>
                  <a:pt x="762000" y="99060"/>
                </a:moveTo>
                <a:lnTo>
                  <a:pt x="762000" y="83820"/>
                </a:lnTo>
                <a:lnTo>
                  <a:pt x="756557" y="81860"/>
                </a:lnTo>
                <a:lnTo>
                  <a:pt x="749300" y="85344"/>
                </a:lnTo>
                <a:lnTo>
                  <a:pt x="749300" y="99060"/>
                </a:lnTo>
                <a:lnTo>
                  <a:pt x="755650" y="102108"/>
                </a:lnTo>
                <a:lnTo>
                  <a:pt x="762000" y="99060"/>
                </a:lnTo>
                <a:close/>
              </a:path>
              <a:path w="2921000" h="139064">
                <a:moveTo>
                  <a:pt x="755650" y="102108"/>
                </a:moveTo>
                <a:lnTo>
                  <a:pt x="749300" y="99060"/>
                </a:lnTo>
                <a:lnTo>
                  <a:pt x="749300" y="105156"/>
                </a:lnTo>
                <a:lnTo>
                  <a:pt x="755650" y="102108"/>
                </a:lnTo>
                <a:close/>
              </a:path>
              <a:path w="2921000" h="139064">
                <a:moveTo>
                  <a:pt x="762000" y="105156"/>
                </a:moveTo>
                <a:lnTo>
                  <a:pt x="755650" y="102108"/>
                </a:lnTo>
                <a:lnTo>
                  <a:pt x="749300" y="105156"/>
                </a:lnTo>
                <a:lnTo>
                  <a:pt x="762000" y="105156"/>
                </a:lnTo>
                <a:close/>
              </a:path>
              <a:path w="2921000" h="139064">
                <a:moveTo>
                  <a:pt x="762000" y="105156"/>
                </a:moveTo>
                <a:lnTo>
                  <a:pt x="762000" y="99060"/>
                </a:lnTo>
                <a:lnTo>
                  <a:pt x="755650" y="102108"/>
                </a:lnTo>
                <a:lnTo>
                  <a:pt x="762000" y="105156"/>
                </a:lnTo>
                <a:close/>
              </a:path>
              <a:path w="2921000" h="139064">
                <a:moveTo>
                  <a:pt x="787400" y="80772"/>
                </a:moveTo>
                <a:lnTo>
                  <a:pt x="762000" y="79248"/>
                </a:lnTo>
                <a:lnTo>
                  <a:pt x="756557" y="81860"/>
                </a:lnTo>
                <a:lnTo>
                  <a:pt x="762000" y="83820"/>
                </a:lnTo>
                <a:lnTo>
                  <a:pt x="762000" y="105156"/>
                </a:lnTo>
                <a:lnTo>
                  <a:pt x="774700" y="105156"/>
                </a:lnTo>
                <a:lnTo>
                  <a:pt x="774700" y="80772"/>
                </a:lnTo>
                <a:lnTo>
                  <a:pt x="787400" y="80772"/>
                </a:lnTo>
                <a:close/>
              </a:path>
              <a:path w="2921000" h="139064">
                <a:moveTo>
                  <a:pt x="774700" y="80010"/>
                </a:moveTo>
                <a:lnTo>
                  <a:pt x="774700" y="79248"/>
                </a:lnTo>
                <a:lnTo>
                  <a:pt x="762000" y="79248"/>
                </a:lnTo>
                <a:lnTo>
                  <a:pt x="774700" y="80010"/>
                </a:lnTo>
                <a:close/>
              </a:path>
              <a:path w="2921000" h="139064">
                <a:moveTo>
                  <a:pt x="794657" y="83384"/>
                </a:moveTo>
                <a:lnTo>
                  <a:pt x="787400" y="80772"/>
                </a:lnTo>
                <a:lnTo>
                  <a:pt x="774700" y="80772"/>
                </a:lnTo>
                <a:lnTo>
                  <a:pt x="774700" y="105156"/>
                </a:lnTo>
                <a:lnTo>
                  <a:pt x="787400" y="105156"/>
                </a:lnTo>
                <a:lnTo>
                  <a:pt x="787400" y="86868"/>
                </a:lnTo>
                <a:lnTo>
                  <a:pt x="794657" y="83384"/>
                </a:lnTo>
                <a:close/>
              </a:path>
              <a:path w="2921000" h="139064">
                <a:moveTo>
                  <a:pt x="800100" y="80772"/>
                </a:moveTo>
                <a:lnTo>
                  <a:pt x="787400" y="80772"/>
                </a:lnTo>
                <a:lnTo>
                  <a:pt x="794657" y="83384"/>
                </a:lnTo>
                <a:lnTo>
                  <a:pt x="800100" y="80772"/>
                </a:lnTo>
                <a:close/>
              </a:path>
              <a:path w="2921000" h="139064">
                <a:moveTo>
                  <a:pt x="800100" y="100584"/>
                </a:moveTo>
                <a:lnTo>
                  <a:pt x="800100" y="85344"/>
                </a:lnTo>
                <a:lnTo>
                  <a:pt x="794657" y="83384"/>
                </a:lnTo>
                <a:lnTo>
                  <a:pt x="787400" y="86868"/>
                </a:lnTo>
                <a:lnTo>
                  <a:pt x="787400" y="100584"/>
                </a:lnTo>
                <a:lnTo>
                  <a:pt x="792842" y="103196"/>
                </a:lnTo>
                <a:lnTo>
                  <a:pt x="800100" y="100584"/>
                </a:lnTo>
                <a:close/>
              </a:path>
              <a:path w="2921000" h="139064">
                <a:moveTo>
                  <a:pt x="792842" y="103196"/>
                </a:moveTo>
                <a:lnTo>
                  <a:pt x="787400" y="100584"/>
                </a:lnTo>
                <a:lnTo>
                  <a:pt x="787400" y="105156"/>
                </a:lnTo>
                <a:lnTo>
                  <a:pt x="792842" y="103196"/>
                </a:lnTo>
                <a:close/>
              </a:path>
              <a:path w="2921000" h="139064">
                <a:moveTo>
                  <a:pt x="800100" y="106680"/>
                </a:moveTo>
                <a:lnTo>
                  <a:pt x="792842" y="103196"/>
                </a:lnTo>
                <a:lnTo>
                  <a:pt x="787400" y="105156"/>
                </a:lnTo>
                <a:lnTo>
                  <a:pt x="800100" y="106680"/>
                </a:lnTo>
                <a:close/>
              </a:path>
              <a:path w="2921000" h="139064">
                <a:moveTo>
                  <a:pt x="800100" y="106680"/>
                </a:moveTo>
                <a:lnTo>
                  <a:pt x="800100" y="100584"/>
                </a:lnTo>
                <a:lnTo>
                  <a:pt x="792842" y="103196"/>
                </a:lnTo>
                <a:lnTo>
                  <a:pt x="800100" y="106680"/>
                </a:lnTo>
                <a:close/>
              </a:path>
              <a:path w="2921000" h="139064">
                <a:moveTo>
                  <a:pt x="838200" y="100584"/>
                </a:moveTo>
                <a:lnTo>
                  <a:pt x="838200" y="86868"/>
                </a:lnTo>
                <a:lnTo>
                  <a:pt x="825500" y="80772"/>
                </a:lnTo>
                <a:lnTo>
                  <a:pt x="800100" y="80772"/>
                </a:lnTo>
                <a:lnTo>
                  <a:pt x="794657" y="83384"/>
                </a:lnTo>
                <a:lnTo>
                  <a:pt x="800100" y="85344"/>
                </a:lnTo>
                <a:lnTo>
                  <a:pt x="800100" y="106680"/>
                </a:lnTo>
                <a:lnTo>
                  <a:pt x="825500" y="106680"/>
                </a:lnTo>
                <a:lnTo>
                  <a:pt x="838200" y="100584"/>
                </a:lnTo>
                <a:close/>
              </a:path>
              <a:path w="2921000" h="139064">
                <a:moveTo>
                  <a:pt x="857250" y="103632"/>
                </a:moveTo>
                <a:lnTo>
                  <a:pt x="850900" y="100584"/>
                </a:lnTo>
                <a:lnTo>
                  <a:pt x="850900" y="80772"/>
                </a:lnTo>
                <a:lnTo>
                  <a:pt x="825500" y="80772"/>
                </a:lnTo>
                <a:lnTo>
                  <a:pt x="838200" y="86868"/>
                </a:lnTo>
                <a:lnTo>
                  <a:pt x="838200" y="106680"/>
                </a:lnTo>
                <a:lnTo>
                  <a:pt x="850900" y="106680"/>
                </a:lnTo>
                <a:lnTo>
                  <a:pt x="850900" y="86868"/>
                </a:lnTo>
                <a:lnTo>
                  <a:pt x="857250" y="83820"/>
                </a:lnTo>
                <a:lnTo>
                  <a:pt x="857250" y="103632"/>
                </a:lnTo>
                <a:close/>
              </a:path>
              <a:path w="2921000" h="139064">
                <a:moveTo>
                  <a:pt x="838200" y="106680"/>
                </a:moveTo>
                <a:lnTo>
                  <a:pt x="838200" y="100584"/>
                </a:lnTo>
                <a:lnTo>
                  <a:pt x="825500" y="106680"/>
                </a:lnTo>
                <a:lnTo>
                  <a:pt x="838200" y="106680"/>
                </a:lnTo>
                <a:close/>
              </a:path>
              <a:path w="2921000" h="139064">
                <a:moveTo>
                  <a:pt x="863600" y="80772"/>
                </a:moveTo>
                <a:lnTo>
                  <a:pt x="850900" y="80772"/>
                </a:lnTo>
                <a:lnTo>
                  <a:pt x="857250" y="83820"/>
                </a:lnTo>
                <a:lnTo>
                  <a:pt x="863600" y="80772"/>
                </a:lnTo>
                <a:close/>
              </a:path>
              <a:path w="2921000" h="139064">
                <a:moveTo>
                  <a:pt x="863600" y="100584"/>
                </a:moveTo>
                <a:lnTo>
                  <a:pt x="863600" y="86868"/>
                </a:lnTo>
                <a:lnTo>
                  <a:pt x="857250" y="83820"/>
                </a:lnTo>
                <a:lnTo>
                  <a:pt x="850900" y="86868"/>
                </a:lnTo>
                <a:lnTo>
                  <a:pt x="850900" y="100584"/>
                </a:lnTo>
                <a:lnTo>
                  <a:pt x="857250" y="103632"/>
                </a:lnTo>
                <a:lnTo>
                  <a:pt x="863600" y="100584"/>
                </a:lnTo>
                <a:close/>
              </a:path>
              <a:path w="2921000" h="139064">
                <a:moveTo>
                  <a:pt x="863600" y="106680"/>
                </a:moveTo>
                <a:lnTo>
                  <a:pt x="857250" y="103632"/>
                </a:lnTo>
                <a:lnTo>
                  <a:pt x="850900" y="106680"/>
                </a:lnTo>
                <a:lnTo>
                  <a:pt x="863600" y="106680"/>
                </a:lnTo>
                <a:close/>
              </a:path>
              <a:path w="2921000" h="139064">
                <a:moveTo>
                  <a:pt x="927100" y="100584"/>
                </a:moveTo>
                <a:lnTo>
                  <a:pt x="927100" y="85344"/>
                </a:lnTo>
                <a:lnTo>
                  <a:pt x="914400" y="80772"/>
                </a:lnTo>
                <a:lnTo>
                  <a:pt x="863600" y="80772"/>
                </a:lnTo>
                <a:lnTo>
                  <a:pt x="857250" y="83820"/>
                </a:lnTo>
                <a:lnTo>
                  <a:pt x="863600" y="86868"/>
                </a:lnTo>
                <a:lnTo>
                  <a:pt x="863600" y="106680"/>
                </a:lnTo>
                <a:lnTo>
                  <a:pt x="914400" y="106680"/>
                </a:lnTo>
                <a:lnTo>
                  <a:pt x="927100" y="100584"/>
                </a:lnTo>
                <a:close/>
              </a:path>
              <a:path w="2921000" h="139064">
                <a:moveTo>
                  <a:pt x="863600" y="106680"/>
                </a:moveTo>
                <a:lnTo>
                  <a:pt x="863600" y="100584"/>
                </a:lnTo>
                <a:lnTo>
                  <a:pt x="857250" y="103632"/>
                </a:lnTo>
                <a:lnTo>
                  <a:pt x="863600" y="106680"/>
                </a:lnTo>
                <a:close/>
              </a:path>
              <a:path w="2921000" h="139064">
                <a:moveTo>
                  <a:pt x="952500" y="99060"/>
                </a:moveTo>
                <a:lnTo>
                  <a:pt x="952500" y="85344"/>
                </a:lnTo>
                <a:lnTo>
                  <a:pt x="939800" y="79248"/>
                </a:lnTo>
                <a:lnTo>
                  <a:pt x="914400" y="80772"/>
                </a:lnTo>
                <a:lnTo>
                  <a:pt x="927100" y="85344"/>
                </a:lnTo>
                <a:lnTo>
                  <a:pt x="927100" y="105156"/>
                </a:lnTo>
                <a:lnTo>
                  <a:pt x="939800" y="105156"/>
                </a:lnTo>
                <a:lnTo>
                  <a:pt x="952500" y="99060"/>
                </a:lnTo>
                <a:close/>
              </a:path>
              <a:path w="2921000" h="139064">
                <a:moveTo>
                  <a:pt x="939800" y="105156"/>
                </a:moveTo>
                <a:lnTo>
                  <a:pt x="927100" y="105156"/>
                </a:lnTo>
                <a:lnTo>
                  <a:pt x="927100" y="100584"/>
                </a:lnTo>
                <a:lnTo>
                  <a:pt x="914400" y="106680"/>
                </a:lnTo>
                <a:lnTo>
                  <a:pt x="939800" y="105156"/>
                </a:lnTo>
                <a:close/>
              </a:path>
              <a:path w="2921000" h="139064">
                <a:moveTo>
                  <a:pt x="939800" y="79248"/>
                </a:moveTo>
                <a:lnTo>
                  <a:pt x="927100" y="79248"/>
                </a:lnTo>
                <a:lnTo>
                  <a:pt x="927100" y="80010"/>
                </a:lnTo>
                <a:lnTo>
                  <a:pt x="939800" y="79248"/>
                </a:lnTo>
                <a:close/>
              </a:path>
              <a:path w="2921000" h="139064">
                <a:moveTo>
                  <a:pt x="973137" y="101346"/>
                </a:moveTo>
                <a:lnTo>
                  <a:pt x="965200" y="97536"/>
                </a:lnTo>
                <a:lnTo>
                  <a:pt x="965200" y="79248"/>
                </a:lnTo>
                <a:lnTo>
                  <a:pt x="939800" y="79248"/>
                </a:lnTo>
                <a:lnTo>
                  <a:pt x="952500" y="85344"/>
                </a:lnTo>
                <a:lnTo>
                  <a:pt x="952500" y="105156"/>
                </a:lnTo>
                <a:lnTo>
                  <a:pt x="965200" y="105156"/>
                </a:lnTo>
                <a:lnTo>
                  <a:pt x="965200" y="83820"/>
                </a:lnTo>
                <a:lnTo>
                  <a:pt x="970642" y="81207"/>
                </a:lnTo>
                <a:lnTo>
                  <a:pt x="970642" y="102543"/>
                </a:lnTo>
                <a:lnTo>
                  <a:pt x="973137" y="101346"/>
                </a:lnTo>
                <a:close/>
              </a:path>
              <a:path w="2921000" h="139064">
                <a:moveTo>
                  <a:pt x="952500" y="105156"/>
                </a:moveTo>
                <a:lnTo>
                  <a:pt x="952500" y="99060"/>
                </a:lnTo>
                <a:lnTo>
                  <a:pt x="939800" y="105156"/>
                </a:lnTo>
                <a:lnTo>
                  <a:pt x="952500" y="105156"/>
                </a:lnTo>
                <a:close/>
              </a:path>
              <a:path w="2921000" h="139064">
                <a:moveTo>
                  <a:pt x="977900" y="77724"/>
                </a:moveTo>
                <a:lnTo>
                  <a:pt x="965200" y="79248"/>
                </a:lnTo>
                <a:lnTo>
                  <a:pt x="970642" y="81207"/>
                </a:lnTo>
                <a:lnTo>
                  <a:pt x="977900" y="77724"/>
                </a:lnTo>
                <a:close/>
              </a:path>
              <a:path w="2921000" h="139064">
                <a:moveTo>
                  <a:pt x="977900" y="99060"/>
                </a:moveTo>
                <a:lnTo>
                  <a:pt x="977900" y="83820"/>
                </a:lnTo>
                <a:lnTo>
                  <a:pt x="970642" y="81207"/>
                </a:lnTo>
                <a:lnTo>
                  <a:pt x="965200" y="83820"/>
                </a:lnTo>
                <a:lnTo>
                  <a:pt x="965200" y="97536"/>
                </a:lnTo>
                <a:lnTo>
                  <a:pt x="973137" y="101346"/>
                </a:lnTo>
                <a:lnTo>
                  <a:pt x="977900" y="99060"/>
                </a:lnTo>
                <a:close/>
              </a:path>
              <a:path w="2921000" h="139064">
                <a:moveTo>
                  <a:pt x="977900" y="103632"/>
                </a:moveTo>
                <a:lnTo>
                  <a:pt x="973137" y="101346"/>
                </a:lnTo>
                <a:lnTo>
                  <a:pt x="965200" y="105156"/>
                </a:lnTo>
                <a:lnTo>
                  <a:pt x="977900" y="103632"/>
                </a:lnTo>
                <a:close/>
              </a:path>
              <a:path w="2921000" h="139064">
                <a:moveTo>
                  <a:pt x="1003300" y="77724"/>
                </a:moveTo>
                <a:lnTo>
                  <a:pt x="977900" y="77724"/>
                </a:lnTo>
                <a:lnTo>
                  <a:pt x="970642" y="81207"/>
                </a:lnTo>
                <a:lnTo>
                  <a:pt x="977900" y="83820"/>
                </a:lnTo>
                <a:lnTo>
                  <a:pt x="977900" y="103632"/>
                </a:lnTo>
                <a:lnTo>
                  <a:pt x="990600" y="102870"/>
                </a:lnTo>
                <a:lnTo>
                  <a:pt x="990600" y="82296"/>
                </a:lnTo>
                <a:lnTo>
                  <a:pt x="1003300" y="77724"/>
                </a:lnTo>
                <a:close/>
              </a:path>
              <a:path w="2921000" h="139064">
                <a:moveTo>
                  <a:pt x="977900" y="103632"/>
                </a:moveTo>
                <a:lnTo>
                  <a:pt x="977900" y="99060"/>
                </a:lnTo>
                <a:lnTo>
                  <a:pt x="973137" y="101346"/>
                </a:lnTo>
                <a:lnTo>
                  <a:pt x="977900" y="103632"/>
                </a:lnTo>
                <a:close/>
              </a:path>
              <a:path w="2921000" h="139064">
                <a:moveTo>
                  <a:pt x="990600" y="103632"/>
                </a:moveTo>
                <a:lnTo>
                  <a:pt x="990600" y="102870"/>
                </a:lnTo>
                <a:lnTo>
                  <a:pt x="977900" y="103632"/>
                </a:lnTo>
                <a:lnTo>
                  <a:pt x="990600" y="103632"/>
                </a:lnTo>
                <a:close/>
              </a:path>
              <a:path w="2921000" h="139064">
                <a:moveTo>
                  <a:pt x="1016000" y="102108"/>
                </a:moveTo>
                <a:lnTo>
                  <a:pt x="1003300" y="77724"/>
                </a:lnTo>
                <a:lnTo>
                  <a:pt x="990600" y="82296"/>
                </a:lnTo>
                <a:lnTo>
                  <a:pt x="990600" y="97536"/>
                </a:lnTo>
                <a:lnTo>
                  <a:pt x="1003300" y="102108"/>
                </a:lnTo>
                <a:lnTo>
                  <a:pt x="1016000" y="102108"/>
                </a:lnTo>
                <a:close/>
              </a:path>
              <a:path w="2921000" h="139064">
                <a:moveTo>
                  <a:pt x="1003300" y="102108"/>
                </a:moveTo>
                <a:lnTo>
                  <a:pt x="990600" y="97536"/>
                </a:lnTo>
                <a:lnTo>
                  <a:pt x="990600" y="102870"/>
                </a:lnTo>
                <a:lnTo>
                  <a:pt x="1003300" y="102108"/>
                </a:lnTo>
                <a:close/>
              </a:path>
              <a:path w="2921000" h="139064">
                <a:moveTo>
                  <a:pt x="1028700" y="76200"/>
                </a:moveTo>
                <a:lnTo>
                  <a:pt x="1003300" y="77724"/>
                </a:lnTo>
                <a:lnTo>
                  <a:pt x="1016000" y="77724"/>
                </a:lnTo>
                <a:lnTo>
                  <a:pt x="1016000" y="82296"/>
                </a:lnTo>
                <a:lnTo>
                  <a:pt x="1028700" y="76200"/>
                </a:lnTo>
                <a:close/>
              </a:path>
              <a:path w="2921000" h="139064">
                <a:moveTo>
                  <a:pt x="1028700" y="102108"/>
                </a:moveTo>
                <a:lnTo>
                  <a:pt x="1016000" y="96012"/>
                </a:lnTo>
                <a:lnTo>
                  <a:pt x="1016000" y="77724"/>
                </a:lnTo>
                <a:lnTo>
                  <a:pt x="1003300" y="77724"/>
                </a:lnTo>
                <a:lnTo>
                  <a:pt x="1016000" y="102108"/>
                </a:lnTo>
                <a:lnTo>
                  <a:pt x="1028700" y="102108"/>
                </a:lnTo>
                <a:close/>
              </a:path>
              <a:path w="2921000" h="139064">
                <a:moveTo>
                  <a:pt x="1054100" y="100584"/>
                </a:moveTo>
                <a:lnTo>
                  <a:pt x="1041400" y="94488"/>
                </a:lnTo>
                <a:lnTo>
                  <a:pt x="1041400" y="76200"/>
                </a:lnTo>
                <a:lnTo>
                  <a:pt x="1028700" y="76200"/>
                </a:lnTo>
                <a:lnTo>
                  <a:pt x="1016000" y="82296"/>
                </a:lnTo>
                <a:lnTo>
                  <a:pt x="1016000" y="96012"/>
                </a:lnTo>
                <a:lnTo>
                  <a:pt x="1028700" y="102108"/>
                </a:lnTo>
                <a:lnTo>
                  <a:pt x="1054100" y="100584"/>
                </a:lnTo>
                <a:close/>
              </a:path>
              <a:path w="2921000" h="139064">
                <a:moveTo>
                  <a:pt x="1054100" y="74676"/>
                </a:moveTo>
                <a:lnTo>
                  <a:pt x="1028700" y="76200"/>
                </a:lnTo>
                <a:lnTo>
                  <a:pt x="1041400" y="76200"/>
                </a:lnTo>
                <a:lnTo>
                  <a:pt x="1041400" y="80772"/>
                </a:lnTo>
                <a:lnTo>
                  <a:pt x="1054100" y="74676"/>
                </a:lnTo>
                <a:close/>
              </a:path>
              <a:path w="2921000" h="139064">
                <a:moveTo>
                  <a:pt x="1041400" y="102108"/>
                </a:moveTo>
                <a:lnTo>
                  <a:pt x="1041400" y="101346"/>
                </a:lnTo>
                <a:lnTo>
                  <a:pt x="1028700" y="102108"/>
                </a:lnTo>
                <a:lnTo>
                  <a:pt x="1041400" y="102108"/>
                </a:lnTo>
                <a:close/>
              </a:path>
              <a:path w="2921000" h="139064">
                <a:moveTo>
                  <a:pt x="1079500" y="99060"/>
                </a:moveTo>
                <a:lnTo>
                  <a:pt x="1066800" y="92964"/>
                </a:lnTo>
                <a:lnTo>
                  <a:pt x="1066800" y="74676"/>
                </a:lnTo>
                <a:lnTo>
                  <a:pt x="1054100" y="74676"/>
                </a:lnTo>
                <a:lnTo>
                  <a:pt x="1041400" y="80772"/>
                </a:lnTo>
                <a:lnTo>
                  <a:pt x="1041400" y="94488"/>
                </a:lnTo>
                <a:lnTo>
                  <a:pt x="1054100" y="100584"/>
                </a:lnTo>
                <a:lnTo>
                  <a:pt x="1079500" y="99060"/>
                </a:lnTo>
                <a:close/>
              </a:path>
              <a:path w="2921000" h="139064">
                <a:moveTo>
                  <a:pt x="1079500" y="73152"/>
                </a:moveTo>
                <a:lnTo>
                  <a:pt x="1054100" y="74676"/>
                </a:lnTo>
                <a:lnTo>
                  <a:pt x="1066800" y="74676"/>
                </a:lnTo>
                <a:lnTo>
                  <a:pt x="1066800" y="79248"/>
                </a:lnTo>
                <a:lnTo>
                  <a:pt x="1079500" y="73152"/>
                </a:lnTo>
                <a:close/>
              </a:path>
              <a:path w="2921000" h="139064">
                <a:moveTo>
                  <a:pt x="1066800" y="100584"/>
                </a:moveTo>
                <a:lnTo>
                  <a:pt x="1066800" y="99822"/>
                </a:lnTo>
                <a:lnTo>
                  <a:pt x="1054100" y="100584"/>
                </a:lnTo>
                <a:lnTo>
                  <a:pt x="1066800" y="100584"/>
                </a:lnTo>
                <a:close/>
              </a:path>
              <a:path w="2921000" h="139064">
                <a:moveTo>
                  <a:pt x="1130300" y="96012"/>
                </a:moveTo>
                <a:lnTo>
                  <a:pt x="1117600" y="96012"/>
                </a:lnTo>
                <a:lnTo>
                  <a:pt x="1117600" y="73152"/>
                </a:lnTo>
                <a:lnTo>
                  <a:pt x="1079500" y="73152"/>
                </a:lnTo>
                <a:lnTo>
                  <a:pt x="1066800" y="79248"/>
                </a:lnTo>
                <a:lnTo>
                  <a:pt x="1066800" y="92964"/>
                </a:lnTo>
                <a:lnTo>
                  <a:pt x="1079500" y="99060"/>
                </a:lnTo>
                <a:lnTo>
                  <a:pt x="1104900" y="99060"/>
                </a:lnTo>
                <a:lnTo>
                  <a:pt x="1130300" y="96012"/>
                </a:lnTo>
                <a:close/>
              </a:path>
              <a:path w="2921000" h="139064">
                <a:moveTo>
                  <a:pt x="1143000" y="89916"/>
                </a:moveTo>
                <a:lnTo>
                  <a:pt x="1143000" y="76200"/>
                </a:lnTo>
                <a:lnTo>
                  <a:pt x="1132840" y="71323"/>
                </a:lnTo>
                <a:lnTo>
                  <a:pt x="1130300" y="71628"/>
                </a:lnTo>
                <a:lnTo>
                  <a:pt x="1104900" y="73152"/>
                </a:lnTo>
                <a:lnTo>
                  <a:pt x="1117600" y="73152"/>
                </a:lnTo>
                <a:lnTo>
                  <a:pt x="1117600" y="96012"/>
                </a:lnTo>
                <a:lnTo>
                  <a:pt x="1130300" y="96012"/>
                </a:lnTo>
                <a:lnTo>
                  <a:pt x="1143000" y="89916"/>
                </a:lnTo>
                <a:close/>
              </a:path>
              <a:path w="2921000" h="139064">
                <a:moveTo>
                  <a:pt x="1117600" y="99060"/>
                </a:moveTo>
                <a:lnTo>
                  <a:pt x="1117600" y="97536"/>
                </a:lnTo>
                <a:lnTo>
                  <a:pt x="1104900" y="99060"/>
                </a:lnTo>
                <a:lnTo>
                  <a:pt x="1117600" y="99060"/>
                </a:lnTo>
                <a:close/>
              </a:path>
              <a:path w="2921000" h="139064">
                <a:moveTo>
                  <a:pt x="1132840" y="71323"/>
                </a:moveTo>
                <a:lnTo>
                  <a:pt x="1130300" y="70104"/>
                </a:lnTo>
                <a:lnTo>
                  <a:pt x="1117600" y="70104"/>
                </a:lnTo>
                <a:lnTo>
                  <a:pt x="1117600" y="72390"/>
                </a:lnTo>
                <a:lnTo>
                  <a:pt x="1130300" y="71628"/>
                </a:lnTo>
                <a:lnTo>
                  <a:pt x="1132840" y="71323"/>
                </a:lnTo>
                <a:close/>
              </a:path>
              <a:path w="2921000" h="139064">
                <a:moveTo>
                  <a:pt x="1155700" y="94488"/>
                </a:moveTo>
                <a:lnTo>
                  <a:pt x="1143000" y="94488"/>
                </a:lnTo>
                <a:lnTo>
                  <a:pt x="1143000" y="89916"/>
                </a:lnTo>
                <a:lnTo>
                  <a:pt x="1130300" y="96012"/>
                </a:lnTo>
                <a:lnTo>
                  <a:pt x="1155700" y="94488"/>
                </a:lnTo>
                <a:close/>
              </a:path>
              <a:path w="2921000" h="139064">
                <a:moveTo>
                  <a:pt x="1168400" y="88392"/>
                </a:moveTo>
                <a:lnTo>
                  <a:pt x="1168400" y="74676"/>
                </a:lnTo>
                <a:lnTo>
                  <a:pt x="1155700" y="68580"/>
                </a:lnTo>
                <a:lnTo>
                  <a:pt x="1132840" y="71323"/>
                </a:lnTo>
                <a:lnTo>
                  <a:pt x="1143000" y="76200"/>
                </a:lnTo>
                <a:lnTo>
                  <a:pt x="1143000" y="94488"/>
                </a:lnTo>
                <a:lnTo>
                  <a:pt x="1155700" y="94488"/>
                </a:lnTo>
                <a:lnTo>
                  <a:pt x="1168400" y="88392"/>
                </a:lnTo>
                <a:close/>
              </a:path>
              <a:path w="2921000" h="139064">
                <a:moveTo>
                  <a:pt x="1155700" y="68580"/>
                </a:moveTo>
                <a:lnTo>
                  <a:pt x="1143000" y="68580"/>
                </a:lnTo>
                <a:lnTo>
                  <a:pt x="1143000" y="70104"/>
                </a:lnTo>
                <a:lnTo>
                  <a:pt x="1155700" y="68580"/>
                </a:lnTo>
                <a:close/>
              </a:path>
              <a:path w="2921000" h="139064">
                <a:moveTo>
                  <a:pt x="1193800" y="85344"/>
                </a:moveTo>
                <a:lnTo>
                  <a:pt x="1193800" y="71628"/>
                </a:lnTo>
                <a:lnTo>
                  <a:pt x="1181100" y="65532"/>
                </a:lnTo>
                <a:lnTo>
                  <a:pt x="1155700" y="68580"/>
                </a:lnTo>
                <a:lnTo>
                  <a:pt x="1168400" y="74676"/>
                </a:lnTo>
                <a:lnTo>
                  <a:pt x="1168400" y="91440"/>
                </a:lnTo>
                <a:lnTo>
                  <a:pt x="1181100" y="91440"/>
                </a:lnTo>
                <a:lnTo>
                  <a:pt x="1193800" y="85344"/>
                </a:lnTo>
                <a:close/>
              </a:path>
              <a:path w="2921000" h="139064">
                <a:moveTo>
                  <a:pt x="1181100" y="91440"/>
                </a:moveTo>
                <a:lnTo>
                  <a:pt x="1168400" y="91440"/>
                </a:lnTo>
                <a:lnTo>
                  <a:pt x="1168400" y="88392"/>
                </a:lnTo>
                <a:lnTo>
                  <a:pt x="1155700" y="94488"/>
                </a:lnTo>
                <a:lnTo>
                  <a:pt x="1181100" y="91440"/>
                </a:lnTo>
                <a:close/>
              </a:path>
              <a:path w="2921000" h="139064">
                <a:moveTo>
                  <a:pt x="1181100" y="65532"/>
                </a:moveTo>
                <a:lnTo>
                  <a:pt x="1168400" y="65532"/>
                </a:lnTo>
                <a:lnTo>
                  <a:pt x="1168400" y="67056"/>
                </a:lnTo>
                <a:lnTo>
                  <a:pt x="1181100" y="65532"/>
                </a:lnTo>
                <a:close/>
              </a:path>
              <a:path w="2921000" h="139064">
                <a:moveTo>
                  <a:pt x="1216025" y="83820"/>
                </a:moveTo>
                <a:lnTo>
                  <a:pt x="1206500" y="79248"/>
                </a:lnTo>
                <a:lnTo>
                  <a:pt x="1206500" y="62484"/>
                </a:lnTo>
                <a:lnTo>
                  <a:pt x="1181100" y="65532"/>
                </a:lnTo>
                <a:lnTo>
                  <a:pt x="1193800" y="71628"/>
                </a:lnTo>
                <a:lnTo>
                  <a:pt x="1193800" y="88392"/>
                </a:lnTo>
                <a:lnTo>
                  <a:pt x="1206500" y="88392"/>
                </a:lnTo>
                <a:lnTo>
                  <a:pt x="1206500" y="65532"/>
                </a:lnTo>
                <a:lnTo>
                  <a:pt x="1209675" y="64008"/>
                </a:lnTo>
                <a:lnTo>
                  <a:pt x="1209675" y="86868"/>
                </a:lnTo>
                <a:lnTo>
                  <a:pt x="1216025" y="83820"/>
                </a:lnTo>
                <a:close/>
              </a:path>
              <a:path w="2921000" h="139064">
                <a:moveTo>
                  <a:pt x="1206500" y="88392"/>
                </a:moveTo>
                <a:lnTo>
                  <a:pt x="1193800" y="88392"/>
                </a:lnTo>
                <a:lnTo>
                  <a:pt x="1193800" y="85344"/>
                </a:lnTo>
                <a:lnTo>
                  <a:pt x="1181100" y="91440"/>
                </a:lnTo>
                <a:lnTo>
                  <a:pt x="1206500" y="88392"/>
                </a:lnTo>
                <a:close/>
              </a:path>
              <a:path w="2921000" h="139064">
                <a:moveTo>
                  <a:pt x="1206500" y="62484"/>
                </a:moveTo>
                <a:lnTo>
                  <a:pt x="1193800" y="62484"/>
                </a:lnTo>
                <a:lnTo>
                  <a:pt x="1193800" y="64008"/>
                </a:lnTo>
                <a:lnTo>
                  <a:pt x="1206500" y="62484"/>
                </a:lnTo>
                <a:close/>
              </a:path>
              <a:path w="2921000" h="139064">
                <a:moveTo>
                  <a:pt x="1219200" y="59436"/>
                </a:moveTo>
                <a:lnTo>
                  <a:pt x="1206500" y="62484"/>
                </a:lnTo>
                <a:lnTo>
                  <a:pt x="1209675" y="64008"/>
                </a:lnTo>
                <a:lnTo>
                  <a:pt x="1219200" y="59436"/>
                </a:lnTo>
                <a:close/>
              </a:path>
              <a:path w="2921000" h="139064">
                <a:moveTo>
                  <a:pt x="1219200" y="82296"/>
                </a:moveTo>
                <a:lnTo>
                  <a:pt x="1219200" y="68580"/>
                </a:lnTo>
                <a:lnTo>
                  <a:pt x="1209675" y="64008"/>
                </a:lnTo>
                <a:lnTo>
                  <a:pt x="1206500" y="65532"/>
                </a:lnTo>
                <a:lnTo>
                  <a:pt x="1206500" y="79248"/>
                </a:lnTo>
                <a:lnTo>
                  <a:pt x="1216025" y="83820"/>
                </a:lnTo>
                <a:lnTo>
                  <a:pt x="1219200" y="82296"/>
                </a:lnTo>
                <a:close/>
              </a:path>
              <a:path w="2921000" h="139064">
                <a:moveTo>
                  <a:pt x="1231900" y="85344"/>
                </a:moveTo>
                <a:lnTo>
                  <a:pt x="1219200" y="85344"/>
                </a:lnTo>
                <a:lnTo>
                  <a:pt x="1216025" y="83820"/>
                </a:lnTo>
                <a:lnTo>
                  <a:pt x="1206500" y="88392"/>
                </a:lnTo>
                <a:lnTo>
                  <a:pt x="1231900" y="85344"/>
                </a:lnTo>
                <a:close/>
              </a:path>
              <a:path w="2921000" h="139064">
                <a:moveTo>
                  <a:pt x="1231900" y="85344"/>
                </a:moveTo>
                <a:lnTo>
                  <a:pt x="1219200" y="59436"/>
                </a:lnTo>
                <a:lnTo>
                  <a:pt x="1209675" y="64008"/>
                </a:lnTo>
                <a:lnTo>
                  <a:pt x="1219200" y="68580"/>
                </a:lnTo>
                <a:lnTo>
                  <a:pt x="1219200" y="85344"/>
                </a:lnTo>
                <a:lnTo>
                  <a:pt x="1231900" y="85344"/>
                </a:lnTo>
                <a:close/>
              </a:path>
              <a:path w="2921000" h="139064">
                <a:moveTo>
                  <a:pt x="1219200" y="85344"/>
                </a:moveTo>
                <a:lnTo>
                  <a:pt x="1219200" y="82296"/>
                </a:lnTo>
                <a:lnTo>
                  <a:pt x="1216025" y="83820"/>
                </a:lnTo>
                <a:lnTo>
                  <a:pt x="1219200" y="85344"/>
                </a:lnTo>
                <a:close/>
              </a:path>
              <a:path w="2921000" h="139064">
                <a:moveTo>
                  <a:pt x="1244600" y="56388"/>
                </a:moveTo>
                <a:lnTo>
                  <a:pt x="1219200" y="59436"/>
                </a:lnTo>
                <a:lnTo>
                  <a:pt x="1231900" y="59436"/>
                </a:lnTo>
                <a:lnTo>
                  <a:pt x="1231900" y="60960"/>
                </a:lnTo>
                <a:lnTo>
                  <a:pt x="1244600" y="56388"/>
                </a:lnTo>
                <a:close/>
              </a:path>
              <a:path w="2921000" h="139064">
                <a:moveTo>
                  <a:pt x="1244600" y="80772"/>
                </a:moveTo>
                <a:lnTo>
                  <a:pt x="1231900" y="76200"/>
                </a:lnTo>
                <a:lnTo>
                  <a:pt x="1231900" y="59436"/>
                </a:lnTo>
                <a:lnTo>
                  <a:pt x="1219200" y="59436"/>
                </a:lnTo>
                <a:lnTo>
                  <a:pt x="1231900" y="85344"/>
                </a:lnTo>
                <a:lnTo>
                  <a:pt x="1244600" y="80772"/>
                </a:lnTo>
                <a:close/>
              </a:path>
              <a:path w="2921000" h="139064">
                <a:moveTo>
                  <a:pt x="1286933" y="73152"/>
                </a:moveTo>
                <a:lnTo>
                  <a:pt x="1282700" y="73152"/>
                </a:lnTo>
                <a:lnTo>
                  <a:pt x="1282700" y="51816"/>
                </a:lnTo>
                <a:lnTo>
                  <a:pt x="1270000" y="51816"/>
                </a:lnTo>
                <a:lnTo>
                  <a:pt x="1257300" y="56388"/>
                </a:lnTo>
                <a:lnTo>
                  <a:pt x="1244600" y="56388"/>
                </a:lnTo>
                <a:lnTo>
                  <a:pt x="1231900" y="60960"/>
                </a:lnTo>
                <a:lnTo>
                  <a:pt x="1231900" y="76200"/>
                </a:lnTo>
                <a:lnTo>
                  <a:pt x="1244600" y="80772"/>
                </a:lnTo>
                <a:lnTo>
                  <a:pt x="1257300" y="78486"/>
                </a:lnTo>
                <a:lnTo>
                  <a:pt x="1257300" y="71628"/>
                </a:lnTo>
                <a:lnTo>
                  <a:pt x="1270000" y="76200"/>
                </a:lnTo>
                <a:lnTo>
                  <a:pt x="1286933" y="73152"/>
                </a:lnTo>
                <a:close/>
              </a:path>
              <a:path w="2921000" h="139064">
                <a:moveTo>
                  <a:pt x="1270000" y="51816"/>
                </a:moveTo>
                <a:lnTo>
                  <a:pt x="1244600" y="56388"/>
                </a:lnTo>
                <a:lnTo>
                  <a:pt x="1257300" y="56388"/>
                </a:lnTo>
                <a:lnTo>
                  <a:pt x="1270000" y="51816"/>
                </a:lnTo>
                <a:close/>
              </a:path>
              <a:path w="2921000" h="139064">
                <a:moveTo>
                  <a:pt x="1257300" y="80772"/>
                </a:moveTo>
                <a:lnTo>
                  <a:pt x="1257300" y="78486"/>
                </a:lnTo>
                <a:lnTo>
                  <a:pt x="1244600" y="80772"/>
                </a:lnTo>
                <a:lnTo>
                  <a:pt x="1257300" y="80772"/>
                </a:lnTo>
                <a:close/>
              </a:path>
              <a:path w="2921000" h="139064">
                <a:moveTo>
                  <a:pt x="1270000" y="76200"/>
                </a:moveTo>
                <a:lnTo>
                  <a:pt x="1257300" y="71628"/>
                </a:lnTo>
                <a:lnTo>
                  <a:pt x="1257300" y="78486"/>
                </a:lnTo>
                <a:lnTo>
                  <a:pt x="1270000" y="76200"/>
                </a:lnTo>
                <a:close/>
              </a:path>
              <a:path w="2921000" h="139064">
                <a:moveTo>
                  <a:pt x="1308100" y="65532"/>
                </a:moveTo>
                <a:lnTo>
                  <a:pt x="1308100" y="53340"/>
                </a:lnTo>
                <a:lnTo>
                  <a:pt x="1295400" y="47244"/>
                </a:lnTo>
                <a:lnTo>
                  <a:pt x="1270000" y="51816"/>
                </a:lnTo>
                <a:lnTo>
                  <a:pt x="1282700" y="51816"/>
                </a:lnTo>
                <a:lnTo>
                  <a:pt x="1282700" y="73152"/>
                </a:lnTo>
                <a:lnTo>
                  <a:pt x="1286933" y="73152"/>
                </a:lnTo>
                <a:lnTo>
                  <a:pt x="1299028" y="70974"/>
                </a:lnTo>
                <a:lnTo>
                  <a:pt x="1308100" y="65532"/>
                </a:lnTo>
                <a:close/>
              </a:path>
              <a:path w="2921000" h="139064">
                <a:moveTo>
                  <a:pt x="1282700" y="76200"/>
                </a:moveTo>
                <a:lnTo>
                  <a:pt x="1282700" y="73914"/>
                </a:lnTo>
                <a:lnTo>
                  <a:pt x="1270000" y="76200"/>
                </a:lnTo>
                <a:lnTo>
                  <a:pt x="1282700" y="76200"/>
                </a:lnTo>
                <a:close/>
              </a:path>
              <a:path w="2921000" h="139064">
                <a:moveTo>
                  <a:pt x="1295400" y="47244"/>
                </a:moveTo>
                <a:lnTo>
                  <a:pt x="1282700" y="47244"/>
                </a:lnTo>
                <a:lnTo>
                  <a:pt x="1282700" y="49530"/>
                </a:lnTo>
                <a:lnTo>
                  <a:pt x="1295400" y="47244"/>
                </a:lnTo>
                <a:close/>
              </a:path>
              <a:path w="2921000" h="139064">
                <a:moveTo>
                  <a:pt x="1299028" y="70974"/>
                </a:moveTo>
                <a:lnTo>
                  <a:pt x="1286933" y="73152"/>
                </a:lnTo>
                <a:lnTo>
                  <a:pt x="1295400" y="73152"/>
                </a:lnTo>
                <a:lnTo>
                  <a:pt x="1299028" y="70974"/>
                </a:lnTo>
                <a:close/>
              </a:path>
              <a:path w="2921000" h="139064">
                <a:moveTo>
                  <a:pt x="1333500" y="60960"/>
                </a:moveTo>
                <a:lnTo>
                  <a:pt x="1333500" y="47244"/>
                </a:lnTo>
                <a:lnTo>
                  <a:pt x="1320800" y="41148"/>
                </a:lnTo>
                <a:lnTo>
                  <a:pt x="1295400" y="47244"/>
                </a:lnTo>
                <a:lnTo>
                  <a:pt x="1308100" y="53340"/>
                </a:lnTo>
                <a:lnTo>
                  <a:pt x="1308100" y="67056"/>
                </a:lnTo>
                <a:lnTo>
                  <a:pt x="1320800" y="67056"/>
                </a:lnTo>
                <a:lnTo>
                  <a:pt x="1333500" y="60960"/>
                </a:lnTo>
                <a:close/>
              </a:path>
              <a:path w="2921000" h="139064">
                <a:moveTo>
                  <a:pt x="1320800" y="67056"/>
                </a:moveTo>
                <a:lnTo>
                  <a:pt x="1308100" y="67056"/>
                </a:lnTo>
                <a:lnTo>
                  <a:pt x="1308100" y="65532"/>
                </a:lnTo>
                <a:lnTo>
                  <a:pt x="1299028" y="70974"/>
                </a:lnTo>
                <a:lnTo>
                  <a:pt x="1320800" y="67056"/>
                </a:lnTo>
                <a:close/>
              </a:path>
              <a:path w="2921000" h="139064">
                <a:moveTo>
                  <a:pt x="1320800" y="41148"/>
                </a:moveTo>
                <a:lnTo>
                  <a:pt x="1308100" y="41148"/>
                </a:lnTo>
                <a:lnTo>
                  <a:pt x="1308100" y="44196"/>
                </a:lnTo>
                <a:lnTo>
                  <a:pt x="1320800" y="41148"/>
                </a:lnTo>
                <a:close/>
              </a:path>
              <a:path w="2921000" h="139064">
                <a:moveTo>
                  <a:pt x="1346200" y="62484"/>
                </a:moveTo>
                <a:lnTo>
                  <a:pt x="1333500" y="38100"/>
                </a:lnTo>
                <a:lnTo>
                  <a:pt x="1320800" y="41148"/>
                </a:lnTo>
                <a:lnTo>
                  <a:pt x="1333500" y="47244"/>
                </a:lnTo>
                <a:lnTo>
                  <a:pt x="1333500" y="62484"/>
                </a:lnTo>
                <a:lnTo>
                  <a:pt x="1346200" y="62484"/>
                </a:lnTo>
                <a:close/>
              </a:path>
              <a:path w="2921000" h="139064">
                <a:moveTo>
                  <a:pt x="1346200" y="62484"/>
                </a:moveTo>
                <a:lnTo>
                  <a:pt x="1333500" y="62484"/>
                </a:lnTo>
                <a:lnTo>
                  <a:pt x="1333500" y="60960"/>
                </a:lnTo>
                <a:lnTo>
                  <a:pt x="1320800" y="67056"/>
                </a:lnTo>
                <a:lnTo>
                  <a:pt x="1346200" y="62484"/>
                </a:lnTo>
                <a:close/>
              </a:path>
              <a:path w="2921000" h="139064">
                <a:moveTo>
                  <a:pt x="1358900" y="33528"/>
                </a:moveTo>
                <a:lnTo>
                  <a:pt x="1333500" y="38100"/>
                </a:lnTo>
                <a:lnTo>
                  <a:pt x="1346200" y="38100"/>
                </a:lnTo>
                <a:lnTo>
                  <a:pt x="1358900" y="33528"/>
                </a:lnTo>
                <a:close/>
              </a:path>
              <a:path w="2921000" h="139064">
                <a:moveTo>
                  <a:pt x="1358900" y="57912"/>
                </a:moveTo>
                <a:lnTo>
                  <a:pt x="1358900" y="42672"/>
                </a:lnTo>
                <a:lnTo>
                  <a:pt x="1346200" y="38100"/>
                </a:lnTo>
                <a:lnTo>
                  <a:pt x="1333500" y="38100"/>
                </a:lnTo>
                <a:lnTo>
                  <a:pt x="1346200" y="62484"/>
                </a:lnTo>
                <a:lnTo>
                  <a:pt x="1346200" y="53340"/>
                </a:lnTo>
                <a:lnTo>
                  <a:pt x="1358900" y="57912"/>
                </a:lnTo>
                <a:close/>
              </a:path>
              <a:path w="2921000" h="139064">
                <a:moveTo>
                  <a:pt x="1371600" y="57912"/>
                </a:moveTo>
                <a:lnTo>
                  <a:pt x="1358900" y="33528"/>
                </a:lnTo>
                <a:lnTo>
                  <a:pt x="1346200" y="38100"/>
                </a:lnTo>
                <a:lnTo>
                  <a:pt x="1358900" y="42672"/>
                </a:lnTo>
                <a:lnTo>
                  <a:pt x="1358900" y="57912"/>
                </a:lnTo>
                <a:lnTo>
                  <a:pt x="1371600" y="57912"/>
                </a:lnTo>
                <a:close/>
              </a:path>
              <a:path w="2921000" h="139064">
                <a:moveTo>
                  <a:pt x="1358900" y="57912"/>
                </a:moveTo>
                <a:lnTo>
                  <a:pt x="1346200" y="53340"/>
                </a:lnTo>
                <a:lnTo>
                  <a:pt x="1346200" y="62484"/>
                </a:lnTo>
                <a:lnTo>
                  <a:pt x="1358900" y="57912"/>
                </a:lnTo>
                <a:close/>
              </a:path>
              <a:path w="2921000" h="139064">
                <a:moveTo>
                  <a:pt x="1371600" y="57912"/>
                </a:moveTo>
                <a:lnTo>
                  <a:pt x="1358900" y="57912"/>
                </a:lnTo>
                <a:lnTo>
                  <a:pt x="1346200" y="62484"/>
                </a:lnTo>
                <a:lnTo>
                  <a:pt x="1371600" y="57912"/>
                </a:lnTo>
                <a:close/>
              </a:path>
              <a:path w="2921000" h="139064">
                <a:moveTo>
                  <a:pt x="1384300" y="28956"/>
                </a:moveTo>
                <a:lnTo>
                  <a:pt x="1358900" y="33528"/>
                </a:lnTo>
                <a:lnTo>
                  <a:pt x="1371600" y="33528"/>
                </a:lnTo>
                <a:lnTo>
                  <a:pt x="1384300" y="28956"/>
                </a:lnTo>
                <a:close/>
              </a:path>
              <a:path w="2921000" h="139064">
                <a:moveTo>
                  <a:pt x="1409700" y="50292"/>
                </a:moveTo>
                <a:lnTo>
                  <a:pt x="1397000" y="50292"/>
                </a:lnTo>
                <a:lnTo>
                  <a:pt x="1397000" y="28956"/>
                </a:lnTo>
                <a:lnTo>
                  <a:pt x="1384300" y="28956"/>
                </a:lnTo>
                <a:lnTo>
                  <a:pt x="1371600" y="33528"/>
                </a:lnTo>
                <a:lnTo>
                  <a:pt x="1358900" y="33528"/>
                </a:lnTo>
                <a:lnTo>
                  <a:pt x="1371600" y="57912"/>
                </a:lnTo>
                <a:lnTo>
                  <a:pt x="1371600" y="48768"/>
                </a:lnTo>
                <a:lnTo>
                  <a:pt x="1384300" y="53340"/>
                </a:lnTo>
                <a:lnTo>
                  <a:pt x="1409700" y="50292"/>
                </a:lnTo>
                <a:close/>
              </a:path>
              <a:path w="2921000" h="139064">
                <a:moveTo>
                  <a:pt x="1384300" y="53340"/>
                </a:moveTo>
                <a:lnTo>
                  <a:pt x="1371600" y="48768"/>
                </a:lnTo>
                <a:lnTo>
                  <a:pt x="1371600" y="57912"/>
                </a:lnTo>
                <a:lnTo>
                  <a:pt x="1384300" y="53340"/>
                </a:lnTo>
                <a:close/>
              </a:path>
              <a:path w="2921000" h="139064">
                <a:moveTo>
                  <a:pt x="1435100" y="47244"/>
                </a:moveTo>
                <a:lnTo>
                  <a:pt x="1422400" y="47244"/>
                </a:lnTo>
                <a:lnTo>
                  <a:pt x="1422400" y="24384"/>
                </a:lnTo>
                <a:lnTo>
                  <a:pt x="1418166" y="24384"/>
                </a:lnTo>
                <a:lnTo>
                  <a:pt x="1409700" y="25908"/>
                </a:lnTo>
                <a:lnTo>
                  <a:pt x="1384300" y="28956"/>
                </a:lnTo>
                <a:lnTo>
                  <a:pt x="1397000" y="28956"/>
                </a:lnTo>
                <a:lnTo>
                  <a:pt x="1397000" y="50292"/>
                </a:lnTo>
                <a:lnTo>
                  <a:pt x="1409700" y="50292"/>
                </a:lnTo>
                <a:lnTo>
                  <a:pt x="1435100" y="47244"/>
                </a:lnTo>
                <a:close/>
              </a:path>
              <a:path w="2921000" h="139064">
                <a:moveTo>
                  <a:pt x="1397000" y="53340"/>
                </a:moveTo>
                <a:lnTo>
                  <a:pt x="1397000" y="51816"/>
                </a:lnTo>
                <a:lnTo>
                  <a:pt x="1384300" y="53340"/>
                </a:lnTo>
                <a:lnTo>
                  <a:pt x="1397000" y="53340"/>
                </a:lnTo>
                <a:close/>
              </a:path>
              <a:path w="2921000" h="139064">
                <a:moveTo>
                  <a:pt x="1418166" y="24384"/>
                </a:moveTo>
                <a:lnTo>
                  <a:pt x="1397000" y="24384"/>
                </a:lnTo>
                <a:lnTo>
                  <a:pt x="1397000" y="27432"/>
                </a:lnTo>
                <a:lnTo>
                  <a:pt x="1409700" y="25908"/>
                </a:lnTo>
                <a:lnTo>
                  <a:pt x="1418166" y="24384"/>
                </a:lnTo>
                <a:close/>
              </a:path>
              <a:path w="2921000" h="139064">
                <a:moveTo>
                  <a:pt x="1422400" y="50292"/>
                </a:moveTo>
                <a:lnTo>
                  <a:pt x="1422400" y="48768"/>
                </a:lnTo>
                <a:lnTo>
                  <a:pt x="1409700" y="50292"/>
                </a:lnTo>
                <a:lnTo>
                  <a:pt x="1422400" y="50292"/>
                </a:lnTo>
                <a:close/>
              </a:path>
              <a:path w="2921000" h="139064">
                <a:moveTo>
                  <a:pt x="1445985" y="42018"/>
                </a:moveTo>
                <a:lnTo>
                  <a:pt x="1435100" y="38100"/>
                </a:lnTo>
                <a:lnTo>
                  <a:pt x="1435100" y="21336"/>
                </a:lnTo>
                <a:lnTo>
                  <a:pt x="1418166" y="24384"/>
                </a:lnTo>
                <a:lnTo>
                  <a:pt x="1422400" y="24384"/>
                </a:lnTo>
                <a:lnTo>
                  <a:pt x="1422400" y="47244"/>
                </a:lnTo>
                <a:lnTo>
                  <a:pt x="1435100" y="47244"/>
                </a:lnTo>
                <a:lnTo>
                  <a:pt x="1435100" y="24384"/>
                </a:lnTo>
                <a:lnTo>
                  <a:pt x="1438275" y="22860"/>
                </a:lnTo>
                <a:lnTo>
                  <a:pt x="1438275" y="45720"/>
                </a:lnTo>
                <a:lnTo>
                  <a:pt x="1445985" y="42018"/>
                </a:lnTo>
                <a:close/>
              </a:path>
              <a:path w="2921000" h="139064">
                <a:moveTo>
                  <a:pt x="1435100" y="21336"/>
                </a:moveTo>
                <a:lnTo>
                  <a:pt x="1422400" y="21336"/>
                </a:lnTo>
                <a:lnTo>
                  <a:pt x="1422400" y="23622"/>
                </a:lnTo>
                <a:lnTo>
                  <a:pt x="1435100" y="21336"/>
                </a:lnTo>
                <a:close/>
              </a:path>
              <a:path w="2921000" h="139064">
                <a:moveTo>
                  <a:pt x="1447800" y="18288"/>
                </a:moveTo>
                <a:lnTo>
                  <a:pt x="1435100" y="21336"/>
                </a:lnTo>
                <a:lnTo>
                  <a:pt x="1438275" y="22860"/>
                </a:lnTo>
                <a:lnTo>
                  <a:pt x="1447800" y="18288"/>
                </a:lnTo>
                <a:close/>
              </a:path>
              <a:path w="2921000" h="139064">
                <a:moveTo>
                  <a:pt x="1447800" y="41148"/>
                </a:moveTo>
                <a:lnTo>
                  <a:pt x="1447800" y="27432"/>
                </a:lnTo>
                <a:lnTo>
                  <a:pt x="1438275" y="22860"/>
                </a:lnTo>
                <a:lnTo>
                  <a:pt x="1435100" y="24384"/>
                </a:lnTo>
                <a:lnTo>
                  <a:pt x="1435100" y="38100"/>
                </a:lnTo>
                <a:lnTo>
                  <a:pt x="1445985" y="42018"/>
                </a:lnTo>
                <a:lnTo>
                  <a:pt x="1447800" y="41148"/>
                </a:lnTo>
                <a:close/>
              </a:path>
              <a:path w="2921000" h="139064">
                <a:moveTo>
                  <a:pt x="1460500" y="42672"/>
                </a:moveTo>
                <a:lnTo>
                  <a:pt x="1447800" y="42672"/>
                </a:lnTo>
                <a:lnTo>
                  <a:pt x="1445985" y="42018"/>
                </a:lnTo>
                <a:lnTo>
                  <a:pt x="1435100" y="47244"/>
                </a:lnTo>
                <a:lnTo>
                  <a:pt x="1460500" y="42672"/>
                </a:lnTo>
                <a:close/>
              </a:path>
              <a:path w="2921000" h="139064">
                <a:moveTo>
                  <a:pt x="1460500" y="42672"/>
                </a:moveTo>
                <a:lnTo>
                  <a:pt x="1447800" y="18288"/>
                </a:lnTo>
                <a:lnTo>
                  <a:pt x="1438275" y="22860"/>
                </a:lnTo>
                <a:lnTo>
                  <a:pt x="1447800" y="27432"/>
                </a:lnTo>
                <a:lnTo>
                  <a:pt x="1447800" y="42672"/>
                </a:lnTo>
                <a:lnTo>
                  <a:pt x="1460500" y="42672"/>
                </a:lnTo>
                <a:close/>
              </a:path>
              <a:path w="2921000" h="139064">
                <a:moveTo>
                  <a:pt x="1447800" y="42672"/>
                </a:moveTo>
                <a:lnTo>
                  <a:pt x="1447800" y="41148"/>
                </a:lnTo>
                <a:lnTo>
                  <a:pt x="1445985" y="42018"/>
                </a:lnTo>
                <a:lnTo>
                  <a:pt x="1447800" y="42672"/>
                </a:lnTo>
                <a:close/>
              </a:path>
              <a:path w="2921000" h="139064">
                <a:moveTo>
                  <a:pt x="1473200" y="15240"/>
                </a:moveTo>
                <a:lnTo>
                  <a:pt x="1447800" y="18288"/>
                </a:lnTo>
                <a:lnTo>
                  <a:pt x="1460500" y="18288"/>
                </a:lnTo>
                <a:lnTo>
                  <a:pt x="1460500" y="19812"/>
                </a:lnTo>
                <a:lnTo>
                  <a:pt x="1473200" y="15240"/>
                </a:lnTo>
                <a:close/>
              </a:path>
              <a:path w="2921000" h="139064">
                <a:moveTo>
                  <a:pt x="1473200" y="39624"/>
                </a:moveTo>
                <a:lnTo>
                  <a:pt x="1460500" y="35052"/>
                </a:lnTo>
                <a:lnTo>
                  <a:pt x="1460500" y="18288"/>
                </a:lnTo>
                <a:lnTo>
                  <a:pt x="1447800" y="18288"/>
                </a:lnTo>
                <a:lnTo>
                  <a:pt x="1460500" y="42672"/>
                </a:lnTo>
                <a:lnTo>
                  <a:pt x="1473200" y="39624"/>
                </a:lnTo>
                <a:close/>
              </a:path>
              <a:path w="2921000" h="139064">
                <a:moveTo>
                  <a:pt x="1498600" y="36576"/>
                </a:moveTo>
                <a:lnTo>
                  <a:pt x="1485900" y="36576"/>
                </a:lnTo>
                <a:lnTo>
                  <a:pt x="1485900" y="15240"/>
                </a:lnTo>
                <a:lnTo>
                  <a:pt x="1473200" y="15240"/>
                </a:lnTo>
                <a:lnTo>
                  <a:pt x="1460500" y="19812"/>
                </a:lnTo>
                <a:lnTo>
                  <a:pt x="1460500" y="35052"/>
                </a:lnTo>
                <a:lnTo>
                  <a:pt x="1473200" y="39624"/>
                </a:lnTo>
                <a:lnTo>
                  <a:pt x="1498600" y="36576"/>
                </a:lnTo>
                <a:close/>
              </a:path>
              <a:path w="2921000" h="139064">
                <a:moveTo>
                  <a:pt x="1498600" y="36576"/>
                </a:moveTo>
                <a:lnTo>
                  <a:pt x="1485900" y="12192"/>
                </a:lnTo>
                <a:lnTo>
                  <a:pt x="1473200" y="15240"/>
                </a:lnTo>
                <a:lnTo>
                  <a:pt x="1485900" y="15240"/>
                </a:lnTo>
                <a:lnTo>
                  <a:pt x="1485900" y="36576"/>
                </a:lnTo>
                <a:lnTo>
                  <a:pt x="1498600" y="36576"/>
                </a:lnTo>
                <a:close/>
              </a:path>
              <a:path w="2921000" h="139064">
                <a:moveTo>
                  <a:pt x="1485900" y="39624"/>
                </a:moveTo>
                <a:lnTo>
                  <a:pt x="1485900" y="38100"/>
                </a:lnTo>
                <a:lnTo>
                  <a:pt x="1473200" y="39624"/>
                </a:lnTo>
                <a:lnTo>
                  <a:pt x="1485900" y="39624"/>
                </a:lnTo>
                <a:close/>
              </a:path>
              <a:path w="2921000" h="139064">
                <a:moveTo>
                  <a:pt x="1511300" y="9144"/>
                </a:moveTo>
                <a:lnTo>
                  <a:pt x="1485900" y="12192"/>
                </a:lnTo>
                <a:lnTo>
                  <a:pt x="1498600" y="12192"/>
                </a:lnTo>
                <a:lnTo>
                  <a:pt x="1500716" y="12954"/>
                </a:lnTo>
                <a:lnTo>
                  <a:pt x="1511300" y="9144"/>
                </a:lnTo>
                <a:close/>
              </a:path>
              <a:path w="2921000" h="139064">
                <a:moveTo>
                  <a:pt x="1509183" y="32766"/>
                </a:moveTo>
                <a:lnTo>
                  <a:pt x="1498600" y="28956"/>
                </a:lnTo>
                <a:lnTo>
                  <a:pt x="1498600" y="12192"/>
                </a:lnTo>
                <a:lnTo>
                  <a:pt x="1485900" y="12192"/>
                </a:lnTo>
                <a:lnTo>
                  <a:pt x="1498600" y="36576"/>
                </a:lnTo>
                <a:lnTo>
                  <a:pt x="1498600" y="13716"/>
                </a:lnTo>
                <a:lnTo>
                  <a:pt x="1500716" y="12954"/>
                </a:lnTo>
                <a:lnTo>
                  <a:pt x="1500716" y="35814"/>
                </a:lnTo>
                <a:lnTo>
                  <a:pt x="1509183" y="32766"/>
                </a:lnTo>
                <a:close/>
              </a:path>
              <a:path w="2921000" h="139064">
                <a:moveTo>
                  <a:pt x="1511300" y="32004"/>
                </a:moveTo>
                <a:lnTo>
                  <a:pt x="1511300" y="16764"/>
                </a:lnTo>
                <a:lnTo>
                  <a:pt x="1500716" y="12954"/>
                </a:lnTo>
                <a:lnTo>
                  <a:pt x="1498600" y="13716"/>
                </a:lnTo>
                <a:lnTo>
                  <a:pt x="1498600" y="28956"/>
                </a:lnTo>
                <a:lnTo>
                  <a:pt x="1509183" y="32766"/>
                </a:lnTo>
                <a:lnTo>
                  <a:pt x="1511300" y="32004"/>
                </a:lnTo>
                <a:close/>
              </a:path>
              <a:path w="2921000" h="139064">
                <a:moveTo>
                  <a:pt x="1511300" y="33528"/>
                </a:moveTo>
                <a:lnTo>
                  <a:pt x="1509183" y="32766"/>
                </a:lnTo>
                <a:lnTo>
                  <a:pt x="1498600" y="36576"/>
                </a:lnTo>
                <a:lnTo>
                  <a:pt x="1511300" y="33528"/>
                </a:lnTo>
                <a:close/>
              </a:path>
              <a:path w="2921000" h="139064">
                <a:moveTo>
                  <a:pt x="1536700" y="32004"/>
                </a:moveTo>
                <a:lnTo>
                  <a:pt x="1524000" y="32004"/>
                </a:lnTo>
                <a:lnTo>
                  <a:pt x="1524000" y="9144"/>
                </a:lnTo>
                <a:lnTo>
                  <a:pt x="1511300" y="9144"/>
                </a:lnTo>
                <a:lnTo>
                  <a:pt x="1500716" y="12954"/>
                </a:lnTo>
                <a:lnTo>
                  <a:pt x="1511300" y="16764"/>
                </a:lnTo>
                <a:lnTo>
                  <a:pt x="1511300" y="33528"/>
                </a:lnTo>
                <a:lnTo>
                  <a:pt x="1536700" y="32004"/>
                </a:lnTo>
                <a:close/>
              </a:path>
              <a:path w="2921000" h="139064">
                <a:moveTo>
                  <a:pt x="1511300" y="33528"/>
                </a:moveTo>
                <a:lnTo>
                  <a:pt x="1511300" y="32004"/>
                </a:lnTo>
                <a:lnTo>
                  <a:pt x="1509183" y="32766"/>
                </a:lnTo>
                <a:lnTo>
                  <a:pt x="1511300" y="33528"/>
                </a:lnTo>
                <a:close/>
              </a:path>
              <a:path w="2921000" h="139064">
                <a:moveTo>
                  <a:pt x="1536700" y="32004"/>
                </a:moveTo>
                <a:lnTo>
                  <a:pt x="1524000" y="6096"/>
                </a:lnTo>
                <a:lnTo>
                  <a:pt x="1511300" y="9144"/>
                </a:lnTo>
                <a:lnTo>
                  <a:pt x="1524000" y="9144"/>
                </a:lnTo>
                <a:lnTo>
                  <a:pt x="1524000" y="32004"/>
                </a:lnTo>
                <a:lnTo>
                  <a:pt x="1536700" y="32004"/>
                </a:lnTo>
                <a:close/>
              </a:path>
              <a:path w="2921000" h="139064">
                <a:moveTo>
                  <a:pt x="1524000" y="33528"/>
                </a:moveTo>
                <a:lnTo>
                  <a:pt x="1524000" y="32766"/>
                </a:lnTo>
                <a:lnTo>
                  <a:pt x="1511300" y="33528"/>
                </a:lnTo>
                <a:lnTo>
                  <a:pt x="1524000" y="33528"/>
                </a:lnTo>
                <a:close/>
              </a:path>
              <a:path w="2921000" h="139064">
                <a:moveTo>
                  <a:pt x="1554162" y="6858"/>
                </a:moveTo>
                <a:lnTo>
                  <a:pt x="1549400" y="4572"/>
                </a:lnTo>
                <a:lnTo>
                  <a:pt x="1524000" y="6096"/>
                </a:lnTo>
                <a:lnTo>
                  <a:pt x="1536700" y="6096"/>
                </a:lnTo>
                <a:lnTo>
                  <a:pt x="1549400" y="12192"/>
                </a:lnTo>
                <a:lnTo>
                  <a:pt x="1549400" y="9144"/>
                </a:lnTo>
                <a:lnTo>
                  <a:pt x="1554162" y="6858"/>
                </a:lnTo>
                <a:close/>
              </a:path>
              <a:path w="2921000" h="139064">
                <a:moveTo>
                  <a:pt x="1549400" y="25908"/>
                </a:moveTo>
                <a:lnTo>
                  <a:pt x="1549400" y="12192"/>
                </a:lnTo>
                <a:lnTo>
                  <a:pt x="1536700" y="6096"/>
                </a:lnTo>
                <a:lnTo>
                  <a:pt x="1524000" y="6096"/>
                </a:lnTo>
                <a:lnTo>
                  <a:pt x="1536700" y="32004"/>
                </a:lnTo>
                <a:lnTo>
                  <a:pt x="1536700" y="30480"/>
                </a:lnTo>
                <a:lnTo>
                  <a:pt x="1539875" y="30480"/>
                </a:lnTo>
                <a:lnTo>
                  <a:pt x="1549400" y="25908"/>
                </a:lnTo>
                <a:close/>
              </a:path>
              <a:path w="2921000" h="139064">
                <a:moveTo>
                  <a:pt x="1549400" y="4572"/>
                </a:moveTo>
                <a:lnTo>
                  <a:pt x="1536700" y="4572"/>
                </a:lnTo>
                <a:lnTo>
                  <a:pt x="1536700" y="5334"/>
                </a:lnTo>
                <a:lnTo>
                  <a:pt x="1549400" y="4572"/>
                </a:lnTo>
                <a:close/>
              </a:path>
              <a:path w="2921000" h="139064">
                <a:moveTo>
                  <a:pt x="1539875" y="30480"/>
                </a:moveTo>
                <a:lnTo>
                  <a:pt x="1536700" y="30480"/>
                </a:lnTo>
                <a:lnTo>
                  <a:pt x="1536700" y="32004"/>
                </a:lnTo>
                <a:lnTo>
                  <a:pt x="1539875" y="30480"/>
                </a:lnTo>
                <a:close/>
              </a:path>
              <a:path w="2921000" h="139064">
                <a:moveTo>
                  <a:pt x="1549400" y="30480"/>
                </a:moveTo>
                <a:lnTo>
                  <a:pt x="1539875" y="30480"/>
                </a:lnTo>
                <a:lnTo>
                  <a:pt x="1536700" y="32004"/>
                </a:lnTo>
                <a:lnTo>
                  <a:pt x="1549400" y="30480"/>
                </a:lnTo>
                <a:close/>
              </a:path>
              <a:path w="2921000" h="139064">
                <a:moveTo>
                  <a:pt x="1557337" y="26670"/>
                </a:moveTo>
                <a:lnTo>
                  <a:pt x="1549400" y="22860"/>
                </a:lnTo>
                <a:lnTo>
                  <a:pt x="1549400" y="25908"/>
                </a:lnTo>
                <a:lnTo>
                  <a:pt x="1539875" y="30480"/>
                </a:lnTo>
                <a:lnTo>
                  <a:pt x="1549400" y="30480"/>
                </a:lnTo>
                <a:lnTo>
                  <a:pt x="1557337" y="26670"/>
                </a:lnTo>
                <a:close/>
              </a:path>
              <a:path w="2921000" h="139064">
                <a:moveTo>
                  <a:pt x="1562100" y="3048"/>
                </a:moveTo>
                <a:lnTo>
                  <a:pt x="1549400" y="4572"/>
                </a:lnTo>
                <a:lnTo>
                  <a:pt x="1554162" y="6858"/>
                </a:lnTo>
                <a:lnTo>
                  <a:pt x="1562100" y="3048"/>
                </a:lnTo>
                <a:close/>
              </a:path>
              <a:path w="2921000" h="139064">
                <a:moveTo>
                  <a:pt x="1562100" y="24384"/>
                </a:moveTo>
                <a:lnTo>
                  <a:pt x="1562100" y="10668"/>
                </a:lnTo>
                <a:lnTo>
                  <a:pt x="1554162" y="6858"/>
                </a:lnTo>
                <a:lnTo>
                  <a:pt x="1549400" y="9144"/>
                </a:lnTo>
                <a:lnTo>
                  <a:pt x="1549400" y="22860"/>
                </a:lnTo>
                <a:lnTo>
                  <a:pt x="1557337" y="26670"/>
                </a:lnTo>
                <a:lnTo>
                  <a:pt x="1562100" y="24384"/>
                </a:lnTo>
                <a:close/>
              </a:path>
              <a:path w="2921000" h="139064">
                <a:moveTo>
                  <a:pt x="1562100" y="28956"/>
                </a:moveTo>
                <a:lnTo>
                  <a:pt x="1557337" y="26670"/>
                </a:lnTo>
                <a:lnTo>
                  <a:pt x="1549400" y="30480"/>
                </a:lnTo>
                <a:lnTo>
                  <a:pt x="1562100" y="28956"/>
                </a:lnTo>
                <a:close/>
              </a:path>
              <a:path w="2921000" h="139064">
                <a:moveTo>
                  <a:pt x="1571625" y="3048"/>
                </a:moveTo>
                <a:lnTo>
                  <a:pt x="1562100" y="3048"/>
                </a:lnTo>
                <a:lnTo>
                  <a:pt x="1554162" y="6858"/>
                </a:lnTo>
                <a:lnTo>
                  <a:pt x="1562100" y="10668"/>
                </a:lnTo>
                <a:lnTo>
                  <a:pt x="1562100" y="7620"/>
                </a:lnTo>
                <a:lnTo>
                  <a:pt x="1571625" y="3048"/>
                </a:lnTo>
                <a:close/>
              </a:path>
              <a:path w="2921000" h="139064">
                <a:moveTo>
                  <a:pt x="1587500" y="27432"/>
                </a:moveTo>
                <a:lnTo>
                  <a:pt x="1574800" y="27432"/>
                </a:lnTo>
                <a:lnTo>
                  <a:pt x="1562100" y="21336"/>
                </a:lnTo>
                <a:lnTo>
                  <a:pt x="1562100" y="24384"/>
                </a:lnTo>
                <a:lnTo>
                  <a:pt x="1557337" y="26670"/>
                </a:lnTo>
                <a:lnTo>
                  <a:pt x="1562100" y="28956"/>
                </a:lnTo>
                <a:lnTo>
                  <a:pt x="1587500" y="27432"/>
                </a:lnTo>
                <a:close/>
              </a:path>
              <a:path w="2921000" h="139064">
                <a:moveTo>
                  <a:pt x="1574800" y="1524"/>
                </a:moveTo>
                <a:lnTo>
                  <a:pt x="1562100" y="3048"/>
                </a:lnTo>
                <a:lnTo>
                  <a:pt x="1571625" y="3048"/>
                </a:lnTo>
                <a:lnTo>
                  <a:pt x="1574800" y="1524"/>
                </a:lnTo>
                <a:close/>
              </a:path>
              <a:path w="2921000" h="139064">
                <a:moveTo>
                  <a:pt x="1574800" y="27432"/>
                </a:moveTo>
                <a:lnTo>
                  <a:pt x="1574800" y="3048"/>
                </a:lnTo>
                <a:lnTo>
                  <a:pt x="1571625" y="3048"/>
                </a:lnTo>
                <a:lnTo>
                  <a:pt x="1562100" y="7620"/>
                </a:lnTo>
                <a:lnTo>
                  <a:pt x="1562100" y="21336"/>
                </a:lnTo>
                <a:lnTo>
                  <a:pt x="1574800" y="27432"/>
                </a:lnTo>
                <a:close/>
              </a:path>
              <a:path w="2921000" h="139064">
                <a:moveTo>
                  <a:pt x="1574800" y="28956"/>
                </a:moveTo>
                <a:lnTo>
                  <a:pt x="1574800" y="28194"/>
                </a:lnTo>
                <a:lnTo>
                  <a:pt x="1562100" y="28956"/>
                </a:lnTo>
                <a:lnTo>
                  <a:pt x="1574800" y="28956"/>
                </a:lnTo>
                <a:close/>
              </a:path>
              <a:path w="2921000" h="139064">
                <a:moveTo>
                  <a:pt x="1587500" y="27432"/>
                </a:moveTo>
                <a:lnTo>
                  <a:pt x="1574800" y="1524"/>
                </a:lnTo>
                <a:lnTo>
                  <a:pt x="1571625" y="3048"/>
                </a:lnTo>
                <a:lnTo>
                  <a:pt x="1574800" y="3048"/>
                </a:lnTo>
                <a:lnTo>
                  <a:pt x="1574800" y="27432"/>
                </a:lnTo>
                <a:lnTo>
                  <a:pt x="1587500" y="27432"/>
                </a:lnTo>
                <a:close/>
              </a:path>
              <a:path w="2921000" h="139064">
                <a:moveTo>
                  <a:pt x="1600200" y="27432"/>
                </a:moveTo>
                <a:lnTo>
                  <a:pt x="1587500" y="1524"/>
                </a:lnTo>
                <a:lnTo>
                  <a:pt x="1574800" y="1524"/>
                </a:lnTo>
                <a:lnTo>
                  <a:pt x="1587500" y="27432"/>
                </a:lnTo>
                <a:lnTo>
                  <a:pt x="1600200" y="27432"/>
                </a:lnTo>
                <a:close/>
              </a:path>
              <a:path w="2921000" h="139064">
                <a:moveTo>
                  <a:pt x="1612900" y="21336"/>
                </a:moveTo>
                <a:lnTo>
                  <a:pt x="1612900" y="7620"/>
                </a:lnTo>
                <a:lnTo>
                  <a:pt x="1600200" y="1524"/>
                </a:lnTo>
                <a:lnTo>
                  <a:pt x="1587500" y="1524"/>
                </a:lnTo>
                <a:lnTo>
                  <a:pt x="1600200" y="27432"/>
                </a:lnTo>
                <a:lnTo>
                  <a:pt x="1612900" y="21336"/>
                </a:lnTo>
                <a:close/>
              </a:path>
              <a:path w="2921000" h="139064">
                <a:moveTo>
                  <a:pt x="1625600" y="19812"/>
                </a:moveTo>
                <a:lnTo>
                  <a:pt x="1625600" y="6096"/>
                </a:lnTo>
                <a:lnTo>
                  <a:pt x="1612900" y="1524"/>
                </a:lnTo>
                <a:lnTo>
                  <a:pt x="1600200" y="1524"/>
                </a:lnTo>
                <a:lnTo>
                  <a:pt x="1612900" y="7620"/>
                </a:lnTo>
                <a:lnTo>
                  <a:pt x="1612900" y="27432"/>
                </a:lnTo>
                <a:lnTo>
                  <a:pt x="1625600" y="19812"/>
                </a:lnTo>
                <a:close/>
              </a:path>
              <a:path w="2921000" h="139064">
                <a:moveTo>
                  <a:pt x="1612900" y="27432"/>
                </a:moveTo>
                <a:lnTo>
                  <a:pt x="1612900" y="21336"/>
                </a:lnTo>
                <a:lnTo>
                  <a:pt x="1600200" y="27432"/>
                </a:lnTo>
                <a:lnTo>
                  <a:pt x="1612900" y="27432"/>
                </a:lnTo>
                <a:close/>
              </a:path>
              <a:path w="2921000" h="139064">
                <a:moveTo>
                  <a:pt x="1638300" y="19812"/>
                </a:moveTo>
                <a:lnTo>
                  <a:pt x="1638300" y="6096"/>
                </a:lnTo>
                <a:lnTo>
                  <a:pt x="1625600" y="1524"/>
                </a:lnTo>
                <a:lnTo>
                  <a:pt x="1612900" y="1524"/>
                </a:lnTo>
                <a:lnTo>
                  <a:pt x="1625600" y="6096"/>
                </a:lnTo>
                <a:lnTo>
                  <a:pt x="1625600" y="27432"/>
                </a:lnTo>
                <a:lnTo>
                  <a:pt x="1638300" y="19812"/>
                </a:lnTo>
                <a:close/>
              </a:path>
              <a:path w="2921000" h="139064">
                <a:moveTo>
                  <a:pt x="1625600" y="27432"/>
                </a:moveTo>
                <a:lnTo>
                  <a:pt x="1625600" y="19812"/>
                </a:lnTo>
                <a:lnTo>
                  <a:pt x="1612900" y="27432"/>
                </a:lnTo>
                <a:lnTo>
                  <a:pt x="1625600" y="27432"/>
                </a:lnTo>
                <a:close/>
              </a:path>
              <a:path w="2921000" h="139064">
                <a:moveTo>
                  <a:pt x="1651000" y="19812"/>
                </a:moveTo>
                <a:lnTo>
                  <a:pt x="1651000" y="6096"/>
                </a:lnTo>
                <a:lnTo>
                  <a:pt x="1638300" y="1524"/>
                </a:lnTo>
                <a:lnTo>
                  <a:pt x="1625600" y="1524"/>
                </a:lnTo>
                <a:lnTo>
                  <a:pt x="1638300" y="6096"/>
                </a:lnTo>
                <a:lnTo>
                  <a:pt x="1638300" y="27432"/>
                </a:lnTo>
                <a:lnTo>
                  <a:pt x="1651000" y="19812"/>
                </a:lnTo>
                <a:close/>
              </a:path>
              <a:path w="2921000" h="139064">
                <a:moveTo>
                  <a:pt x="1638300" y="27432"/>
                </a:moveTo>
                <a:lnTo>
                  <a:pt x="1638300" y="19812"/>
                </a:lnTo>
                <a:lnTo>
                  <a:pt x="1625600" y="27432"/>
                </a:lnTo>
                <a:lnTo>
                  <a:pt x="1638300" y="27432"/>
                </a:lnTo>
                <a:close/>
              </a:path>
              <a:path w="2921000" h="139064">
                <a:moveTo>
                  <a:pt x="1663700" y="19812"/>
                </a:moveTo>
                <a:lnTo>
                  <a:pt x="1663700" y="6096"/>
                </a:lnTo>
                <a:lnTo>
                  <a:pt x="1651000" y="1524"/>
                </a:lnTo>
                <a:lnTo>
                  <a:pt x="1638300" y="1524"/>
                </a:lnTo>
                <a:lnTo>
                  <a:pt x="1651000" y="6096"/>
                </a:lnTo>
                <a:lnTo>
                  <a:pt x="1651000" y="27432"/>
                </a:lnTo>
                <a:lnTo>
                  <a:pt x="1663700" y="19812"/>
                </a:lnTo>
                <a:close/>
              </a:path>
              <a:path w="2921000" h="139064">
                <a:moveTo>
                  <a:pt x="1651000" y="27432"/>
                </a:moveTo>
                <a:lnTo>
                  <a:pt x="1651000" y="19812"/>
                </a:lnTo>
                <a:lnTo>
                  <a:pt x="1638300" y="27432"/>
                </a:lnTo>
                <a:lnTo>
                  <a:pt x="1651000" y="27432"/>
                </a:lnTo>
                <a:close/>
              </a:path>
              <a:path w="2921000" h="139064">
                <a:moveTo>
                  <a:pt x="1689100" y="1524"/>
                </a:moveTo>
                <a:lnTo>
                  <a:pt x="1651000" y="1524"/>
                </a:lnTo>
                <a:lnTo>
                  <a:pt x="1663700" y="6096"/>
                </a:lnTo>
                <a:lnTo>
                  <a:pt x="1663700" y="27432"/>
                </a:lnTo>
                <a:lnTo>
                  <a:pt x="1676400" y="27432"/>
                </a:lnTo>
                <a:lnTo>
                  <a:pt x="1676400" y="7620"/>
                </a:lnTo>
                <a:lnTo>
                  <a:pt x="1689100" y="1524"/>
                </a:lnTo>
                <a:close/>
              </a:path>
              <a:path w="2921000" h="139064">
                <a:moveTo>
                  <a:pt x="1663700" y="27432"/>
                </a:moveTo>
                <a:lnTo>
                  <a:pt x="1663700" y="19812"/>
                </a:lnTo>
                <a:lnTo>
                  <a:pt x="1651000" y="27432"/>
                </a:lnTo>
                <a:lnTo>
                  <a:pt x="1663700" y="27432"/>
                </a:lnTo>
                <a:close/>
              </a:path>
              <a:path w="2921000" h="139064">
                <a:moveTo>
                  <a:pt x="1714500" y="3048"/>
                </a:moveTo>
                <a:lnTo>
                  <a:pt x="1689100" y="1524"/>
                </a:lnTo>
                <a:lnTo>
                  <a:pt x="1676400" y="7620"/>
                </a:lnTo>
                <a:lnTo>
                  <a:pt x="1676400" y="21336"/>
                </a:lnTo>
                <a:lnTo>
                  <a:pt x="1689100" y="27432"/>
                </a:lnTo>
                <a:lnTo>
                  <a:pt x="1689100" y="9144"/>
                </a:lnTo>
                <a:lnTo>
                  <a:pt x="1701800" y="3048"/>
                </a:lnTo>
                <a:lnTo>
                  <a:pt x="1714500" y="3048"/>
                </a:lnTo>
                <a:close/>
              </a:path>
              <a:path w="2921000" h="139064">
                <a:moveTo>
                  <a:pt x="1689100" y="27432"/>
                </a:moveTo>
                <a:lnTo>
                  <a:pt x="1676400" y="21336"/>
                </a:lnTo>
                <a:lnTo>
                  <a:pt x="1676400" y="27432"/>
                </a:lnTo>
                <a:lnTo>
                  <a:pt x="1689100" y="27432"/>
                </a:lnTo>
                <a:close/>
              </a:path>
              <a:path w="2921000" h="139064">
                <a:moveTo>
                  <a:pt x="1701800" y="2286"/>
                </a:moveTo>
                <a:lnTo>
                  <a:pt x="1701800" y="1524"/>
                </a:lnTo>
                <a:lnTo>
                  <a:pt x="1689100" y="1524"/>
                </a:lnTo>
                <a:lnTo>
                  <a:pt x="1701800" y="2286"/>
                </a:lnTo>
                <a:close/>
              </a:path>
              <a:path w="2921000" h="139064">
                <a:moveTo>
                  <a:pt x="1714137" y="3788"/>
                </a:moveTo>
                <a:lnTo>
                  <a:pt x="1701800" y="3048"/>
                </a:lnTo>
                <a:lnTo>
                  <a:pt x="1689100" y="9144"/>
                </a:lnTo>
                <a:lnTo>
                  <a:pt x="1689100" y="22860"/>
                </a:lnTo>
                <a:lnTo>
                  <a:pt x="1698625" y="27432"/>
                </a:lnTo>
                <a:lnTo>
                  <a:pt x="1701800" y="27432"/>
                </a:lnTo>
                <a:lnTo>
                  <a:pt x="1701800" y="28956"/>
                </a:lnTo>
                <a:lnTo>
                  <a:pt x="1714137" y="3788"/>
                </a:lnTo>
                <a:close/>
              </a:path>
              <a:path w="2921000" h="139064">
                <a:moveTo>
                  <a:pt x="1698625" y="27432"/>
                </a:moveTo>
                <a:lnTo>
                  <a:pt x="1689100" y="22860"/>
                </a:lnTo>
                <a:lnTo>
                  <a:pt x="1689100" y="27432"/>
                </a:lnTo>
                <a:lnTo>
                  <a:pt x="1698625" y="27432"/>
                </a:lnTo>
                <a:close/>
              </a:path>
              <a:path w="2921000" h="139064">
                <a:moveTo>
                  <a:pt x="1701800" y="28956"/>
                </a:moveTo>
                <a:lnTo>
                  <a:pt x="1698625" y="27432"/>
                </a:lnTo>
                <a:lnTo>
                  <a:pt x="1689100" y="27432"/>
                </a:lnTo>
                <a:lnTo>
                  <a:pt x="1701800" y="28956"/>
                </a:lnTo>
                <a:close/>
              </a:path>
              <a:path w="2921000" h="139064">
                <a:moveTo>
                  <a:pt x="1701800" y="28956"/>
                </a:moveTo>
                <a:lnTo>
                  <a:pt x="1701800" y="27432"/>
                </a:lnTo>
                <a:lnTo>
                  <a:pt x="1698625" y="27432"/>
                </a:lnTo>
                <a:lnTo>
                  <a:pt x="1701800" y="28956"/>
                </a:lnTo>
                <a:close/>
              </a:path>
              <a:path w="2921000" h="139064">
                <a:moveTo>
                  <a:pt x="1714500" y="3048"/>
                </a:moveTo>
                <a:lnTo>
                  <a:pt x="1701800" y="3048"/>
                </a:lnTo>
                <a:lnTo>
                  <a:pt x="1714137" y="3788"/>
                </a:lnTo>
                <a:lnTo>
                  <a:pt x="1714500" y="3048"/>
                </a:lnTo>
                <a:close/>
              </a:path>
              <a:path w="2921000" h="139064">
                <a:moveTo>
                  <a:pt x="1727200" y="4572"/>
                </a:moveTo>
                <a:lnTo>
                  <a:pt x="1714500" y="4572"/>
                </a:lnTo>
                <a:lnTo>
                  <a:pt x="1714500" y="3810"/>
                </a:lnTo>
                <a:lnTo>
                  <a:pt x="1714137" y="3788"/>
                </a:lnTo>
                <a:lnTo>
                  <a:pt x="1701800" y="28956"/>
                </a:lnTo>
                <a:lnTo>
                  <a:pt x="1714500" y="28956"/>
                </a:lnTo>
                <a:lnTo>
                  <a:pt x="1714500" y="4572"/>
                </a:lnTo>
                <a:lnTo>
                  <a:pt x="1727200" y="4572"/>
                </a:lnTo>
                <a:close/>
              </a:path>
              <a:path w="2921000" h="139064">
                <a:moveTo>
                  <a:pt x="1727200" y="30480"/>
                </a:moveTo>
                <a:lnTo>
                  <a:pt x="1714500" y="28956"/>
                </a:lnTo>
                <a:lnTo>
                  <a:pt x="1701800" y="28956"/>
                </a:lnTo>
                <a:lnTo>
                  <a:pt x="1727200" y="30480"/>
                </a:lnTo>
                <a:close/>
              </a:path>
              <a:path w="2921000" h="139064">
                <a:moveTo>
                  <a:pt x="1714500" y="3810"/>
                </a:moveTo>
                <a:lnTo>
                  <a:pt x="1714500" y="3048"/>
                </a:lnTo>
                <a:lnTo>
                  <a:pt x="1714137" y="3788"/>
                </a:lnTo>
                <a:lnTo>
                  <a:pt x="1714500" y="3810"/>
                </a:lnTo>
                <a:close/>
              </a:path>
              <a:path w="2921000" h="139064">
                <a:moveTo>
                  <a:pt x="1739900" y="24384"/>
                </a:moveTo>
                <a:lnTo>
                  <a:pt x="1739900" y="9144"/>
                </a:lnTo>
                <a:lnTo>
                  <a:pt x="1731433" y="6096"/>
                </a:lnTo>
                <a:lnTo>
                  <a:pt x="1727200" y="6096"/>
                </a:lnTo>
                <a:lnTo>
                  <a:pt x="1727200" y="4572"/>
                </a:lnTo>
                <a:lnTo>
                  <a:pt x="1714500" y="28956"/>
                </a:lnTo>
                <a:lnTo>
                  <a:pt x="1727200" y="30480"/>
                </a:lnTo>
                <a:lnTo>
                  <a:pt x="1727200" y="6096"/>
                </a:lnTo>
                <a:lnTo>
                  <a:pt x="1731433" y="6096"/>
                </a:lnTo>
                <a:lnTo>
                  <a:pt x="1731433" y="28448"/>
                </a:lnTo>
                <a:lnTo>
                  <a:pt x="1739900" y="24384"/>
                </a:lnTo>
                <a:close/>
              </a:path>
              <a:path w="2921000" h="139064">
                <a:moveTo>
                  <a:pt x="1727200" y="30480"/>
                </a:moveTo>
                <a:lnTo>
                  <a:pt x="1714500" y="29718"/>
                </a:lnTo>
                <a:lnTo>
                  <a:pt x="1714500" y="30480"/>
                </a:lnTo>
                <a:lnTo>
                  <a:pt x="1727200" y="30480"/>
                </a:lnTo>
                <a:close/>
              </a:path>
              <a:path w="2921000" h="139064">
                <a:moveTo>
                  <a:pt x="1739900" y="6096"/>
                </a:moveTo>
                <a:lnTo>
                  <a:pt x="1727200" y="4572"/>
                </a:lnTo>
                <a:lnTo>
                  <a:pt x="1731433" y="6096"/>
                </a:lnTo>
                <a:lnTo>
                  <a:pt x="1739900" y="6096"/>
                </a:lnTo>
                <a:close/>
              </a:path>
              <a:path w="2921000" h="139064">
                <a:moveTo>
                  <a:pt x="1752600" y="25908"/>
                </a:moveTo>
                <a:lnTo>
                  <a:pt x="1752600" y="10668"/>
                </a:lnTo>
                <a:lnTo>
                  <a:pt x="1744133" y="7620"/>
                </a:lnTo>
                <a:lnTo>
                  <a:pt x="1739900" y="7620"/>
                </a:lnTo>
                <a:lnTo>
                  <a:pt x="1739900" y="24384"/>
                </a:lnTo>
                <a:lnTo>
                  <a:pt x="1727200" y="30480"/>
                </a:lnTo>
                <a:lnTo>
                  <a:pt x="1739900" y="32004"/>
                </a:lnTo>
                <a:lnTo>
                  <a:pt x="1752600" y="25908"/>
                </a:lnTo>
                <a:close/>
              </a:path>
              <a:path w="2921000" h="139064">
                <a:moveTo>
                  <a:pt x="1739900" y="32004"/>
                </a:moveTo>
                <a:lnTo>
                  <a:pt x="1727200" y="30480"/>
                </a:lnTo>
                <a:lnTo>
                  <a:pt x="1727200" y="32004"/>
                </a:lnTo>
                <a:lnTo>
                  <a:pt x="1739900" y="32004"/>
                </a:lnTo>
                <a:close/>
              </a:path>
              <a:path w="2921000" h="139064">
                <a:moveTo>
                  <a:pt x="1744133" y="7620"/>
                </a:moveTo>
                <a:lnTo>
                  <a:pt x="1739900" y="6096"/>
                </a:lnTo>
                <a:lnTo>
                  <a:pt x="1731433" y="6096"/>
                </a:lnTo>
                <a:lnTo>
                  <a:pt x="1739900" y="9144"/>
                </a:lnTo>
                <a:lnTo>
                  <a:pt x="1739900" y="7620"/>
                </a:lnTo>
                <a:lnTo>
                  <a:pt x="1744133" y="7620"/>
                </a:lnTo>
                <a:close/>
              </a:path>
              <a:path w="2921000" h="139064">
                <a:moveTo>
                  <a:pt x="1752600" y="7620"/>
                </a:moveTo>
                <a:lnTo>
                  <a:pt x="1739900" y="6096"/>
                </a:lnTo>
                <a:lnTo>
                  <a:pt x="1744133" y="7620"/>
                </a:lnTo>
                <a:lnTo>
                  <a:pt x="1752600" y="7620"/>
                </a:lnTo>
                <a:close/>
              </a:path>
              <a:path w="2921000" h="139064">
                <a:moveTo>
                  <a:pt x="1762125" y="33528"/>
                </a:moveTo>
                <a:lnTo>
                  <a:pt x="1752600" y="28956"/>
                </a:lnTo>
                <a:lnTo>
                  <a:pt x="1752600" y="25908"/>
                </a:lnTo>
                <a:lnTo>
                  <a:pt x="1739900" y="32004"/>
                </a:lnTo>
                <a:lnTo>
                  <a:pt x="1752600" y="33528"/>
                </a:lnTo>
                <a:lnTo>
                  <a:pt x="1762125" y="33528"/>
                </a:lnTo>
                <a:close/>
              </a:path>
              <a:path w="2921000" h="139064">
                <a:moveTo>
                  <a:pt x="1752600" y="33528"/>
                </a:moveTo>
                <a:lnTo>
                  <a:pt x="1739900" y="32004"/>
                </a:lnTo>
                <a:lnTo>
                  <a:pt x="1739900" y="33528"/>
                </a:lnTo>
                <a:lnTo>
                  <a:pt x="1752600" y="33528"/>
                </a:lnTo>
                <a:close/>
              </a:path>
              <a:path w="2921000" h="139064">
                <a:moveTo>
                  <a:pt x="1765300" y="9144"/>
                </a:moveTo>
                <a:lnTo>
                  <a:pt x="1752600" y="7620"/>
                </a:lnTo>
                <a:lnTo>
                  <a:pt x="1744133" y="7620"/>
                </a:lnTo>
                <a:lnTo>
                  <a:pt x="1752600" y="10668"/>
                </a:lnTo>
                <a:lnTo>
                  <a:pt x="1752600" y="13716"/>
                </a:lnTo>
                <a:lnTo>
                  <a:pt x="1765300" y="9144"/>
                </a:lnTo>
                <a:close/>
              </a:path>
              <a:path w="2921000" h="139064">
                <a:moveTo>
                  <a:pt x="1765300" y="9144"/>
                </a:moveTo>
                <a:lnTo>
                  <a:pt x="1765300" y="7620"/>
                </a:lnTo>
                <a:lnTo>
                  <a:pt x="1752600" y="7620"/>
                </a:lnTo>
                <a:lnTo>
                  <a:pt x="1765300" y="9144"/>
                </a:lnTo>
                <a:close/>
              </a:path>
              <a:path w="2921000" h="139064">
                <a:moveTo>
                  <a:pt x="1790700" y="10668"/>
                </a:moveTo>
                <a:lnTo>
                  <a:pt x="1765300" y="9144"/>
                </a:lnTo>
                <a:lnTo>
                  <a:pt x="1752600" y="13716"/>
                </a:lnTo>
                <a:lnTo>
                  <a:pt x="1752600" y="28956"/>
                </a:lnTo>
                <a:lnTo>
                  <a:pt x="1762125" y="33528"/>
                </a:lnTo>
                <a:lnTo>
                  <a:pt x="1765300" y="33528"/>
                </a:lnTo>
                <a:lnTo>
                  <a:pt x="1765300" y="16764"/>
                </a:lnTo>
                <a:lnTo>
                  <a:pt x="1778000" y="10668"/>
                </a:lnTo>
                <a:lnTo>
                  <a:pt x="1790700" y="10668"/>
                </a:lnTo>
                <a:close/>
              </a:path>
              <a:path w="2921000" h="139064">
                <a:moveTo>
                  <a:pt x="1765300" y="35052"/>
                </a:moveTo>
                <a:lnTo>
                  <a:pt x="1762125" y="33528"/>
                </a:lnTo>
                <a:lnTo>
                  <a:pt x="1752600" y="33528"/>
                </a:lnTo>
                <a:lnTo>
                  <a:pt x="1765300" y="35052"/>
                </a:lnTo>
                <a:close/>
              </a:path>
              <a:path w="2921000" h="139064">
                <a:moveTo>
                  <a:pt x="1773766" y="35052"/>
                </a:moveTo>
                <a:lnTo>
                  <a:pt x="1765300" y="32004"/>
                </a:lnTo>
                <a:lnTo>
                  <a:pt x="1765300" y="33528"/>
                </a:lnTo>
                <a:lnTo>
                  <a:pt x="1762125" y="33528"/>
                </a:lnTo>
                <a:lnTo>
                  <a:pt x="1765300" y="35052"/>
                </a:lnTo>
                <a:lnTo>
                  <a:pt x="1773766" y="35052"/>
                </a:lnTo>
                <a:close/>
              </a:path>
              <a:path w="2921000" h="139064">
                <a:moveTo>
                  <a:pt x="1778000" y="9906"/>
                </a:moveTo>
                <a:lnTo>
                  <a:pt x="1778000" y="9144"/>
                </a:lnTo>
                <a:lnTo>
                  <a:pt x="1765300" y="9144"/>
                </a:lnTo>
                <a:lnTo>
                  <a:pt x="1778000" y="9906"/>
                </a:lnTo>
                <a:close/>
              </a:path>
              <a:path w="2921000" h="139064">
                <a:moveTo>
                  <a:pt x="1790700" y="10668"/>
                </a:moveTo>
                <a:lnTo>
                  <a:pt x="1778000" y="10668"/>
                </a:lnTo>
                <a:lnTo>
                  <a:pt x="1765300" y="16764"/>
                </a:lnTo>
                <a:lnTo>
                  <a:pt x="1765300" y="32004"/>
                </a:lnTo>
                <a:lnTo>
                  <a:pt x="1773766" y="35052"/>
                </a:lnTo>
                <a:lnTo>
                  <a:pt x="1778000" y="35052"/>
                </a:lnTo>
                <a:lnTo>
                  <a:pt x="1778000" y="19812"/>
                </a:lnTo>
                <a:lnTo>
                  <a:pt x="1788746" y="14653"/>
                </a:lnTo>
                <a:lnTo>
                  <a:pt x="1790700" y="10668"/>
                </a:lnTo>
                <a:close/>
              </a:path>
              <a:path w="2921000" h="139064">
                <a:moveTo>
                  <a:pt x="1778000" y="36576"/>
                </a:moveTo>
                <a:lnTo>
                  <a:pt x="1773766" y="35052"/>
                </a:lnTo>
                <a:lnTo>
                  <a:pt x="1765300" y="35052"/>
                </a:lnTo>
                <a:lnTo>
                  <a:pt x="1778000" y="36576"/>
                </a:lnTo>
                <a:close/>
              </a:path>
              <a:path w="2921000" h="139064">
                <a:moveTo>
                  <a:pt x="1779209" y="34108"/>
                </a:moveTo>
                <a:lnTo>
                  <a:pt x="1778000" y="33528"/>
                </a:lnTo>
                <a:lnTo>
                  <a:pt x="1778000" y="35052"/>
                </a:lnTo>
                <a:lnTo>
                  <a:pt x="1773766" y="35052"/>
                </a:lnTo>
                <a:lnTo>
                  <a:pt x="1778000" y="36576"/>
                </a:lnTo>
                <a:lnTo>
                  <a:pt x="1779209" y="34108"/>
                </a:lnTo>
                <a:close/>
              </a:path>
              <a:path w="2921000" h="139064">
                <a:moveTo>
                  <a:pt x="1788746" y="14653"/>
                </a:moveTo>
                <a:lnTo>
                  <a:pt x="1778000" y="19812"/>
                </a:lnTo>
                <a:lnTo>
                  <a:pt x="1778000" y="33528"/>
                </a:lnTo>
                <a:lnTo>
                  <a:pt x="1779209" y="34108"/>
                </a:lnTo>
                <a:lnTo>
                  <a:pt x="1788746" y="14653"/>
                </a:lnTo>
                <a:close/>
              </a:path>
              <a:path w="2921000" h="139064">
                <a:moveTo>
                  <a:pt x="1779270" y="34137"/>
                </a:moveTo>
                <a:lnTo>
                  <a:pt x="1778000" y="36576"/>
                </a:lnTo>
                <a:lnTo>
                  <a:pt x="1779270" y="34137"/>
                </a:lnTo>
                <a:close/>
              </a:path>
              <a:path w="2921000" h="139064">
                <a:moveTo>
                  <a:pt x="1784350" y="36576"/>
                </a:moveTo>
                <a:lnTo>
                  <a:pt x="1779270" y="34137"/>
                </a:lnTo>
                <a:lnTo>
                  <a:pt x="1778000" y="36576"/>
                </a:lnTo>
                <a:lnTo>
                  <a:pt x="1784350" y="36576"/>
                </a:lnTo>
                <a:close/>
              </a:path>
              <a:path w="2921000" h="139064">
                <a:moveTo>
                  <a:pt x="1790700" y="39624"/>
                </a:moveTo>
                <a:lnTo>
                  <a:pt x="1784350" y="36576"/>
                </a:lnTo>
                <a:lnTo>
                  <a:pt x="1778000" y="36576"/>
                </a:lnTo>
                <a:lnTo>
                  <a:pt x="1790700" y="39624"/>
                </a:lnTo>
                <a:close/>
              </a:path>
              <a:path w="2921000" h="139064">
                <a:moveTo>
                  <a:pt x="1789641" y="14224"/>
                </a:moveTo>
                <a:lnTo>
                  <a:pt x="1788746" y="14653"/>
                </a:lnTo>
                <a:lnTo>
                  <a:pt x="1779209" y="34108"/>
                </a:lnTo>
                <a:lnTo>
                  <a:pt x="1789641" y="14224"/>
                </a:lnTo>
                <a:close/>
              </a:path>
              <a:path w="2921000" h="139064">
                <a:moveTo>
                  <a:pt x="1803400" y="13716"/>
                </a:moveTo>
                <a:lnTo>
                  <a:pt x="1790700" y="13716"/>
                </a:lnTo>
                <a:lnTo>
                  <a:pt x="1789641" y="14224"/>
                </a:lnTo>
                <a:lnTo>
                  <a:pt x="1779270" y="34137"/>
                </a:lnTo>
                <a:lnTo>
                  <a:pt x="1784350" y="36576"/>
                </a:lnTo>
                <a:lnTo>
                  <a:pt x="1790700" y="36576"/>
                </a:lnTo>
                <a:lnTo>
                  <a:pt x="1790700" y="39624"/>
                </a:lnTo>
                <a:lnTo>
                  <a:pt x="1803400" y="13716"/>
                </a:lnTo>
                <a:close/>
              </a:path>
              <a:path w="2921000" h="139064">
                <a:moveTo>
                  <a:pt x="1790700" y="39624"/>
                </a:moveTo>
                <a:lnTo>
                  <a:pt x="1790700" y="36576"/>
                </a:lnTo>
                <a:lnTo>
                  <a:pt x="1784350" y="36576"/>
                </a:lnTo>
                <a:lnTo>
                  <a:pt x="1790700" y="39624"/>
                </a:lnTo>
                <a:close/>
              </a:path>
              <a:path w="2921000" h="139064">
                <a:moveTo>
                  <a:pt x="1790700" y="12192"/>
                </a:moveTo>
                <a:lnTo>
                  <a:pt x="1790700" y="10668"/>
                </a:lnTo>
                <a:lnTo>
                  <a:pt x="1788746" y="14653"/>
                </a:lnTo>
                <a:lnTo>
                  <a:pt x="1789641" y="14224"/>
                </a:lnTo>
                <a:lnTo>
                  <a:pt x="1790700" y="12192"/>
                </a:lnTo>
                <a:close/>
              </a:path>
              <a:path w="2921000" h="139064">
                <a:moveTo>
                  <a:pt x="1803400" y="13716"/>
                </a:moveTo>
                <a:lnTo>
                  <a:pt x="1790700" y="12192"/>
                </a:lnTo>
                <a:lnTo>
                  <a:pt x="1789641" y="14224"/>
                </a:lnTo>
                <a:lnTo>
                  <a:pt x="1790700" y="13716"/>
                </a:lnTo>
                <a:lnTo>
                  <a:pt x="1803400" y="13716"/>
                </a:lnTo>
                <a:close/>
              </a:path>
              <a:path w="2921000" h="139064">
                <a:moveTo>
                  <a:pt x="1816100" y="33528"/>
                </a:moveTo>
                <a:lnTo>
                  <a:pt x="1816100" y="19812"/>
                </a:lnTo>
                <a:lnTo>
                  <a:pt x="1806575" y="15240"/>
                </a:lnTo>
                <a:lnTo>
                  <a:pt x="1803400" y="15240"/>
                </a:lnTo>
                <a:lnTo>
                  <a:pt x="1803400" y="13716"/>
                </a:lnTo>
                <a:lnTo>
                  <a:pt x="1790700" y="39624"/>
                </a:lnTo>
                <a:lnTo>
                  <a:pt x="1803400" y="39624"/>
                </a:lnTo>
                <a:lnTo>
                  <a:pt x="1803400" y="15240"/>
                </a:lnTo>
                <a:lnTo>
                  <a:pt x="1806575" y="15240"/>
                </a:lnTo>
                <a:lnTo>
                  <a:pt x="1806575" y="38100"/>
                </a:lnTo>
                <a:lnTo>
                  <a:pt x="1816100" y="33528"/>
                </a:lnTo>
                <a:close/>
              </a:path>
              <a:path w="2921000" h="139064">
                <a:moveTo>
                  <a:pt x="1828800" y="36576"/>
                </a:moveTo>
                <a:lnTo>
                  <a:pt x="1828800" y="21336"/>
                </a:lnTo>
                <a:lnTo>
                  <a:pt x="1822450" y="18288"/>
                </a:lnTo>
                <a:lnTo>
                  <a:pt x="1816100" y="18288"/>
                </a:lnTo>
                <a:lnTo>
                  <a:pt x="1816100" y="33528"/>
                </a:lnTo>
                <a:lnTo>
                  <a:pt x="1803400" y="39624"/>
                </a:lnTo>
                <a:lnTo>
                  <a:pt x="1790700" y="39624"/>
                </a:lnTo>
                <a:lnTo>
                  <a:pt x="1816100" y="41148"/>
                </a:lnTo>
                <a:lnTo>
                  <a:pt x="1828800" y="36576"/>
                </a:lnTo>
                <a:close/>
              </a:path>
              <a:path w="2921000" h="139064">
                <a:moveTo>
                  <a:pt x="1816100" y="15240"/>
                </a:moveTo>
                <a:lnTo>
                  <a:pt x="1803400" y="13716"/>
                </a:lnTo>
                <a:lnTo>
                  <a:pt x="1806575" y="15240"/>
                </a:lnTo>
                <a:lnTo>
                  <a:pt x="1816100" y="15240"/>
                </a:lnTo>
                <a:close/>
              </a:path>
              <a:path w="2921000" h="139064">
                <a:moveTo>
                  <a:pt x="1816100" y="41148"/>
                </a:moveTo>
                <a:lnTo>
                  <a:pt x="1803400" y="40386"/>
                </a:lnTo>
                <a:lnTo>
                  <a:pt x="1803400" y="41148"/>
                </a:lnTo>
                <a:lnTo>
                  <a:pt x="1816100" y="41148"/>
                </a:lnTo>
                <a:close/>
              </a:path>
              <a:path w="2921000" h="139064">
                <a:moveTo>
                  <a:pt x="1822450" y="18288"/>
                </a:moveTo>
                <a:lnTo>
                  <a:pt x="1816100" y="15240"/>
                </a:lnTo>
                <a:lnTo>
                  <a:pt x="1806575" y="15240"/>
                </a:lnTo>
                <a:lnTo>
                  <a:pt x="1816100" y="19812"/>
                </a:lnTo>
                <a:lnTo>
                  <a:pt x="1816100" y="18288"/>
                </a:lnTo>
                <a:lnTo>
                  <a:pt x="1822450" y="18288"/>
                </a:lnTo>
                <a:close/>
              </a:path>
              <a:path w="2921000" h="139064">
                <a:moveTo>
                  <a:pt x="1828800" y="18288"/>
                </a:moveTo>
                <a:lnTo>
                  <a:pt x="1816100" y="15240"/>
                </a:lnTo>
                <a:lnTo>
                  <a:pt x="1822450" y="18288"/>
                </a:lnTo>
                <a:lnTo>
                  <a:pt x="1828800" y="18288"/>
                </a:lnTo>
                <a:close/>
              </a:path>
              <a:path w="2921000" h="139064">
                <a:moveTo>
                  <a:pt x="1841500" y="38100"/>
                </a:moveTo>
                <a:lnTo>
                  <a:pt x="1841500" y="24384"/>
                </a:lnTo>
                <a:lnTo>
                  <a:pt x="1831975" y="19812"/>
                </a:lnTo>
                <a:lnTo>
                  <a:pt x="1828800" y="19812"/>
                </a:lnTo>
                <a:lnTo>
                  <a:pt x="1828800" y="36576"/>
                </a:lnTo>
                <a:lnTo>
                  <a:pt x="1816100" y="41148"/>
                </a:lnTo>
                <a:lnTo>
                  <a:pt x="1828800" y="44196"/>
                </a:lnTo>
                <a:lnTo>
                  <a:pt x="1841500" y="38100"/>
                </a:lnTo>
                <a:close/>
              </a:path>
              <a:path w="2921000" h="139064">
                <a:moveTo>
                  <a:pt x="1828800" y="44196"/>
                </a:moveTo>
                <a:lnTo>
                  <a:pt x="1816100" y="41148"/>
                </a:lnTo>
                <a:lnTo>
                  <a:pt x="1816100" y="44196"/>
                </a:lnTo>
                <a:lnTo>
                  <a:pt x="1828800" y="44196"/>
                </a:lnTo>
                <a:close/>
              </a:path>
              <a:path w="2921000" h="139064">
                <a:moveTo>
                  <a:pt x="1831975" y="19812"/>
                </a:moveTo>
                <a:lnTo>
                  <a:pt x="1828800" y="18288"/>
                </a:lnTo>
                <a:lnTo>
                  <a:pt x="1822450" y="18288"/>
                </a:lnTo>
                <a:lnTo>
                  <a:pt x="1828800" y="21336"/>
                </a:lnTo>
                <a:lnTo>
                  <a:pt x="1828800" y="19812"/>
                </a:lnTo>
                <a:lnTo>
                  <a:pt x="1831975" y="19812"/>
                </a:lnTo>
                <a:close/>
              </a:path>
              <a:path w="2921000" h="139064">
                <a:moveTo>
                  <a:pt x="1841500" y="19812"/>
                </a:moveTo>
                <a:lnTo>
                  <a:pt x="1828800" y="18288"/>
                </a:lnTo>
                <a:lnTo>
                  <a:pt x="1831975" y="19812"/>
                </a:lnTo>
                <a:lnTo>
                  <a:pt x="1841500" y="19812"/>
                </a:lnTo>
                <a:close/>
              </a:path>
              <a:path w="2921000" h="139064">
                <a:moveTo>
                  <a:pt x="1851025" y="47244"/>
                </a:moveTo>
                <a:lnTo>
                  <a:pt x="1841500" y="42672"/>
                </a:lnTo>
                <a:lnTo>
                  <a:pt x="1841500" y="38100"/>
                </a:lnTo>
                <a:lnTo>
                  <a:pt x="1828800" y="44196"/>
                </a:lnTo>
                <a:lnTo>
                  <a:pt x="1841500" y="47244"/>
                </a:lnTo>
                <a:lnTo>
                  <a:pt x="1851025" y="47244"/>
                </a:lnTo>
                <a:close/>
              </a:path>
              <a:path w="2921000" h="139064">
                <a:moveTo>
                  <a:pt x="1841500" y="47244"/>
                </a:moveTo>
                <a:lnTo>
                  <a:pt x="1828800" y="44196"/>
                </a:lnTo>
                <a:lnTo>
                  <a:pt x="1828800" y="47244"/>
                </a:lnTo>
                <a:lnTo>
                  <a:pt x="1841500" y="47244"/>
                </a:lnTo>
                <a:close/>
              </a:path>
              <a:path w="2921000" h="139064">
                <a:moveTo>
                  <a:pt x="1852385" y="23730"/>
                </a:moveTo>
                <a:lnTo>
                  <a:pt x="1841500" y="19812"/>
                </a:lnTo>
                <a:lnTo>
                  <a:pt x="1831975" y="19812"/>
                </a:lnTo>
                <a:lnTo>
                  <a:pt x="1841500" y="24384"/>
                </a:lnTo>
                <a:lnTo>
                  <a:pt x="1841500" y="28956"/>
                </a:lnTo>
                <a:lnTo>
                  <a:pt x="1852385" y="23730"/>
                </a:lnTo>
                <a:close/>
              </a:path>
              <a:path w="2921000" h="139064">
                <a:moveTo>
                  <a:pt x="1854200" y="22860"/>
                </a:moveTo>
                <a:lnTo>
                  <a:pt x="1854200" y="19812"/>
                </a:lnTo>
                <a:lnTo>
                  <a:pt x="1841500" y="19812"/>
                </a:lnTo>
                <a:lnTo>
                  <a:pt x="1852385" y="23730"/>
                </a:lnTo>
                <a:lnTo>
                  <a:pt x="1854200" y="22860"/>
                </a:lnTo>
                <a:close/>
              </a:path>
              <a:path w="2921000" h="139064">
                <a:moveTo>
                  <a:pt x="1866900" y="25908"/>
                </a:moveTo>
                <a:lnTo>
                  <a:pt x="1854200" y="24384"/>
                </a:lnTo>
                <a:lnTo>
                  <a:pt x="1852385" y="23730"/>
                </a:lnTo>
                <a:lnTo>
                  <a:pt x="1841500" y="28956"/>
                </a:lnTo>
                <a:lnTo>
                  <a:pt x="1841500" y="42672"/>
                </a:lnTo>
                <a:lnTo>
                  <a:pt x="1851025" y="47244"/>
                </a:lnTo>
                <a:lnTo>
                  <a:pt x="1854200" y="47244"/>
                </a:lnTo>
                <a:lnTo>
                  <a:pt x="1854200" y="30480"/>
                </a:lnTo>
                <a:lnTo>
                  <a:pt x="1866900" y="25908"/>
                </a:lnTo>
                <a:close/>
              </a:path>
              <a:path w="2921000" h="139064">
                <a:moveTo>
                  <a:pt x="1854200" y="48768"/>
                </a:moveTo>
                <a:lnTo>
                  <a:pt x="1851025" y="47244"/>
                </a:lnTo>
                <a:lnTo>
                  <a:pt x="1841500" y="47244"/>
                </a:lnTo>
                <a:lnTo>
                  <a:pt x="1854200" y="48768"/>
                </a:lnTo>
                <a:close/>
              </a:path>
              <a:path w="2921000" h="139064">
                <a:moveTo>
                  <a:pt x="1861820" y="48768"/>
                </a:moveTo>
                <a:lnTo>
                  <a:pt x="1854200" y="44196"/>
                </a:lnTo>
                <a:lnTo>
                  <a:pt x="1854200" y="47244"/>
                </a:lnTo>
                <a:lnTo>
                  <a:pt x="1851025" y="47244"/>
                </a:lnTo>
                <a:lnTo>
                  <a:pt x="1854200" y="48768"/>
                </a:lnTo>
                <a:lnTo>
                  <a:pt x="1861820" y="48768"/>
                </a:lnTo>
                <a:close/>
              </a:path>
              <a:path w="2921000" h="139064">
                <a:moveTo>
                  <a:pt x="1866900" y="25908"/>
                </a:moveTo>
                <a:lnTo>
                  <a:pt x="1866900" y="22860"/>
                </a:lnTo>
                <a:lnTo>
                  <a:pt x="1854200" y="22860"/>
                </a:lnTo>
                <a:lnTo>
                  <a:pt x="1852385" y="23730"/>
                </a:lnTo>
                <a:lnTo>
                  <a:pt x="1854200" y="24384"/>
                </a:lnTo>
                <a:lnTo>
                  <a:pt x="1866900" y="25908"/>
                </a:lnTo>
                <a:close/>
              </a:path>
              <a:path w="2921000" h="139064">
                <a:moveTo>
                  <a:pt x="1892300" y="27432"/>
                </a:moveTo>
                <a:lnTo>
                  <a:pt x="1866900" y="25908"/>
                </a:lnTo>
                <a:lnTo>
                  <a:pt x="1854200" y="30480"/>
                </a:lnTo>
                <a:lnTo>
                  <a:pt x="1854200" y="44196"/>
                </a:lnTo>
                <a:lnTo>
                  <a:pt x="1861820" y="48768"/>
                </a:lnTo>
                <a:lnTo>
                  <a:pt x="1866900" y="48768"/>
                </a:lnTo>
                <a:lnTo>
                  <a:pt x="1866900" y="33528"/>
                </a:lnTo>
                <a:lnTo>
                  <a:pt x="1879600" y="27432"/>
                </a:lnTo>
                <a:lnTo>
                  <a:pt x="1892300" y="27432"/>
                </a:lnTo>
                <a:close/>
              </a:path>
              <a:path w="2921000" h="139064">
                <a:moveTo>
                  <a:pt x="1866900" y="51816"/>
                </a:moveTo>
                <a:lnTo>
                  <a:pt x="1861820" y="48768"/>
                </a:lnTo>
                <a:lnTo>
                  <a:pt x="1854200" y="48768"/>
                </a:lnTo>
                <a:lnTo>
                  <a:pt x="1866900" y="51816"/>
                </a:lnTo>
                <a:close/>
              </a:path>
              <a:path w="2921000" h="139064">
                <a:moveTo>
                  <a:pt x="1876425" y="51816"/>
                </a:moveTo>
                <a:lnTo>
                  <a:pt x="1866900" y="47244"/>
                </a:lnTo>
                <a:lnTo>
                  <a:pt x="1866900" y="48768"/>
                </a:lnTo>
                <a:lnTo>
                  <a:pt x="1861820" y="48768"/>
                </a:lnTo>
                <a:lnTo>
                  <a:pt x="1866900" y="51816"/>
                </a:lnTo>
                <a:lnTo>
                  <a:pt x="1876425" y="51816"/>
                </a:lnTo>
                <a:close/>
              </a:path>
              <a:path w="2921000" h="139064">
                <a:moveTo>
                  <a:pt x="1879600" y="26670"/>
                </a:moveTo>
                <a:lnTo>
                  <a:pt x="1879600" y="25908"/>
                </a:lnTo>
                <a:lnTo>
                  <a:pt x="1866900" y="25908"/>
                </a:lnTo>
                <a:lnTo>
                  <a:pt x="1879600" y="26670"/>
                </a:lnTo>
                <a:close/>
              </a:path>
              <a:path w="2921000" h="139064">
                <a:moveTo>
                  <a:pt x="1892300" y="27432"/>
                </a:moveTo>
                <a:lnTo>
                  <a:pt x="1879600" y="27432"/>
                </a:lnTo>
                <a:lnTo>
                  <a:pt x="1866900" y="33528"/>
                </a:lnTo>
                <a:lnTo>
                  <a:pt x="1866900" y="47244"/>
                </a:lnTo>
                <a:lnTo>
                  <a:pt x="1876425" y="51816"/>
                </a:lnTo>
                <a:lnTo>
                  <a:pt x="1879600" y="51816"/>
                </a:lnTo>
                <a:lnTo>
                  <a:pt x="1879600" y="53340"/>
                </a:lnTo>
                <a:lnTo>
                  <a:pt x="1892300" y="27432"/>
                </a:lnTo>
                <a:close/>
              </a:path>
              <a:path w="2921000" h="139064">
                <a:moveTo>
                  <a:pt x="1879600" y="53340"/>
                </a:moveTo>
                <a:lnTo>
                  <a:pt x="1876425" y="51816"/>
                </a:lnTo>
                <a:lnTo>
                  <a:pt x="1866900" y="51816"/>
                </a:lnTo>
                <a:lnTo>
                  <a:pt x="1879600" y="53340"/>
                </a:lnTo>
                <a:close/>
              </a:path>
              <a:path w="2921000" h="139064">
                <a:moveTo>
                  <a:pt x="1879600" y="53340"/>
                </a:moveTo>
                <a:lnTo>
                  <a:pt x="1879600" y="51816"/>
                </a:lnTo>
                <a:lnTo>
                  <a:pt x="1876425" y="51816"/>
                </a:lnTo>
                <a:lnTo>
                  <a:pt x="1879600" y="53340"/>
                </a:lnTo>
                <a:close/>
              </a:path>
              <a:path w="2921000" h="139064">
                <a:moveTo>
                  <a:pt x="1905000" y="28956"/>
                </a:moveTo>
                <a:lnTo>
                  <a:pt x="1892300" y="27432"/>
                </a:lnTo>
                <a:lnTo>
                  <a:pt x="1879600" y="53340"/>
                </a:lnTo>
                <a:lnTo>
                  <a:pt x="1892300" y="53340"/>
                </a:lnTo>
                <a:lnTo>
                  <a:pt x="1892300" y="28956"/>
                </a:lnTo>
                <a:lnTo>
                  <a:pt x="1905000" y="28956"/>
                </a:lnTo>
                <a:close/>
              </a:path>
              <a:path w="2921000" h="139064">
                <a:moveTo>
                  <a:pt x="1905000" y="28956"/>
                </a:moveTo>
                <a:lnTo>
                  <a:pt x="1892300" y="28956"/>
                </a:lnTo>
                <a:lnTo>
                  <a:pt x="1892300" y="53340"/>
                </a:lnTo>
                <a:lnTo>
                  <a:pt x="1879600" y="53340"/>
                </a:lnTo>
                <a:lnTo>
                  <a:pt x="1892300" y="54864"/>
                </a:lnTo>
                <a:lnTo>
                  <a:pt x="1905000" y="28956"/>
                </a:lnTo>
                <a:close/>
              </a:path>
              <a:path w="2921000" h="139064">
                <a:moveTo>
                  <a:pt x="1917700" y="50292"/>
                </a:moveTo>
                <a:lnTo>
                  <a:pt x="1917700" y="35052"/>
                </a:lnTo>
                <a:lnTo>
                  <a:pt x="1908175" y="30480"/>
                </a:lnTo>
                <a:lnTo>
                  <a:pt x="1905000" y="30480"/>
                </a:lnTo>
                <a:lnTo>
                  <a:pt x="1905000" y="28956"/>
                </a:lnTo>
                <a:lnTo>
                  <a:pt x="1892300" y="54864"/>
                </a:lnTo>
                <a:lnTo>
                  <a:pt x="1905000" y="54864"/>
                </a:lnTo>
                <a:lnTo>
                  <a:pt x="1905000" y="30480"/>
                </a:lnTo>
                <a:lnTo>
                  <a:pt x="1908175" y="30480"/>
                </a:lnTo>
                <a:lnTo>
                  <a:pt x="1908175" y="53721"/>
                </a:lnTo>
                <a:lnTo>
                  <a:pt x="1917700" y="50292"/>
                </a:lnTo>
                <a:close/>
              </a:path>
              <a:path w="2921000" h="139064">
                <a:moveTo>
                  <a:pt x="1930400" y="51816"/>
                </a:moveTo>
                <a:lnTo>
                  <a:pt x="1930400" y="36576"/>
                </a:lnTo>
                <a:lnTo>
                  <a:pt x="1920875" y="32004"/>
                </a:lnTo>
                <a:lnTo>
                  <a:pt x="1917700" y="32004"/>
                </a:lnTo>
                <a:lnTo>
                  <a:pt x="1917700" y="50292"/>
                </a:lnTo>
                <a:lnTo>
                  <a:pt x="1905000" y="54864"/>
                </a:lnTo>
                <a:lnTo>
                  <a:pt x="1892300" y="54864"/>
                </a:lnTo>
                <a:lnTo>
                  <a:pt x="1917700" y="56388"/>
                </a:lnTo>
                <a:lnTo>
                  <a:pt x="1930400" y="51816"/>
                </a:lnTo>
                <a:close/>
              </a:path>
              <a:path w="2921000" h="139064">
                <a:moveTo>
                  <a:pt x="1917700" y="30480"/>
                </a:moveTo>
                <a:lnTo>
                  <a:pt x="1905000" y="28956"/>
                </a:lnTo>
                <a:lnTo>
                  <a:pt x="1908175" y="30480"/>
                </a:lnTo>
                <a:lnTo>
                  <a:pt x="1917700" y="30480"/>
                </a:lnTo>
                <a:close/>
              </a:path>
              <a:path w="2921000" h="139064">
                <a:moveTo>
                  <a:pt x="1917700" y="56388"/>
                </a:moveTo>
                <a:lnTo>
                  <a:pt x="1905000" y="55626"/>
                </a:lnTo>
                <a:lnTo>
                  <a:pt x="1905000" y="56388"/>
                </a:lnTo>
                <a:lnTo>
                  <a:pt x="1917700" y="56388"/>
                </a:lnTo>
                <a:close/>
              </a:path>
              <a:path w="2921000" h="139064">
                <a:moveTo>
                  <a:pt x="1920875" y="32004"/>
                </a:moveTo>
                <a:lnTo>
                  <a:pt x="1917700" y="30480"/>
                </a:lnTo>
                <a:lnTo>
                  <a:pt x="1908175" y="30480"/>
                </a:lnTo>
                <a:lnTo>
                  <a:pt x="1917700" y="35052"/>
                </a:lnTo>
                <a:lnTo>
                  <a:pt x="1917700" y="32004"/>
                </a:lnTo>
                <a:lnTo>
                  <a:pt x="1920875" y="32004"/>
                </a:lnTo>
                <a:close/>
              </a:path>
              <a:path w="2921000" h="139064">
                <a:moveTo>
                  <a:pt x="1930400" y="32004"/>
                </a:moveTo>
                <a:lnTo>
                  <a:pt x="1917700" y="30480"/>
                </a:lnTo>
                <a:lnTo>
                  <a:pt x="1920875" y="32004"/>
                </a:lnTo>
                <a:lnTo>
                  <a:pt x="1930400" y="32004"/>
                </a:lnTo>
                <a:close/>
              </a:path>
              <a:path w="2921000" h="139064">
                <a:moveTo>
                  <a:pt x="1939925" y="57912"/>
                </a:moveTo>
                <a:lnTo>
                  <a:pt x="1930400" y="53340"/>
                </a:lnTo>
                <a:lnTo>
                  <a:pt x="1930400" y="51816"/>
                </a:lnTo>
                <a:lnTo>
                  <a:pt x="1917700" y="56388"/>
                </a:lnTo>
                <a:lnTo>
                  <a:pt x="1930400" y="57912"/>
                </a:lnTo>
                <a:lnTo>
                  <a:pt x="1939925" y="57912"/>
                </a:lnTo>
                <a:close/>
              </a:path>
              <a:path w="2921000" h="139064">
                <a:moveTo>
                  <a:pt x="1930400" y="57912"/>
                </a:moveTo>
                <a:lnTo>
                  <a:pt x="1917700" y="56388"/>
                </a:lnTo>
                <a:lnTo>
                  <a:pt x="1917700" y="57912"/>
                </a:lnTo>
                <a:lnTo>
                  <a:pt x="1930400" y="57912"/>
                </a:lnTo>
                <a:close/>
              </a:path>
              <a:path w="2921000" h="139064">
                <a:moveTo>
                  <a:pt x="1943100" y="33528"/>
                </a:moveTo>
                <a:lnTo>
                  <a:pt x="1930400" y="32004"/>
                </a:lnTo>
                <a:lnTo>
                  <a:pt x="1920875" y="32004"/>
                </a:lnTo>
                <a:lnTo>
                  <a:pt x="1930400" y="36576"/>
                </a:lnTo>
                <a:lnTo>
                  <a:pt x="1930400" y="39624"/>
                </a:lnTo>
                <a:lnTo>
                  <a:pt x="1943100" y="33528"/>
                </a:lnTo>
                <a:close/>
              </a:path>
              <a:path w="2921000" h="139064">
                <a:moveTo>
                  <a:pt x="1943100" y="33528"/>
                </a:moveTo>
                <a:lnTo>
                  <a:pt x="1943100" y="32004"/>
                </a:lnTo>
                <a:lnTo>
                  <a:pt x="1930400" y="32004"/>
                </a:lnTo>
                <a:lnTo>
                  <a:pt x="1943100" y="33528"/>
                </a:lnTo>
                <a:close/>
              </a:path>
              <a:path w="2921000" h="139064">
                <a:moveTo>
                  <a:pt x="1954388" y="34205"/>
                </a:moveTo>
                <a:lnTo>
                  <a:pt x="1943100" y="33528"/>
                </a:lnTo>
                <a:lnTo>
                  <a:pt x="1930400" y="39624"/>
                </a:lnTo>
                <a:lnTo>
                  <a:pt x="1930400" y="53340"/>
                </a:lnTo>
                <a:lnTo>
                  <a:pt x="1939925" y="57912"/>
                </a:lnTo>
                <a:lnTo>
                  <a:pt x="1943100" y="57912"/>
                </a:lnTo>
                <a:lnTo>
                  <a:pt x="1943100" y="39624"/>
                </a:lnTo>
                <a:lnTo>
                  <a:pt x="1954388" y="34205"/>
                </a:lnTo>
                <a:close/>
              </a:path>
              <a:path w="2921000" h="139064">
                <a:moveTo>
                  <a:pt x="1943100" y="59436"/>
                </a:moveTo>
                <a:lnTo>
                  <a:pt x="1939925" y="57912"/>
                </a:lnTo>
                <a:lnTo>
                  <a:pt x="1930400" y="57912"/>
                </a:lnTo>
                <a:lnTo>
                  <a:pt x="1943100" y="59436"/>
                </a:lnTo>
                <a:close/>
              </a:path>
              <a:path w="2921000" h="139064">
                <a:moveTo>
                  <a:pt x="1952625" y="59436"/>
                </a:moveTo>
                <a:lnTo>
                  <a:pt x="1943100" y="54864"/>
                </a:lnTo>
                <a:lnTo>
                  <a:pt x="1943100" y="57912"/>
                </a:lnTo>
                <a:lnTo>
                  <a:pt x="1939925" y="57912"/>
                </a:lnTo>
                <a:lnTo>
                  <a:pt x="1943100" y="59436"/>
                </a:lnTo>
                <a:lnTo>
                  <a:pt x="1952625" y="59436"/>
                </a:lnTo>
                <a:close/>
              </a:path>
              <a:path w="2921000" h="139064">
                <a:moveTo>
                  <a:pt x="1955800" y="33528"/>
                </a:moveTo>
                <a:lnTo>
                  <a:pt x="1943100" y="33528"/>
                </a:lnTo>
                <a:lnTo>
                  <a:pt x="1954388" y="34205"/>
                </a:lnTo>
                <a:lnTo>
                  <a:pt x="1955800" y="33528"/>
                </a:lnTo>
                <a:close/>
              </a:path>
              <a:path w="2921000" h="139064">
                <a:moveTo>
                  <a:pt x="1968500" y="35052"/>
                </a:moveTo>
                <a:lnTo>
                  <a:pt x="1954388" y="34205"/>
                </a:lnTo>
                <a:lnTo>
                  <a:pt x="1943100" y="39624"/>
                </a:lnTo>
                <a:lnTo>
                  <a:pt x="1943100" y="54864"/>
                </a:lnTo>
                <a:lnTo>
                  <a:pt x="1952625" y="59436"/>
                </a:lnTo>
                <a:lnTo>
                  <a:pt x="1955800" y="59436"/>
                </a:lnTo>
                <a:lnTo>
                  <a:pt x="1955800" y="60960"/>
                </a:lnTo>
                <a:lnTo>
                  <a:pt x="1968500" y="35052"/>
                </a:lnTo>
                <a:close/>
              </a:path>
              <a:path w="2921000" h="139064">
                <a:moveTo>
                  <a:pt x="1955800" y="60960"/>
                </a:moveTo>
                <a:lnTo>
                  <a:pt x="1952625" y="59436"/>
                </a:lnTo>
                <a:lnTo>
                  <a:pt x="1943100" y="59436"/>
                </a:lnTo>
                <a:lnTo>
                  <a:pt x="1955800" y="60960"/>
                </a:lnTo>
                <a:close/>
              </a:path>
              <a:path w="2921000" h="139064">
                <a:moveTo>
                  <a:pt x="1955800" y="60960"/>
                </a:moveTo>
                <a:lnTo>
                  <a:pt x="1955800" y="59436"/>
                </a:lnTo>
                <a:lnTo>
                  <a:pt x="1952625" y="59436"/>
                </a:lnTo>
                <a:lnTo>
                  <a:pt x="1955800" y="60960"/>
                </a:lnTo>
                <a:close/>
              </a:path>
              <a:path w="2921000" h="139064">
                <a:moveTo>
                  <a:pt x="1968500" y="35052"/>
                </a:moveTo>
                <a:lnTo>
                  <a:pt x="1968500" y="33528"/>
                </a:lnTo>
                <a:lnTo>
                  <a:pt x="1955800" y="33528"/>
                </a:lnTo>
                <a:lnTo>
                  <a:pt x="1954388" y="34205"/>
                </a:lnTo>
                <a:lnTo>
                  <a:pt x="1968500" y="35052"/>
                </a:lnTo>
                <a:close/>
              </a:path>
              <a:path w="2921000" h="139064">
                <a:moveTo>
                  <a:pt x="2019300" y="60960"/>
                </a:moveTo>
                <a:lnTo>
                  <a:pt x="2006600" y="56388"/>
                </a:lnTo>
                <a:lnTo>
                  <a:pt x="2006600" y="35052"/>
                </a:lnTo>
                <a:lnTo>
                  <a:pt x="1993900" y="41148"/>
                </a:lnTo>
                <a:lnTo>
                  <a:pt x="1981200" y="35052"/>
                </a:lnTo>
                <a:lnTo>
                  <a:pt x="1968500" y="35052"/>
                </a:lnTo>
                <a:lnTo>
                  <a:pt x="1955800" y="60960"/>
                </a:lnTo>
                <a:lnTo>
                  <a:pt x="1981200" y="60960"/>
                </a:lnTo>
                <a:lnTo>
                  <a:pt x="1993900" y="54864"/>
                </a:lnTo>
                <a:lnTo>
                  <a:pt x="1993900" y="56388"/>
                </a:lnTo>
                <a:lnTo>
                  <a:pt x="2006600" y="60960"/>
                </a:lnTo>
                <a:lnTo>
                  <a:pt x="2006600" y="41148"/>
                </a:lnTo>
                <a:lnTo>
                  <a:pt x="2019300" y="35052"/>
                </a:lnTo>
                <a:lnTo>
                  <a:pt x="2019300" y="60960"/>
                </a:lnTo>
                <a:close/>
              </a:path>
              <a:path w="2921000" h="139064">
                <a:moveTo>
                  <a:pt x="2006600" y="35052"/>
                </a:moveTo>
                <a:lnTo>
                  <a:pt x="1981200" y="35052"/>
                </a:lnTo>
                <a:lnTo>
                  <a:pt x="1993900" y="41148"/>
                </a:lnTo>
                <a:lnTo>
                  <a:pt x="2006600" y="35052"/>
                </a:lnTo>
                <a:close/>
              </a:path>
              <a:path w="2921000" h="139064">
                <a:moveTo>
                  <a:pt x="2006600" y="60960"/>
                </a:moveTo>
                <a:lnTo>
                  <a:pt x="1993900" y="56388"/>
                </a:lnTo>
                <a:lnTo>
                  <a:pt x="1993900" y="54864"/>
                </a:lnTo>
                <a:lnTo>
                  <a:pt x="1981200" y="60960"/>
                </a:lnTo>
                <a:lnTo>
                  <a:pt x="2006600" y="60960"/>
                </a:lnTo>
                <a:close/>
              </a:path>
              <a:path w="2921000" h="139064">
                <a:moveTo>
                  <a:pt x="2057400" y="56388"/>
                </a:moveTo>
                <a:lnTo>
                  <a:pt x="2057400" y="41148"/>
                </a:lnTo>
                <a:lnTo>
                  <a:pt x="2051050" y="38100"/>
                </a:lnTo>
                <a:lnTo>
                  <a:pt x="2044700" y="41148"/>
                </a:lnTo>
                <a:lnTo>
                  <a:pt x="2032000" y="35052"/>
                </a:lnTo>
                <a:lnTo>
                  <a:pt x="2019300" y="35052"/>
                </a:lnTo>
                <a:lnTo>
                  <a:pt x="2006600" y="41148"/>
                </a:lnTo>
                <a:lnTo>
                  <a:pt x="2006600" y="56388"/>
                </a:lnTo>
                <a:lnTo>
                  <a:pt x="2019300" y="60960"/>
                </a:lnTo>
                <a:lnTo>
                  <a:pt x="2032000" y="60960"/>
                </a:lnTo>
                <a:lnTo>
                  <a:pt x="2044700" y="56388"/>
                </a:lnTo>
                <a:lnTo>
                  <a:pt x="2051050" y="58674"/>
                </a:lnTo>
                <a:lnTo>
                  <a:pt x="2057400" y="56388"/>
                </a:lnTo>
                <a:close/>
              </a:path>
              <a:path w="2921000" h="139064">
                <a:moveTo>
                  <a:pt x="2051050" y="38100"/>
                </a:moveTo>
                <a:lnTo>
                  <a:pt x="2044700" y="35052"/>
                </a:lnTo>
                <a:lnTo>
                  <a:pt x="2032000" y="35052"/>
                </a:lnTo>
                <a:lnTo>
                  <a:pt x="2044700" y="41148"/>
                </a:lnTo>
                <a:lnTo>
                  <a:pt x="2051050" y="38100"/>
                </a:lnTo>
                <a:close/>
              </a:path>
              <a:path w="2921000" h="139064">
                <a:moveTo>
                  <a:pt x="2051050" y="58674"/>
                </a:moveTo>
                <a:lnTo>
                  <a:pt x="2044700" y="56388"/>
                </a:lnTo>
                <a:lnTo>
                  <a:pt x="2032000" y="60960"/>
                </a:lnTo>
                <a:lnTo>
                  <a:pt x="2044700" y="60960"/>
                </a:lnTo>
                <a:lnTo>
                  <a:pt x="2051050" y="58674"/>
                </a:lnTo>
                <a:close/>
              </a:path>
              <a:path w="2921000" h="139064">
                <a:moveTo>
                  <a:pt x="2057400" y="35052"/>
                </a:moveTo>
                <a:lnTo>
                  <a:pt x="2044700" y="35052"/>
                </a:lnTo>
                <a:lnTo>
                  <a:pt x="2051050" y="38100"/>
                </a:lnTo>
                <a:lnTo>
                  <a:pt x="2057400" y="35052"/>
                </a:lnTo>
                <a:close/>
              </a:path>
              <a:path w="2921000" h="139064">
                <a:moveTo>
                  <a:pt x="2057400" y="60960"/>
                </a:moveTo>
                <a:lnTo>
                  <a:pt x="2051050" y="58674"/>
                </a:lnTo>
                <a:lnTo>
                  <a:pt x="2044700" y="60960"/>
                </a:lnTo>
                <a:lnTo>
                  <a:pt x="2057400" y="60960"/>
                </a:lnTo>
                <a:close/>
              </a:path>
              <a:path w="2921000" h="139064">
                <a:moveTo>
                  <a:pt x="2082800" y="60960"/>
                </a:moveTo>
                <a:lnTo>
                  <a:pt x="2070100" y="35052"/>
                </a:lnTo>
                <a:lnTo>
                  <a:pt x="2057400" y="35052"/>
                </a:lnTo>
                <a:lnTo>
                  <a:pt x="2051050" y="38100"/>
                </a:lnTo>
                <a:lnTo>
                  <a:pt x="2057400" y="41148"/>
                </a:lnTo>
                <a:lnTo>
                  <a:pt x="2057400" y="60960"/>
                </a:lnTo>
                <a:lnTo>
                  <a:pt x="2082800" y="60960"/>
                </a:lnTo>
                <a:close/>
              </a:path>
              <a:path w="2921000" h="139064">
                <a:moveTo>
                  <a:pt x="2057400" y="60960"/>
                </a:moveTo>
                <a:lnTo>
                  <a:pt x="2057400" y="56388"/>
                </a:lnTo>
                <a:lnTo>
                  <a:pt x="2051050" y="58674"/>
                </a:lnTo>
                <a:lnTo>
                  <a:pt x="2057400" y="60960"/>
                </a:lnTo>
                <a:close/>
              </a:path>
              <a:path w="2921000" h="139064">
                <a:moveTo>
                  <a:pt x="2105025" y="33528"/>
                </a:moveTo>
                <a:lnTo>
                  <a:pt x="2095500" y="33528"/>
                </a:lnTo>
                <a:lnTo>
                  <a:pt x="2070100" y="35052"/>
                </a:lnTo>
                <a:lnTo>
                  <a:pt x="2082800" y="35052"/>
                </a:lnTo>
                <a:lnTo>
                  <a:pt x="2095500" y="41148"/>
                </a:lnTo>
                <a:lnTo>
                  <a:pt x="2095500" y="38100"/>
                </a:lnTo>
                <a:lnTo>
                  <a:pt x="2105025" y="33528"/>
                </a:lnTo>
                <a:close/>
              </a:path>
              <a:path w="2921000" h="139064">
                <a:moveTo>
                  <a:pt x="2095500" y="56388"/>
                </a:moveTo>
                <a:lnTo>
                  <a:pt x="2095500" y="41148"/>
                </a:lnTo>
                <a:lnTo>
                  <a:pt x="2082800" y="35052"/>
                </a:lnTo>
                <a:lnTo>
                  <a:pt x="2070100" y="35052"/>
                </a:lnTo>
                <a:lnTo>
                  <a:pt x="2082800" y="60960"/>
                </a:lnTo>
                <a:lnTo>
                  <a:pt x="2095500" y="56388"/>
                </a:lnTo>
                <a:close/>
              </a:path>
              <a:path w="2921000" h="139064">
                <a:moveTo>
                  <a:pt x="2095500" y="33528"/>
                </a:moveTo>
                <a:lnTo>
                  <a:pt x="2082800" y="33528"/>
                </a:lnTo>
                <a:lnTo>
                  <a:pt x="2082800" y="34290"/>
                </a:lnTo>
                <a:lnTo>
                  <a:pt x="2095500" y="33528"/>
                </a:lnTo>
                <a:close/>
              </a:path>
              <a:path w="2921000" h="139064">
                <a:moveTo>
                  <a:pt x="2120900" y="59436"/>
                </a:moveTo>
                <a:lnTo>
                  <a:pt x="2108200" y="59436"/>
                </a:lnTo>
                <a:lnTo>
                  <a:pt x="2095500" y="53340"/>
                </a:lnTo>
                <a:lnTo>
                  <a:pt x="2095500" y="56388"/>
                </a:lnTo>
                <a:lnTo>
                  <a:pt x="2082800" y="60960"/>
                </a:lnTo>
                <a:lnTo>
                  <a:pt x="2095500" y="60960"/>
                </a:lnTo>
                <a:lnTo>
                  <a:pt x="2120900" y="59436"/>
                </a:lnTo>
                <a:close/>
              </a:path>
              <a:path w="2921000" h="139064">
                <a:moveTo>
                  <a:pt x="2108200" y="32004"/>
                </a:moveTo>
                <a:lnTo>
                  <a:pt x="2095500" y="33528"/>
                </a:lnTo>
                <a:lnTo>
                  <a:pt x="2105025" y="33528"/>
                </a:lnTo>
                <a:lnTo>
                  <a:pt x="2108200" y="32004"/>
                </a:lnTo>
                <a:close/>
              </a:path>
              <a:path w="2921000" h="139064">
                <a:moveTo>
                  <a:pt x="2108200" y="59436"/>
                </a:moveTo>
                <a:lnTo>
                  <a:pt x="2108200" y="33528"/>
                </a:lnTo>
                <a:lnTo>
                  <a:pt x="2105025" y="33528"/>
                </a:lnTo>
                <a:lnTo>
                  <a:pt x="2095500" y="38100"/>
                </a:lnTo>
                <a:lnTo>
                  <a:pt x="2095500" y="53340"/>
                </a:lnTo>
                <a:lnTo>
                  <a:pt x="2108200" y="59436"/>
                </a:lnTo>
                <a:close/>
              </a:path>
              <a:path w="2921000" h="139064">
                <a:moveTo>
                  <a:pt x="2108200" y="60960"/>
                </a:moveTo>
                <a:lnTo>
                  <a:pt x="2108200" y="60198"/>
                </a:lnTo>
                <a:lnTo>
                  <a:pt x="2095500" y="60960"/>
                </a:lnTo>
                <a:lnTo>
                  <a:pt x="2108200" y="60960"/>
                </a:lnTo>
                <a:close/>
              </a:path>
              <a:path w="2921000" h="139064">
                <a:moveTo>
                  <a:pt x="2120900" y="59436"/>
                </a:moveTo>
                <a:lnTo>
                  <a:pt x="2108200" y="32004"/>
                </a:lnTo>
                <a:lnTo>
                  <a:pt x="2105025" y="33528"/>
                </a:lnTo>
                <a:lnTo>
                  <a:pt x="2108200" y="33528"/>
                </a:lnTo>
                <a:lnTo>
                  <a:pt x="2108200" y="59436"/>
                </a:lnTo>
                <a:lnTo>
                  <a:pt x="2120900" y="59436"/>
                </a:lnTo>
                <a:close/>
              </a:path>
              <a:path w="2921000" h="139064">
                <a:moveTo>
                  <a:pt x="2159000" y="54864"/>
                </a:moveTo>
                <a:lnTo>
                  <a:pt x="2146300" y="54864"/>
                </a:lnTo>
                <a:lnTo>
                  <a:pt x="2146300" y="30480"/>
                </a:lnTo>
                <a:lnTo>
                  <a:pt x="2133600" y="30480"/>
                </a:lnTo>
                <a:lnTo>
                  <a:pt x="2108200" y="32004"/>
                </a:lnTo>
                <a:lnTo>
                  <a:pt x="2120900" y="32004"/>
                </a:lnTo>
                <a:lnTo>
                  <a:pt x="2133600" y="38100"/>
                </a:lnTo>
                <a:lnTo>
                  <a:pt x="2133600" y="56388"/>
                </a:lnTo>
                <a:lnTo>
                  <a:pt x="2159000" y="54864"/>
                </a:lnTo>
                <a:close/>
              </a:path>
              <a:path w="2921000" h="139064">
                <a:moveTo>
                  <a:pt x="2133600" y="53340"/>
                </a:moveTo>
                <a:lnTo>
                  <a:pt x="2133600" y="38100"/>
                </a:lnTo>
                <a:lnTo>
                  <a:pt x="2120900" y="32004"/>
                </a:lnTo>
                <a:lnTo>
                  <a:pt x="2108200" y="32004"/>
                </a:lnTo>
                <a:lnTo>
                  <a:pt x="2120900" y="59436"/>
                </a:lnTo>
                <a:lnTo>
                  <a:pt x="2120900" y="56388"/>
                </a:lnTo>
                <a:lnTo>
                  <a:pt x="2127250" y="56388"/>
                </a:lnTo>
                <a:lnTo>
                  <a:pt x="2133600" y="53340"/>
                </a:lnTo>
                <a:close/>
              </a:path>
              <a:path w="2921000" h="139064">
                <a:moveTo>
                  <a:pt x="2133600" y="30480"/>
                </a:moveTo>
                <a:lnTo>
                  <a:pt x="2120900" y="30480"/>
                </a:lnTo>
                <a:lnTo>
                  <a:pt x="2120900" y="31242"/>
                </a:lnTo>
                <a:lnTo>
                  <a:pt x="2133600" y="30480"/>
                </a:lnTo>
                <a:close/>
              </a:path>
              <a:path w="2921000" h="139064">
                <a:moveTo>
                  <a:pt x="2127250" y="56388"/>
                </a:moveTo>
                <a:lnTo>
                  <a:pt x="2120900" y="56388"/>
                </a:lnTo>
                <a:lnTo>
                  <a:pt x="2120900" y="59436"/>
                </a:lnTo>
                <a:lnTo>
                  <a:pt x="2127250" y="56388"/>
                </a:lnTo>
                <a:close/>
              </a:path>
              <a:path w="2921000" h="139064">
                <a:moveTo>
                  <a:pt x="2133600" y="56388"/>
                </a:moveTo>
                <a:lnTo>
                  <a:pt x="2127250" y="56388"/>
                </a:lnTo>
                <a:lnTo>
                  <a:pt x="2120900" y="59436"/>
                </a:lnTo>
                <a:lnTo>
                  <a:pt x="2133600" y="56388"/>
                </a:lnTo>
                <a:close/>
              </a:path>
              <a:path w="2921000" h="139064">
                <a:moveTo>
                  <a:pt x="2133600" y="56388"/>
                </a:moveTo>
                <a:lnTo>
                  <a:pt x="2133600" y="53340"/>
                </a:lnTo>
                <a:lnTo>
                  <a:pt x="2127250" y="56388"/>
                </a:lnTo>
                <a:lnTo>
                  <a:pt x="2133600" y="56388"/>
                </a:lnTo>
                <a:close/>
              </a:path>
              <a:path w="2921000" h="139064">
                <a:moveTo>
                  <a:pt x="2171700" y="48768"/>
                </a:moveTo>
                <a:lnTo>
                  <a:pt x="2171700" y="35052"/>
                </a:lnTo>
                <a:lnTo>
                  <a:pt x="2159000" y="28956"/>
                </a:lnTo>
                <a:lnTo>
                  <a:pt x="2133600" y="30480"/>
                </a:lnTo>
                <a:lnTo>
                  <a:pt x="2146300" y="30480"/>
                </a:lnTo>
                <a:lnTo>
                  <a:pt x="2146300" y="54864"/>
                </a:lnTo>
                <a:lnTo>
                  <a:pt x="2159000" y="54864"/>
                </a:lnTo>
                <a:lnTo>
                  <a:pt x="2159000" y="53340"/>
                </a:lnTo>
                <a:lnTo>
                  <a:pt x="2162175" y="53340"/>
                </a:lnTo>
                <a:lnTo>
                  <a:pt x="2171700" y="48768"/>
                </a:lnTo>
                <a:close/>
              </a:path>
              <a:path w="2921000" h="139064">
                <a:moveTo>
                  <a:pt x="2146300" y="56388"/>
                </a:moveTo>
                <a:lnTo>
                  <a:pt x="2146300" y="55626"/>
                </a:lnTo>
                <a:lnTo>
                  <a:pt x="2133600" y="56388"/>
                </a:lnTo>
                <a:lnTo>
                  <a:pt x="2146300" y="56388"/>
                </a:lnTo>
                <a:close/>
              </a:path>
              <a:path w="2921000" h="139064">
                <a:moveTo>
                  <a:pt x="2159000" y="28956"/>
                </a:moveTo>
                <a:lnTo>
                  <a:pt x="2146300" y="28956"/>
                </a:lnTo>
                <a:lnTo>
                  <a:pt x="2146300" y="29718"/>
                </a:lnTo>
                <a:lnTo>
                  <a:pt x="2159000" y="28956"/>
                </a:lnTo>
                <a:close/>
              </a:path>
              <a:path w="2921000" h="139064">
                <a:moveTo>
                  <a:pt x="2171700" y="25908"/>
                </a:moveTo>
                <a:lnTo>
                  <a:pt x="2159000" y="25908"/>
                </a:lnTo>
                <a:lnTo>
                  <a:pt x="2159000" y="28956"/>
                </a:lnTo>
                <a:lnTo>
                  <a:pt x="2171700" y="25908"/>
                </a:lnTo>
                <a:close/>
              </a:path>
              <a:path w="2921000" h="139064">
                <a:moveTo>
                  <a:pt x="2197100" y="50292"/>
                </a:moveTo>
                <a:lnTo>
                  <a:pt x="2184400" y="50292"/>
                </a:lnTo>
                <a:lnTo>
                  <a:pt x="2184400" y="25908"/>
                </a:lnTo>
                <a:lnTo>
                  <a:pt x="2171700" y="25908"/>
                </a:lnTo>
                <a:lnTo>
                  <a:pt x="2159000" y="28956"/>
                </a:lnTo>
                <a:lnTo>
                  <a:pt x="2171700" y="35052"/>
                </a:lnTo>
                <a:lnTo>
                  <a:pt x="2171700" y="53340"/>
                </a:lnTo>
                <a:lnTo>
                  <a:pt x="2197100" y="50292"/>
                </a:lnTo>
                <a:close/>
              </a:path>
              <a:path w="2921000" h="139064">
                <a:moveTo>
                  <a:pt x="2162175" y="53340"/>
                </a:moveTo>
                <a:lnTo>
                  <a:pt x="2159000" y="53340"/>
                </a:lnTo>
                <a:lnTo>
                  <a:pt x="2159000" y="54864"/>
                </a:lnTo>
                <a:lnTo>
                  <a:pt x="2162175" y="53340"/>
                </a:lnTo>
                <a:close/>
              </a:path>
              <a:path w="2921000" h="139064">
                <a:moveTo>
                  <a:pt x="2171700" y="53340"/>
                </a:moveTo>
                <a:lnTo>
                  <a:pt x="2162175" y="53340"/>
                </a:lnTo>
                <a:lnTo>
                  <a:pt x="2159000" y="54864"/>
                </a:lnTo>
                <a:lnTo>
                  <a:pt x="2171700" y="53340"/>
                </a:lnTo>
                <a:close/>
              </a:path>
              <a:path w="2921000" h="139064">
                <a:moveTo>
                  <a:pt x="2171700" y="53340"/>
                </a:moveTo>
                <a:lnTo>
                  <a:pt x="2171700" y="48768"/>
                </a:lnTo>
                <a:lnTo>
                  <a:pt x="2162175" y="53340"/>
                </a:lnTo>
                <a:lnTo>
                  <a:pt x="2171700" y="53340"/>
                </a:lnTo>
                <a:close/>
              </a:path>
              <a:path w="2921000" h="139064">
                <a:moveTo>
                  <a:pt x="2205037" y="46482"/>
                </a:moveTo>
                <a:lnTo>
                  <a:pt x="2197100" y="42672"/>
                </a:lnTo>
                <a:lnTo>
                  <a:pt x="2197100" y="24384"/>
                </a:lnTo>
                <a:lnTo>
                  <a:pt x="2171700" y="25908"/>
                </a:lnTo>
                <a:lnTo>
                  <a:pt x="2184400" y="25908"/>
                </a:lnTo>
                <a:lnTo>
                  <a:pt x="2184400" y="50292"/>
                </a:lnTo>
                <a:lnTo>
                  <a:pt x="2197100" y="50292"/>
                </a:lnTo>
                <a:lnTo>
                  <a:pt x="2197100" y="28956"/>
                </a:lnTo>
                <a:lnTo>
                  <a:pt x="2201862" y="26670"/>
                </a:lnTo>
                <a:lnTo>
                  <a:pt x="2201862" y="48006"/>
                </a:lnTo>
                <a:lnTo>
                  <a:pt x="2205037" y="46482"/>
                </a:lnTo>
                <a:close/>
              </a:path>
              <a:path w="2921000" h="139064">
                <a:moveTo>
                  <a:pt x="2184400" y="53340"/>
                </a:moveTo>
                <a:lnTo>
                  <a:pt x="2184400" y="51816"/>
                </a:lnTo>
                <a:lnTo>
                  <a:pt x="2171700" y="53340"/>
                </a:lnTo>
                <a:lnTo>
                  <a:pt x="2184400" y="53340"/>
                </a:lnTo>
                <a:close/>
              </a:path>
              <a:path w="2921000" h="139064">
                <a:moveTo>
                  <a:pt x="2197100" y="24384"/>
                </a:moveTo>
                <a:lnTo>
                  <a:pt x="2184400" y="24384"/>
                </a:lnTo>
                <a:lnTo>
                  <a:pt x="2184400" y="25146"/>
                </a:lnTo>
                <a:lnTo>
                  <a:pt x="2197100" y="24384"/>
                </a:lnTo>
                <a:close/>
              </a:path>
              <a:path w="2921000" h="139064">
                <a:moveTo>
                  <a:pt x="2209800" y="22860"/>
                </a:moveTo>
                <a:lnTo>
                  <a:pt x="2197100" y="24384"/>
                </a:lnTo>
                <a:lnTo>
                  <a:pt x="2201862" y="26670"/>
                </a:lnTo>
                <a:lnTo>
                  <a:pt x="2209800" y="22860"/>
                </a:lnTo>
                <a:close/>
              </a:path>
              <a:path w="2921000" h="139064">
                <a:moveTo>
                  <a:pt x="2209800" y="44196"/>
                </a:moveTo>
                <a:lnTo>
                  <a:pt x="2209800" y="30480"/>
                </a:lnTo>
                <a:lnTo>
                  <a:pt x="2201862" y="26670"/>
                </a:lnTo>
                <a:lnTo>
                  <a:pt x="2197100" y="28956"/>
                </a:lnTo>
                <a:lnTo>
                  <a:pt x="2197100" y="42672"/>
                </a:lnTo>
                <a:lnTo>
                  <a:pt x="2205037" y="46482"/>
                </a:lnTo>
                <a:lnTo>
                  <a:pt x="2209800" y="44196"/>
                </a:lnTo>
                <a:close/>
              </a:path>
              <a:path w="2921000" h="139064">
                <a:moveTo>
                  <a:pt x="2209800" y="48768"/>
                </a:moveTo>
                <a:lnTo>
                  <a:pt x="2205037" y="46482"/>
                </a:lnTo>
                <a:lnTo>
                  <a:pt x="2197100" y="50292"/>
                </a:lnTo>
                <a:lnTo>
                  <a:pt x="2209800" y="48768"/>
                </a:lnTo>
                <a:close/>
              </a:path>
              <a:path w="2921000" h="139064">
                <a:moveTo>
                  <a:pt x="2235200" y="47244"/>
                </a:moveTo>
                <a:lnTo>
                  <a:pt x="2222500" y="47244"/>
                </a:lnTo>
                <a:lnTo>
                  <a:pt x="2222500" y="22860"/>
                </a:lnTo>
                <a:lnTo>
                  <a:pt x="2209800" y="22860"/>
                </a:lnTo>
                <a:lnTo>
                  <a:pt x="2201862" y="26670"/>
                </a:lnTo>
                <a:lnTo>
                  <a:pt x="2209800" y="30480"/>
                </a:lnTo>
                <a:lnTo>
                  <a:pt x="2209800" y="48768"/>
                </a:lnTo>
                <a:lnTo>
                  <a:pt x="2235200" y="47244"/>
                </a:lnTo>
                <a:close/>
              </a:path>
              <a:path w="2921000" h="139064">
                <a:moveTo>
                  <a:pt x="2209800" y="48768"/>
                </a:moveTo>
                <a:lnTo>
                  <a:pt x="2209800" y="44196"/>
                </a:lnTo>
                <a:lnTo>
                  <a:pt x="2205037" y="46482"/>
                </a:lnTo>
                <a:lnTo>
                  <a:pt x="2209800" y="48768"/>
                </a:lnTo>
                <a:close/>
              </a:path>
              <a:path w="2921000" h="139064">
                <a:moveTo>
                  <a:pt x="2243666" y="42164"/>
                </a:moveTo>
                <a:lnTo>
                  <a:pt x="2235200" y="38100"/>
                </a:lnTo>
                <a:lnTo>
                  <a:pt x="2235200" y="19812"/>
                </a:lnTo>
                <a:lnTo>
                  <a:pt x="2209800" y="22860"/>
                </a:lnTo>
                <a:lnTo>
                  <a:pt x="2222500" y="22860"/>
                </a:lnTo>
                <a:lnTo>
                  <a:pt x="2222500" y="47244"/>
                </a:lnTo>
                <a:lnTo>
                  <a:pt x="2235200" y="47244"/>
                </a:lnTo>
                <a:lnTo>
                  <a:pt x="2235200" y="24384"/>
                </a:lnTo>
                <a:lnTo>
                  <a:pt x="2239962" y="22098"/>
                </a:lnTo>
                <a:lnTo>
                  <a:pt x="2239962" y="44386"/>
                </a:lnTo>
                <a:lnTo>
                  <a:pt x="2243666" y="42164"/>
                </a:lnTo>
                <a:close/>
              </a:path>
              <a:path w="2921000" h="139064">
                <a:moveTo>
                  <a:pt x="2222500" y="48768"/>
                </a:moveTo>
                <a:lnTo>
                  <a:pt x="2222500" y="48006"/>
                </a:lnTo>
                <a:lnTo>
                  <a:pt x="2209800" y="48768"/>
                </a:lnTo>
                <a:lnTo>
                  <a:pt x="2222500" y="48768"/>
                </a:lnTo>
                <a:close/>
              </a:path>
              <a:path w="2921000" h="139064">
                <a:moveTo>
                  <a:pt x="2235200" y="19812"/>
                </a:moveTo>
                <a:lnTo>
                  <a:pt x="2222500" y="19812"/>
                </a:lnTo>
                <a:lnTo>
                  <a:pt x="2222500" y="21336"/>
                </a:lnTo>
                <a:lnTo>
                  <a:pt x="2235200" y="19812"/>
                </a:lnTo>
                <a:close/>
              </a:path>
              <a:path w="2921000" h="139064">
                <a:moveTo>
                  <a:pt x="2247900" y="18288"/>
                </a:moveTo>
                <a:lnTo>
                  <a:pt x="2235200" y="19812"/>
                </a:lnTo>
                <a:lnTo>
                  <a:pt x="2239962" y="22098"/>
                </a:lnTo>
                <a:lnTo>
                  <a:pt x="2247900" y="18288"/>
                </a:lnTo>
                <a:close/>
              </a:path>
              <a:path w="2921000" h="139064">
                <a:moveTo>
                  <a:pt x="2247900" y="39624"/>
                </a:moveTo>
                <a:lnTo>
                  <a:pt x="2247900" y="25908"/>
                </a:lnTo>
                <a:lnTo>
                  <a:pt x="2239962" y="22098"/>
                </a:lnTo>
                <a:lnTo>
                  <a:pt x="2235200" y="24384"/>
                </a:lnTo>
                <a:lnTo>
                  <a:pt x="2235200" y="38100"/>
                </a:lnTo>
                <a:lnTo>
                  <a:pt x="2243666" y="42164"/>
                </a:lnTo>
                <a:lnTo>
                  <a:pt x="2247900" y="39624"/>
                </a:lnTo>
                <a:close/>
              </a:path>
              <a:path w="2921000" h="139064">
                <a:moveTo>
                  <a:pt x="2247900" y="44196"/>
                </a:moveTo>
                <a:lnTo>
                  <a:pt x="2243666" y="42164"/>
                </a:lnTo>
                <a:lnTo>
                  <a:pt x="2235200" y="47244"/>
                </a:lnTo>
                <a:lnTo>
                  <a:pt x="2247900" y="44196"/>
                </a:lnTo>
                <a:close/>
              </a:path>
              <a:path w="2921000" h="139064">
                <a:moveTo>
                  <a:pt x="2273300" y="42672"/>
                </a:moveTo>
                <a:lnTo>
                  <a:pt x="2260600" y="42672"/>
                </a:lnTo>
                <a:lnTo>
                  <a:pt x="2260600" y="18288"/>
                </a:lnTo>
                <a:lnTo>
                  <a:pt x="2247900" y="18288"/>
                </a:lnTo>
                <a:lnTo>
                  <a:pt x="2239962" y="22098"/>
                </a:lnTo>
                <a:lnTo>
                  <a:pt x="2247900" y="25908"/>
                </a:lnTo>
                <a:lnTo>
                  <a:pt x="2247900" y="44196"/>
                </a:lnTo>
                <a:lnTo>
                  <a:pt x="2273300" y="42672"/>
                </a:lnTo>
                <a:close/>
              </a:path>
              <a:path w="2921000" h="139064">
                <a:moveTo>
                  <a:pt x="2247900" y="44196"/>
                </a:moveTo>
                <a:lnTo>
                  <a:pt x="2247900" y="39624"/>
                </a:lnTo>
                <a:lnTo>
                  <a:pt x="2243666" y="42164"/>
                </a:lnTo>
                <a:lnTo>
                  <a:pt x="2247900" y="44196"/>
                </a:lnTo>
                <a:close/>
              </a:path>
              <a:path w="2921000" h="139064">
                <a:moveTo>
                  <a:pt x="2286000" y="36576"/>
                </a:moveTo>
                <a:lnTo>
                  <a:pt x="2286000" y="22860"/>
                </a:lnTo>
                <a:lnTo>
                  <a:pt x="2273300" y="15240"/>
                </a:lnTo>
                <a:lnTo>
                  <a:pt x="2247900" y="18288"/>
                </a:lnTo>
                <a:lnTo>
                  <a:pt x="2260600" y="18288"/>
                </a:lnTo>
                <a:lnTo>
                  <a:pt x="2260600" y="42672"/>
                </a:lnTo>
                <a:lnTo>
                  <a:pt x="2273300" y="42672"/>
                </a:lnTo>
                <a:lnTo>
                  <a:pt x="2273300" y="41148"/>
                </a:lnTo>
                <a:lnTo>
                  <a:pt x="2276475" y="41148"/>
                </a:lnTo>
                <a:lnTo>
                  <a:pt x="2286000" y="36576"/>
                </a:lnTo>
                <a:close/>
              </a:path>
              <a:path w="2921000" h="139064">
                <a:moveTo>
                  <a:pt x="2260600" y="44196"/>
                </a:moveTo>
                <a:lnTo>
                  <a:pt x="2260600" y="43434"/>
                </a:lnTo>
                <a:lnTo>
                  <a:pt x="2247900" y="44196"/>
                </a:lnTo>
                <a:lnTo>
                  <a:pt x="2260600" y="44196"/>
                </a:lnTo>
                <a:close/>
              </a:path>
              <a:path w="2921000" h="139064">
                <a:moveTo>
                  <a:pt x="2273300" y="15240"/>
                </a:moveTo>
                <a:lnTo>
                  <a:pt x="2260600" y="15240"/>
                </a:lnTo>
                <a:lnTo>
                  <a:pt x="2260600" y="16764"/>
                </a:lnTo>
                <a:lnTo>
                  <a:pt x="2273300" y="15240"/>
                </a:lnTo>
                <a:close/>
              </a:path>
              <a:path w="2921000" h="139064">
                <a:moveTo>
                  <a:pt x="2286000" y="13716"/>
                </a:moveTo>
                <a:lnTo>
                  <a:pt x="2273300" y="13716"/>
                </a:lnTo>
                <a:lnTo>
                  <a:pt x="2273300" y="15240"/>
                </a:lnTo>
                <a:lnTo>
                  <a:pt x="2286000" y="13716"/>
                </a:lnTo>
                <a:close/>
              </a:path>
              <a:path w="2921000" h="139064">
                <a:moveTo>
                  <a:pt x="2290762" y="16002"/>
                </a:moveTo>
                <a:lnTo>
                  <a:pt x="2286000" y="13716"/>
                </a:lnTo>
                <a:lnTo>
                  <a:pt x="2273300" y="15240"/>
                </a:lnTo>
                <a:lnTo>
                  <a:pt x="2286000" y="22860"/>
                </a:lnTo>
                <a:lnTo>
                  <a:pt x="2286000" y="18288"/>
                </a:lnTo>
                <a:lnTo>
                  <a:pt x="2290762" y="16002"/>
                </a:lnTo>
                <a:close/>
              </a:path>
              <a:path w="2921000" h="139064">
                <a:moveTo>
                  <a:pt x="2276475" y="41148"/>
                </a:moveTo>
                <a:lnTo>
                  <a:pt x="2273300" y="41148"/>
                </a:lnTo>
                <a:lnTo>
                  <a:pt x="2273300" y="42672"/>
                </a:lnTo>
                <a:lnTo>
                  <a:pt x="2276475" y="41148"/>
                </a:lnTo>
                <a:close/>
              </a:path>
              <a:path w="2921000" h="139064">
                <a:moveTo>
                  <a:pt x="2286000" y="41148"/>
                </a:moveTo>
                <a:lnTo>
                  <a:pt x="2276475" y="41148"/>
                </a:lnTo>
                <a:lnTo>
                  <a:pt x="2273300" y="42672"/>
                </a:lnTo>
                <a:lnTo>
                  <a:pt x="2286000" y="41148"/>
                </a:lnTo>
                <a:close/>
              </a:path>
              <a:path w="2921000" h="139064">
                <a:moveTo>
                  <a:pt x="2293937" y="37338"/>
                </a:moveTo>
                <a:lnTo>
                  <a:pt x="2286000" y="33528"/>
                </a:lnTo>
                <a:lnTo>
                  <a:pt x="2286000" y="36576"/>
                </a:lnTo>
                <a:lnTo>
                  <a:pt x="2276475" y="41148"/>
                </a:lnTo>
                <a:lnTo>
                  <a:pt x="2286000" y="41148"/>
                </a:lnTo>
                <a:lnTo>
                  <a:pt x="2293937" y="37338"/>
                </a:lnTo>
                <a:close/>
              </a:path>
              <a:path w="2921000" h="139064">
                <a:moveTo>
                  <a:pt x="2298700" y="12192"/>
                </a:moveTo>
                <a:lnTo>
                  <a:pt x="2286000" y="13716"/>
                </a:lnTo>
                <a:lnTo>
                  <a:pt x="2290762" y="16002"/>
                </a:lnTo>
                <a:lnTo>
                  <a:pt x="2298700" y="12192"/>
                </a:lnTo>
                <a:close/>
              </a:path>
              <a:path w="2921000" h="139064">
                <a:moveTo>
                  <a:pt x="2298700" y="35052"/>
                </a:moveTo>
                <a:lnTo>
                  <a:pt x="2298700" y="19812"/>
                </a:lnTo>
                <a:lnTo>
                  <a:pt x="2290762" y="16002"/>
                </a:lnTo>
                <a:lnTo>
                  <a:pt x="2286000" y="18288"/>
                </a:lnTo>
                <a:lnTo>
                  <a:pt x="2286000" y="33528"/>
                </a:lnTo>
                <a:lnTo>
                  <a:pt x="2293937" y="37338"/>
                </a:lnTo>
                <a:lnTo>
                  <a:pt x="2298700" y="35052"/>
                </a:lnTo>
                <a:close/>
              </a:path>
              <a:path w="2921000" h="139064">
                <a:moveTo>
                  <a:pt x="2296583" y="38608"/>
                </a:moveTo>
                <a:lnTo>
                  <a:pt x="2293937" y="37338"/>
                </a:lnTo>
                <a:lnTo>
                  <a:pt x="2286000" y="41148"/>
                </a:lnTo>
                <a:lnTo>
                  <a:pt x="2296583" y="38608"/>
                </a:lnTo>
                <a:close/>
              </a:path>
              <a:path w="2921000" h="139064">
                <a:moveTo>
                  <a:pt x="2311400" y="38100"/>
                </a:moveTo>
                <a:lnTo>
                  <a:pt x="2311400" y="12192"/>
                </a:lnTo>
                <a:lnTo>
                  <a:pt x="2298700" y="12192"/>
                </a:lnTo>
                <a:lnTo>
                  <a:pt x="2290762" y="16002"/>
                </a:lnTo>
                <a:lnTo>
                  <a:pt x="2298700" y="19812"/>
                </a:lnTo>
                <a:lnTo>
                  <a:pt x="2298700" y="38100"/>
                </a:lnTo>
                <a:lnTo>
                  <a:pt x="2311400" y="38100"/>
                </a:lnTo>
                <a:close/>
              </a:path>
              <a:path w="2921000" h="139064">
                <a:moveTo>
                  <a:pt x="2298700" y="38100"/>
                </a:moveTo>
                <a:lnTo>
                  <a:pt x="2298700" y="35052"/>
                </a:lnTo>
                <a:lnTo>
                  <a:pt x="2293937" y="37338"/>
                </a:lnTo>
                <a:lnTo>
                  <a:pt x="2296583" y="38608"/>
                </a:lnTo>
                <a:lnTo>
                  <a:pt x="2298700" y="38100"/>
                </a:lnTo>
                <a:close/>
              </a:path>
              <a:path w="2921000" h="139064">
                <a:moveTo>
                  <a:pt x="2311400" y="39624"/>
                </a:moveTo>
                <a:lnTo>
                  <a:pt x="2311400" y="38100"/>
                </a:lnTo>
                <a:lnTo>
                  <a:pt x="2298700" y="38100"/>
                </a:lnTo>
                <a:lnTo>
                  <a:pt x="2296583" y="38608"/>
                </a:lnTo>
                <a:lnTo>
                  <a:pt x="2298700" y="39624"/>
                </a:lnTo>
                <a:lnTo>
                  <a:pt x="2311400" y="39624"/>
                </a:lnTo>
                <a:close/>
              </a:path>
              <a:path w="2921000" h="139064">
                <a:moveTo>
                  <a:pt x="2336800" y="32004"/>
                </a:moveTo>
                <a:lnTo>
                  <a:pt x="2336800" y="16764"/>
                </a:lnTo>
                <a:lnTo>
                  <a:pt x="2324100" y="10668"/>
                </a:lnTo>
                <a:lnTo>
                  <a:pt x="2298700" y="12192"/>
                </a:lnTo>
                <a:lnTo>
                  <a:pt x="2311400" y="12192"/>
                </a:lnTo>
                <a:lnTo>
                  <a:pt x="2311400" y="38100"/>
                </a:lnTo>
                <a:lnTo>
                  <a:pt x="2324100" y="38100"/>
                </a:lnTo>
                <a:lnTo>
                  <a:pt x="2324100" y="36576"/>
                </a:lnTo>
                <a:lnTo>
                  <a:pt x="2327275" y="36576"/>
                </a:lnTo>
                <a:lnTo>
                  <a:pt x="2336800" y="32004"/>
                </a:lnTo>
                <a:close/>
              </a:path>
              <a:path w="2921000" h="139064">
                <a:moveTo>
                  <a:pt x="2324100" y="10668"/>
                </a:moveTo>
                <a:lnTo>
                  <a:pt x="2311400" y="10668"/>
                </a:lnTo>
                <a:lnTo>
                  <a:pt x="2311400" y="11430"/>
                </a:lnTo>
                <a:lnTo>
                  <a:pt x="2324100" y="10668"/>
                </a:lnTo>
                <a:close/>
              </a:path>
              <a:path w="2921000" h="139064">
                <a:moveTo>
                  <a:pt x="2345266" y="10668"/>
                </a:moveTo>
                <a:lnTo>
                  <a:pt x="2324100" y="10668"/>
                </a:lnTo>
                <a:lnTo>
                  <a:pt x="2336800" y="16764"/>
                </a:lnTo>
                <a:lnTo>
                  <a:pt x="2336800" y="13716"/>
                </a:lnTo>
                <a:lnTo>
                  <a:pt x="2345266" y="10668"/>
                </a:lnTo>
                <a:close/>
              </a:path>
              <a:path w="2921000" h="139064">
                <a:moveTo>
                  <a:pt x="2327275" y="36576"/>
                </a:moveTo>
                <a:lnTo>
                  <a:pt x="2324100" y="36576"/>
                </a:lnTo>
                <a:lnTo>
                  <a:pt x="2324100" y="38100"/>
                </a:lnTo>
                <a:lnTo>
                  <a:pt x="2327275" y="36576"/>
                </a:lnTo>
                <a:close/>
              </a:path>
              <a:path w="2921000" h="139064">
                <a:moveTo>
                  <a:pt x="2336800" y="36576"/>
                </a:moveTo>
                <a:lnTo>
                  <a:pt x="2327275" y="36576"/>
                </a:lnTo>
                <a:lnTo>
                  <a:pt x="2324100" y="38100"/>
                </a:lnTo>
                <a:lnTo>
                  <a:pt x="2336800" y="36576"/>
                </a:lnTo>
                <a:close/>
              </a:path>
              <a:path w="2921000" h="139064">
                <a:moveTo>
                  <a:pt x="2349500" y="35052"/>
                </a:moveTo>
                <a:lnTo>
                  <a:pt x="2336800" y="28956"/>
                </a:lnTo>
                <a:lnTo>
                  <a:pt x="2336800" y="32004"/>
                </a:lnTo>
                <a:lnTo>
                  <a:pt x="2327275" y="36576"/>
                </a:lnTo>
                <a:lnTo>
                  <a:pt x="2336800" y="36576"/>
                </a:lnTo>
                <a:lnTo>
                  <a:pt x="2349500" y="35052"/>
                </a:lnTo>
                <a:close/>
              </a:path>
              <a:path w="2921000" h="139064">
                <a:moveTo>
                  <a:pt x="2349500" y="9144"/>
                </a:moveTo>
                <a:lnTo>
                  <a:pt x="2336800" y="10668"/>
                </a:lnTo>
                <a:lnTo>
                  <a:pt x="2345266" y="10668"/>
                </a:lnTo>
                <a:lnTo>
                  <a:pt x="2349500" y="9144"/>
                </a:lnTo>
                <a:close/>
              </a:path>
              <a:path w="2921000" h="139064">
                <a:moveTo>
                  <a:pt x="2362200" y="35052"/>
                </a:moveTo>
                <a:lnTo>
                  <a:pt x="2349500" y="28956"/>
                </a:lnTo>
                <a:lnTo>
                  <a:pt x="2349500" y="10668"/>
                </a:lnTo>
                <a:lnTo>
                  <a:pt x="2345266" y="10668"/>
                </a:lnTo>
                <a:lnTo>
                  <a:pt x="2336800" y="13716"/>
                </a:lnTo>
                <a:lnTo>
                  <a:pt x="2336800" y="28956"/>
                </a:lnTo>
                <a:lnTo>
                  <a:pt x="2349500" y="35052"/>
                </a:lnTo>
                <a:lnTo>
                  <a:pt x="2362200" y="35052"/>
                </a:lnTo>
                <a:close/>
              </a:path>
              <a:path w="2921000" h="139064">
                <a:moveTo>
                  <a:pt x="2349500" y="36576"/>
                </a:moveTo>
                <a:lnTo>
                  <a:pt x="2349500" y="35052"/>
                </a:lnTo>
                <a:lnTo>
                  <a:pt x="2336800" y="36576"/>
                </a:lnTo>
                <a:lnTo>
                  <a:pt x="2349500" y="36576"/>
                </a:lnTo>
                <a:close/>
              </a:path>
              <a:path w="2921000" h="139064">
                <a:moveTo>
                  <a:pt x="2359025" y="9144"/>
                </a:moveTo>
                <a:lnTo>
                  <a:pt x="2349500" y="9144"/>
                </a:lnTo>
                <a:lnTo>
                  <a:pt x="2345266" y="10668"/>
                </a:lnTo>
                <a:lnTo>
                  <a:pt x="2349500" y="10668"/>
                </a:lnTo>
                <a:lnTo>
                  <a:pt x="2349500" y="13716"/>
                </a:lnTo>
                <a:lnTo>
                  <a:pt x="2359025" y="9144"/>
                </a:lnTo>
                <a:close/>
              </a:path>
              <a:path w="2921000" h="139064">
                <a:moveTo>
                  <a:pt x="2360385" y="8490"/>
                </a:moveTo>
                <a:lnTo>
                  <a:pt x="2349500" y="9144"/>
                </a:lnTo>
                <a:lnTo>
                  <a:pt x="2359025" y="9144"/>
                </a:lnTo>
                <a:lnTo>
                  <a:pt x="2360385" y="8490"/>
                </a:lnTo>
                <a:close/>
              </a:path>
              <a:path w="2921000" h="139064">
                <a:moveTo>
                  <a:pt x="2362200" y="35052"/>
                </a:moveTo>
                <a:lnTo>
                  <a:pt x="2362200" y="9144"/>
                </a:lnTo>
                <a:lnTo>
                  <a:pt x="2359025" y="9144"/>
                </a:lnTo>
                <a:lnTo>
                  <a:pt x="2349500" y="13716"/>
                </a:lnTo>
                <a:lnTo>
                  <a:pt x="2349500" y="28956"/>
                </a:lnTo>
                <a:lnTo>
                  <a:pt x="2362200" y="35052"/>
                </a:lnTo>
                <a:close/>
              </a:path>
              <a:path w="2921000" h="139064">
                <a:moveTo>
                  <a:pt x="2374900" y="35052"/>
                </a:moveTo>
                <a:lnTo>
                  <a:pt x="2362543" y="8361"/>
                </a:lnTo>
                <a:lnTo>
                  <a:pt x="2360385" y="8490"/>
                </a:lnTo>
                <a:lnTo>
                  <a:pt x="2359025" y="9144"/>
                </a:lnTo>
                <a:lnTo>
                  <a:pt x="2362200" y="9144"/>
                </a:lnTo>
                <a:lnTo>
                  <a:pt x="2362200" y="35052"/>
                </a:lnTo>
                <a:lnTo>
                  <a:pt x="2374900" y="35052"/>
                </a:lnTo>
                <a:close/>
              </a:path>
              <a:path w="2921000" h="139064">
                <a:moveTo>
                  <a:pt x="2362543" y="8361"/>
                </a:moveTo>
                <a:lnTo>
                  <a:pt x="2362200" y="7620"/>
                </a:lnTo>
                <a:lnTo>
                  <a:pt x="2360385" y="8490"/>
                </a:lnTo>
                <a:lnTo>
                  <a:pt x="2362543" y="8361"/>
                </a:lnTo>
                <a:close/>
              </a:path>
              <a:path w="2921000" h="139064">
                <a:moveTo>
                  <a:pt x="2400300" y="27432"/>
                </a:moveTo>
                <a:lnTo>
                  <a:pt x="2400300" y="12192"/>
                </a:lnTo>
                <a:lnTo>
                  <a:pt x="2387600" y="6096"/>
                </a:lnTo>
                <a:lnTo>
                  <a:pt x="2362200" y="7620"/>
                </a:lnTo>
                <a:lnTo>
                  <a:pt x="2374900" y="7620"/>
                </a:lnTo>
                <a:lnTo>
                  <a:pt x="2387600" y="13716"/>
                </a:lnTo>
                <a:lnTo>
                  <a:pt x="2387600" y="32004"/>
                </a:lnTo>
                <a:lnTo>
                  <a:pt x="2390775" y="32004"/>
                </a:lnTo>
                <a:lnTo>
                  <a:pt x="2400300" y="27432"/>
                </a:lnTo>
                <a:close/>
              </a:path>
              <a:path w="2921000" h="139064">
                <a:moveTo>
                  <a:pt x="2374900" y="7620"/>
                </a:moveTo>
                <a:lnTo>
                  <a:pt x="2362200" y="7620"/>
                </a:lnTo>
                <a:lnTo>
                  <a:pt x="2362543" y="8361"/>
                </a:lnTo>
                <a:lnTo>
                  <a:pt x="2374900" y="7620"/>
                </a:lnTo>
                <a:close/>
              </a:path>
              <a:path w="2921000" h="139064">
                <a:moveTo>
                  <a:pt x="2387600" y="28956"/>
                </a:moveTo>
                <a:lnTo>
                  <a:pt x="2387600" y="13716"/>
                </a:lnTo>
                <a:lnTo>
                  <a:pt x="2374900" y="7620"/>
                </a:lnTo>
                <a:lnTo>
                  <a:pt x="2362543" y="8361"/>
                </a:lnTo>
                <a:lnTo>
                  <a:pt x="2374900" y="35052"/>
                </a:lnTo>
                <a:lnTo>
                  <a:pt x="2374900" y="33528"/>
                </a:lnTo>
                <a:lnTo>
                  <a:pt x="2378075" y="33528"/>
                </a:lnTo>
                <a:lnTo>
                  <a:pt x="2387600" y="28956"/>
                </a:lnTo>
                <a:close/>
              </a:path>
              <a:path w="2921000" h="139064">
                <a:moveTo>
                  <a:pt x="2387600" y="6096"/>
                </a:moveTo>
                <a:lnTo>
                  <a:pt x="2374900" y="6096"/>
                </a:lnTo>
                <a:lnTo>
                  <a:pt x="2374900" y="6858"/>
                </a:lnTo>
                <a:lnTo>
                  <a:pt x="2387600" y="6096"/>
                </a:lnTo>
                <a:close/>
              </a:path>
              <a:path w="2921000" h="139064">
                <a:moveTo>
                  <a:pt x="2378075" y="33528"/>
                </a:moveTo>
                <a:lnTo>
                  <a:pt x="2374900" y="33528"/>
                </a:lnTo>
                <a:lnTo>
                  <a:pt x="2374900" y="35052"/>
                </a:lnTo>
                <a:lnTo>
                  <a:pt x="2378075" y="33528"/>
                </a:lnTo>
                <a:close/>
              </a:path>
              <a:path w="2921000" h="139064">
                <a:moveTo>
                  <a:pt x="2387600" y="33528"/>
                </a:moveTo>
                <a:lnTo>
                  <a:pt x="2378075" y="33528"/>
                </a:lnTo>
                <a:lnTo>
                  <a:pt x="2374900" y="35052"/>
                </a:lnTo>
                <a:lnTo>
                  <a:pt x="2387600" y="33528"/>
                </a:lnTo>
                <a:close/>
              </a:path>
              <a:path w="2921000" h="139064">
                <a:moveTo>
                  <a:pt x="2390775" y="32004"/>
                </a:moveTo>
                <a:lnTo>
                  <a:pt x="2387600" y="32004"/>
                </a:lnTo>
                <a:lnTo>
                  <a:pt x="2387600" y="28956"/>
                </a:lnTo>
                <a:lnTo>
                  <a:pt x="2378075" y="33528"/>
                </a:lnTo>
                <a:lnTo>
                  <a:pt x="2387600" y="33528"/>
                </a:lnTo>
                <a:lnTo>
                  <a:pt x="2390775" y="32004"/>
                </a:lnTo>
                <a:close/>
              </a:path>
              <a:path w="2921000" h="139064">
                <a:moveTo>
                  <a:pt x="2400300" y="4572"/>
                </a:moveTo>
                <a:lnTo>
                  <a:pt x="2387600" y="4572"/>
                </a:lnTo>
                <a:lnTo>
                  <a:pt x="2387600" y="6096"/>
                </a:lnTo>
                <a:lnTo>
                  <a:pt x="2400300" y="4572"/>
                </a:lnTo>
                <a:close/>
              </a:path>
              <a:path w="2921000" h="139064">
                <a:moveTo>
                  <a:pt x="2413000" y="25908"/>
                </a:moveTo>
                <a:lnTo>
                  <a:pt x="2413000" y="10668"/>
                </a:lnTo>
                <a:lnTo>
                  <a:pt x="2400300" y="4572"/>
                </a:lnTo>
                <a:lnTo>
                  <a:pt x="2387600" y="6096"/>
                </a:lnTo>
                <a:lnTo>
                  <a:pt x="2400300" y="12192"/>
                </a:lnTo>
                <a:lnTo>
                  <a:pt x="2400300" y="30480"/>
                </a:lnTo>
                <a:lnTo>
                  <a:pt x="2403475" y="30480"/>
                </a:lnTo>
                <a:lnTo>
                  <a:pt x="2413000" y="25908"/>
                </a:lnTo>
                <a:close/>
              </a:path>
              <a:path w="2921000" h="139064">
                <a:moveTo>
                  <a:pt x="2400300" y="32004"/>
                </a:moveTo>
                <a:lnTo>
                  <a:pt x="2390775" y="32004"/>
                </a:lnTo>
                <a:lnTo>
                  <a:pt x="2387600" y="33528"/>
                </a:lnTo>
                <a:lnTo>
                  <a:pt x="2400300" y="32004"/>
                </a:lnTo>
                <a:close/>
              </a:path>
              <a:path w="2921000" h="139064">
                <a:moveTo>
                  <a:pt x="2403475" y="30480"/>
                </a:moveTo>
                <a:lnTo>
                  <a:pt x="2400300" y="30480"/>
                </a:lnTo>
                <a:lnTo>
                  <a:pt x="2400300" y="27432"/>
                </a:lnTo>
                <a:lnTo>
                  <a:pt x="2390775" y="32004"/>
                </a:lnTo>
                <a:lnTo>
                  <a:pt x="2400300" y="32004"/>
                </a:lnTo>
                <a:lnTo>
                  <a:pt x="2403475" y="30480"/>
                </a:lnTo>
                <a:close/>
              </a:path>
              <a:path w="2921000" h="139064">
                <a:moveTo>
                  <a:pt x="2422525" y="4572"/>
                </a:moveTo>
                <a:lnTo>
                  <a:pt x="2400300" y="4572"/>
                </a:lnTo>
                <a:lnTo>
                  <a:pt x="2413000" y="10668"/>
                </a:lnTo>
                <a:lnTo>
                  <a:pt x="2413000" y="9144"/>
                </a:lnTo>
                <a:lnTo>
                  <a:pt x="2422525" y="4572"/>
                </a:lnTo>
                <a:close/>
              </a:path>
              <a:path w="2921000" h="139064">
                <a:moveTo>
                  <a:pt x="2413000" y="30480"/>
                </a:moveTo>
                <a:lnTo>
                  <a:pt x="2403475" y="30480"/>
                </a:lnTo>
                <a:lnTo>
                  <a:pt x="2400300" y="32004"/>
                </a:lnTo>
                <a:lnTo>
                  <a:pt x="2413000" y="30480"/>
                </a:lnTo>
                <a:close/>
              </a:path>
              <a:path w="2921000" h="139064">
                <a:moveTo>
                  <a:pt x="2423160" y="29260"/>
                </a:moveTo>
                <a:lnTo>
                  <a:pt x="2413000" y="24384"/>
                </a:lnTo>
                <a:lnTo>
                  <a:pt x="2413000" y="25908"/>
                </a:lnTo>
                <a:lnTo>
                  <a:pt x="2403475" y="30480"/>
                </a:lnTo>
                <a:lnTo>
                  <a:pt x="2413000" y="30480"/>
                </a:lnTo>
                <a:lnTo>
                  <a:pt x="2423160" y="29260"/>
                </a:lnTo>
                <a:close/>
              </a:path>
              <a:path w="2921000" h="139064">
                <a:moveTo>
                  <a:pt x="2425700" y="3048"/>
                </a:moveTo>
                <a:lnTo>
                  <a:pt x="2413000" y="4572"/>
                </a:lnTo>
                <a:lnTo>
                  <a:pt x="2422525" y="4572"/>
                </a:lnTo>
                <a:lnTo>
                  <a:pt x="2425700" y="3048"/>
                </a:lnTo>
                <a:close/>
              </a:path>
              <a:path w="2921000" h="139064">
                <a:moveTo>
                  <a:pt x="2438400" y="28956"/>
                </a:moveTo>
                <a:lnTo>
                  <a:pt x="2425700" y="22860"/>
                </a:lnTo>
                <a:lnTo>
                  <a:pt x="2425700" y="4572"/>
                </a:lnTo>
                <a:lnTo>
                  <a:pt x="2422525" y="4572"/>
                </a:lnTo>
                <a:lnTo>
                  <a:pt x="2413000" y="9144"/>
                </a:lnTo>
                <a:lnTo>
                  <a:pt x="2413000" y="24384"/>
                </a:lnTo>
                <a:lnTo>
                  <a:pt x="2423160" y="29260"/>
                </a:lnTo>
                <a:lnTo>
                  <a:pt x="2425700" y="28956"/>
                </a:lnTo>
                <a:lnTo>
                  <a:pt x="2438400" y="28956"/>
                </a:lnTo>
                <a:close/>
              </a:path>
              <a:path w="2921000" h="139064">
                <a:moveTo>
                  <a:pt x="2425700" y="30480"/>
                </a:moveTo>
                <a:lnTo>
                  <a:pt x="2423160" y="29260"/>
                </a:lnTo>
                <a:lnTo>
                  <a:pt x="2413000" y="30480"/>
                </a:lnTo>
                <a:lnTo>
                  <a:pt x="2425700" y="30480"/>
                </a:lnTo>
                <a:close/>
              </a:path>
              <a:path w="2921000" h="139064">
                <a:moveTo>
                  <a:pt x="2438400" y="3048"/>
                </a:moveTo>
                <a:lnTo>
                  <a:pt x="2425700" y="3048"/>
                </a:lnTo>
                <a:lnTo>
                  <a:pt x="2422525" y="4572"/>
                </a:lnTo>
                <a:lnTo>
                  <a:pt x="2425700" y="4572"/>
                </a:lnTo>
                <a:lnTo>
                  <a:pt x="2425700" y="7620"/>
                </a:lnTo>
                <a:lnTo>
                  <a:pt x="2438400" y="3048"/>
                </a:lnTo>
                <a:close/>
              </a:path>
              <a:path w="2921000" h="139064">
                <a:moveTo>
                  <a:pt x="2438400" y="30480"/>
                </a:moveTo>
                <a:lnTo>
                  <a:pt x="2438400" y="28956"/>
                </a:lnTo>
                <a:lnTo>
                  <a:pt x="2425700" y="28956"/>
                </a:lnTo>
                <a:lnTo>
                  <a:pt x="2423160" y="29260"/>
                </a:lnTo>
                <a:lnTo>
                  <a:pt x="2425700" y="30480"/>
                </a:lnTo>
                <a:lnTo>
                  <a:pt x="2438400" y="30480"/>
                </a:lnTo>
                <a:close/>
              </a:path>
              <a:path w="2921000" h="139064">
                <a:moveTo>
                  <a:pt x="2451100" y="27432"/>
                </a:moveTo>
                <a:lnTo>
                  <a:pt x="2438400" y="22860"/>
                </a:lnTo>
                <a:lnTo>
                  <a:pt x="2438400" y="3048"/>
                </a:lnTo>
                <a:lnTo>
                  <a:pt x="2425700" y="7620"/>
                </a:lnTo>
                <a:lnTo>
                  <a:pt x="2425700" y="22860"/>
                </a:lnTo>
                <a:lnTo>
                  <a:pt x="2438400" y="28956"/>
                </a:lnTo>
                <a:lnTo>
                  <a:pt x="2438400" y="7620"/>
                </a:lnTo>
                <a:lnTo>
                  <a:pt x="2447925" y="3048"/>
                </a:lnTo>
                <a:lnTo>
                  <a:pt x="2447925" y="27813"/>
                </a:lnTo>
                <a:lnTo>
                  <a:pt x="2451100" y="27432"/>
                </a:lnTo>
                <a:close/>
              </a:path>
              <a:path w="2921000" h="139064">
                <a:moveTo>
                  <a:pt x="2451100" y="1524"/>
                </a:moveTo>
                <a:lnTo>
                  <a:pt x="2438400" y="3048"/>
                </a:lnTo>
                <a:lnTo>
                  <a:pt x="2447925" y="3048"/>
                </a:lnTo>
                <a:lnTo>
                  <a:pt x="2451100" y="1524"/>
                </a:lnTo>
                <a:close/>
              </a:path>
              <a:path w="2921000" h="139064">
                <a:moveTo>
                  <a:pt x="2463800" y="27432"/>
                </a:moveTo>
                <a:lnTo>
                  <a:pt x="2451100" y="21336"/>
                </a:lnTo>
                <a:lnTo>
                  <a:pt x="2451100" y="3048"/>
                </a:lnTo>
                <a:lnTo>
                  <a:pt x="2447925" y="3048"/>
                </a:lnTo>
                <a:lnTo>
                  <a:pt x="2438400" y="7620"/>
                </a:lnTo>
                <a:lnTo>
                  <a:pt x="2438400" y="22860"/>
                </a:lnTo>
                <a:lnTo>
                  <a:pt x="2451100" y="27432"/>
                </a:lnTo>
                <a:lnTo>
                  <a:pt x="2463800" y="27432"/>
                </a:lnTo>
                <a:close/>
              </a:path>
              <a:path w="2921000" h="139064">
                <a:moveTo>
                  <a:pt x="2451100" y="28956"/>
                </a:moveTo>
                <a:lnTo>
                  <a:pt x="2451100" y="27432"/>
                </a:lnTo>
                <a:lnTo>
                  <a:pt x="2438400" y="28956"/>
                </a:lnTo>
                <a:lnTo>
                  <a:pt x="2451100" y="28956"/>
                </a:lnTo>
                <a:close/>
              </a:path>
              <a:path w="2921000" h="139064">
                <a:moveTo>
                  <a:pt x="2463800" y="1524"/>
                </a:moveTo>
                <a:lnTo>
                  <a:pt x="2451100" y="1524"/>
                </a:lnTo>
                <a:lnTo>
                  <a:pt x="2447925" y="3048"/>
                </a:lnTo>
                <a:lnTo>
                  <a:pt x="2451100" y="3048"/>
                </a:lnTo>
                <a:lnTo>
                  <a:pt x="2451100" y="6096"/>
                </a:lnTo>
                <a:lnTo>
                  <a:pt x="2463800" y="1524"/>
                </a:lnTo>
                <a:close/>
              </a:path>
              <a:path w="2921000" h="139064">
                <a:moveTo>
                  <a:pt x="2476500" y="27432"/>
                </a:moveTo>
                <a:lnTo>
                  <a:pt x="2463800" y="21336"/>
                </a:lnTo>
                <a:lnTo>
                  <a:pt x="2463800" y="1524"/>
                </a:lnTo>
                <a:lnTo>
                  <a:pt x="2451100" y="6096"/>
                </a:lnTo>
                <a:lnTo>
                  <a:pt x="2451100" y="21336"/>
                </a:lnTo>
                <a:lnTo>
                  <a:pt x="2463800" y="27432"/>
                </a:lnTo>
                <a:lnTo>
                  <a:pt x="2463800" y="6096"/>
                </a:lnTo>
                <a:lnTo>
                  <a:pt x="2476500" y="1524"/>
                </a:lnTo>
                <a:lnTo>
                  <a:pt x="2476500" y="27432"/>
                </a:lnTo>
                <a:close/>
              </a:path>
              <a:path w="2921000" h="139064">
                <a:moveTo>
                  <a:pt x="2489200" y="21336"/>
                </a:moveTo>
                <a:lnTo>
                  <a:pt x="2489200" y="6096"/>
                </a:lnTo>
                <a:lnTo>
                  <a:pt x="2476500" y="1524"/>
                </a:lnTo>
                <a:lnTo>
                  <a:pt x="2463800" y="6096"/>
                </a:lnTo>
                <a:lnTo>
                  <a:pt x="2463800" y="21336"/>
                </a:lnTo>
                <a:lnTo>
                  <a:pt x="2476500" y="27432"/>
                </a:lnTo>
                <a:lnTo>
                  <a:pt x="2489200" y="21336"/>
                </a:lnTo>
                <a:close/>
              </a:path>
              <a:path w="2921000" h="139064">
                <a:moveTo>
                  <a:pt x="2501900" y="21336"/>
                </a:moveTo>
                <a:lnTo>
                  <a:pt x="2501900" y="6096"/>
                </a:lnTo>
                <a:lnTo>
                  <a:pt x="2489200" y="1524"/>
                </a:lnTo>
                <a:lnTo>
                  <a:pt x="2476500" y="1524"/>
                </a:lnTo>
                <a:lnTo>
                  <a:pt x="2489200" y="6096"/>
                </a:lnTo>
                <a:lnTo>
                  <a:pt x="2489200" y="27432"/>
                </a:lnTo>
                <a:lnTo>
                  <a:pt x="2501900" y="21336"/>
                </a:lnTo>
                <a:close/>
              </a:path>
              <a:path w="2921000" h="139064">
                <a:moveTo>
                  <a:pt x="2489200" y="27432"/>
                </a:moveTo>
                <a:lnTo>
                  <a:pt x="2489200" y="21336"/>
                </a:lnTo>
                <a:lnTo>
                  <a:pt x="2476500" y="27432"/>
                </a:lnTo>
                <a:lnTo>
                  <a:pt x="2489200" y="27432"/>
                </a:lnTo>
                <a:close/>
              </a:path>
              <a:path w="2921000" h="139064">
                <a:moveTo>
                  <a:pt x="2514600" y="21336"/>
                </a:moveTo>
                <a:lnTo>
                  <a:pt x="2514600" y="6096"/>
                </a:lnTo>
                <a:lnTo>
                  <a:pt x="2501900" y="1524"/>
                </a:lnTo>
                <a:lnTo>
                  <a:pt x="2489200" y="1524"/>
                </a:lnTo>
                <a:lnTo>
                  <a:pt x="2501900" y="6096"/>
                </a:lnTo>
                <a:lnTo>
                  <a:pt x="2501900" y="25908"/>
                </a:lnTo>
                <a:lnTo>
                  <a:pt x="2505075" y="25908"/>
                </a:lnTo>
                <a:lnTo>
                  <a:pt x="2514600" y="21336"/>
                </a:lnTo>
                <a:close/>
              </a:path>
              <a:path w="2921000" h="139064">
                <a:moveTo>
                  <a:pt x="2505075" y="25908"/>
                </a:moveTo>
                <a:lnTo>
                  <a:pt x="2501900" y="25908"/>
                </a:lnTo>
                <a:lnTo>
                  <a:pt x="2501900" y="21336"/>
                </a:lnTo>
                <a:lnTo>
                  <a:pt x="2489200" y="27432"/>
                </a:lnTo>
                <a:lnTo>
                  <a:pt x="2501900" y="27432"/>
                </a:lnTo>
                <a:lnTo>
                  <a:pt x="2505075" y="25908"/>
                </a:lnTo>
                <a:close/>
              </a:path>
              <a:path w="2921000" h="139064">
                <a:moveTo>
                  <a:pt x="2514600" y="0"/>
                </a:moveTo>
                <a:lnTo>
                  <a:pt x="2501900" y="0"/>
                </a:lnTo>
                <a:lnTo>
                  <a:pt x="2501900" y="1524"/>
                </a:lnTo>
                <a:lnTo>
                  <a:pt x="2514600" y="0"/>
                </a:lnTo>
                <a:close/>
              </a:path>
              <a:path w="2921000" h="139064">
                <a:moveTo>
                  <a:pt x="2552700" y="25908"/>
                </a:moveTo>
                <a:lnTo>
                  <a:pt x="2540000" y="19812"/>
                </a:lnTo>
                <a:lnTo>
                  <a:pt x="2540000" y="0"/>
                </a:lnTo>
                <a:lnTo>
                  <a:pt x="2527300" y="6096"/>
                </a:lnTo>
                <a:lnTo>
                  <a:pt x="2514600" y="0"/>
                </a:lnTo>
                <a:lnTo>
                  <a:pt x="2501900" y="1524"/>
                </a:lnTo>
                <a:lnTo>
                  <a:pt x="2514600" y="6096"/>
                </a:lnTo>
                <a:lnTo>
                  <a:pt x="2514600" y="25908"/>
                </a:lnTo>
                <a:lnTo>
                  <a:pt x="2527300" y="19812"/>
                </a:lnTo>
                <a:lnTo>
                  <a:pt x="2540000" y="25908"/>
                </a:lnTo>
                <a:lnTo>
                  <a:pt x="2540000" y="6096"/>
                </a:lnTo>
                <a:lnTo>
                  <a:pt x="2552700" y="0"/>
                </a:lnTo>
                <a:lnTo>
                  <a:pt x="2552700" y="25908"/>
                </a:lnTo>
                <a:close/>
              </a:path>
              <a:path w="2921000" h="139064">
                <a:moveTo>
                  <a:pt x="2514600" y="25908"/>
                </a:moveTo>
                <a:lnTo>
                  <a:pt x="2505075" y="25908"/>
                </a:lnTo>
                <a:lnTo>
                  <a:pt x="2501900" y="27432"/>
                </a:lnTo>
                <a:lnTo>
                  <a:pt x="2514600" y="25908"/>
                </a:lnTo>
                <a:close/>
              </a:path>
              <a:path w="2921000" h="139064">
                <a:moveTo>
                  <a:pt x="2514600" y="25908"/>
                </a:moveTo>
                <a:lnTo>
                  <a:pt x="2514600" y="21336"/>
                </a:lnTo>
                <a:lnTo>
                  <a:pt x="2505075" y="25908"/>
                </a:lnTo>
                <a:lnTo>
                  <a:pt x="2514600" y="25908"/>
                </a:lnTo>
                <a:close/>
              </a:path>
              <a:path w="2921000" h="139064">
                <a:moveTo>
                  <a:pt x="2540000" y="0"/>
                </a:moveTo>
                <a:lnTo>
                  <a:pt x="2514600" y="0"/>
                </a:lnTo>
                <a:lnTo>
                  <a:pt x="2527300" y="6096"/>
                </a:lnTo>
                <a:lnTo>
                  <a:pt x="2540000" y="0"/>
                </a:lnTo>
                <a:close/>
              </a:path>
              <a:path w="2921000" h="139064">
                <a:moveTo>
                  <a:pt x="2540000" y="25908"/>
                </a:moveTo>
                <a:lnTo>
                  <a:pt x="2527300" y="19812"/>
                </a:lnTo>
                <a:lnTo>
                  <a:pt x="2514600" y="25908"/>
                </a:lnTo>
                <a:lnTo>
                  <a:pt x="2540000" y="25908"/>
                </a:lnTo>
                <a:close/>
              </a:path>
              <a:path w="2921000" h="139064">
                <a:moveTo>
                  <a:pt x="2565400" y="25908"/>
                </a:moveTo>
                <a:lnTo>
                  <a:pt x="2552700" y="19812"/>
                </a:lnTo>
                <a:lnTo>
                  <a:pt x="2552700" y="0"/>
                </a:lnTo>
                <a:lnTo>
                  <a:pt x="2540000" y="6096"/>
                </a:lnTo>
                <a:lnTo>
                  <a:pt x="2540000" y="19812"/>
                </a:lnTo>
                <a:lnTo>
                  <a:pt x="2552700" y="25908"/>
                </a:lnTo>
                <a:lnTo>
                  <a:pt x="2552700" y="6096"/>
                </a:lnTo>
                <a:lnTo>
                  <a:pt x="2565400" y="0"/>
                </a:lnTo>
                <a:lnTo>
                  <a:pt x="2565400" y="25908"/>
                </a:lnTo>
                <a:close/>
              </a:path>
              <a:path w="2921000" h="139064">
                <a:moveTo>
                  <a:pt x="2590800" y="19812"/>
                </a:moveTo>
                <a:lnTo>
                  <a:pt x="2590800" y="6096"/>
                </a:lnTo>
                <a:lnTo>
                  <a:pt x="2578100" y="0"/>
                </a:lnTo>
                <a:lnTo>
                  <a:pt x="2565400" y="0"/>
                </a:lnTo>
                <a:lnTo>
                  <a:pt x="2552700" y="6096"/>
                </a:lnTo>
                <a:lnTo>
                  <a:pt x="2552700" y="19812"/>
                </a:lnTo>
                <a:lnTo>
                  <a:pt x="2565400" y="25908"/>
                </a:lnTo>
                <a:lnTo>
                  <a:pt x="2578100" y="25908"/>
                </a:lnTo>
                <a:lnTo>
                  <a:pt x="2590800" y="19812"/>
                </a:lnTo>
                <a:close/>
              </a:path>
              <a:path w="2921000" h="139064">
                <a:moveTo>
                  <a:pt x="2628900" y="25908"/>
                </a:moveTo>
                <a:lnTo>
                  <a:pt x="2616200" y="19812"/>
                </a:lnTo>
                <a:lnTo>
                  <a:pt x="2616200" y="0"/>
                </a:lnTo>
                <a:lnTo>
                  <a:pt x="2603500" y="6096"/>
                </a:lnTo>
                <a:lnTo>
                  <a:pt x="2590800" y="0"/>
                </a:lnTo>
                <a:lnTo>
                  <a:pt x="2578100" y="0"/>
                </a:lnTo>
                <a:lnTo>
                  <a:pt x="2590800" y="6096"/>
                </a:lnTo>
                <a:lnTo>
                  <a:pt x="2590800" y="25908"/>
                </a:lnTo>
                <a:lnTo>
                  <a:pt x="2603500" y="19812"/>
                </a:lnTo>
                <a:lnTo>
                  <a:pt x="2616200" y="25908"/>
                </a:lnTo>
                <a:lnTo>
                  <a:pt x="2616200" y="6096"/>
                </a:lnTo>
                <a:lnTo>
                  <a:pt x="2628900" y="0"/>
                </a:lnTo>
                <a:lnTo>
                  <a:pt x="2628900" y="25908"/>
                </a:lnTo>
                <a:close/>
              </a:path>
              <a:path w="2921000" h="139064">
                <a:moveTo>
                  <a:pt x="2590800" y="25908"/>
                </a:moveTo>
                <a:lnTo>
                  <a:pt x="2590800" y="19812"/>
                </a:lnTo>
                <a:lnTo>
                  <a:pt x="2578100" y="25908"/>
                </a:lnTo>
                <a:lnTo>
                  <a:pt x="2590800" y="25908"/>
                </a:lnTo>
                <a:close/>
              </a:path>
              <a:path w="2921000" h="139064">
                <a:moveTo>
                  <a:pt x="2616200" y="0"/>
                </a:moveTo>
                <a:lnTo>
                  <a:pt x="2590800" y="0"/>
                </a:lnTo>
                <a:lnTo>
                  <a:pt x="2603500" y="6096"/>
                </a:lnTo>
                <a:lnTo>
                  <a:pt x="2616200" y="0"/>
                </a:lnTo>
                <a:close/>
              </a:path>
              <a:path w="2921000" h="139064">
                <a:moveTo>
                  <a:pt x="2616200" y="25908"/>
                </a:moveTo>
                <a:lnTo>
                  <a:pt x="2603500" y="19812"/>
                </a:lnTo>
                <a:lnTo>
                  <a:pt x="2590800" y="25908"/>
                </a:lnTo>
                <a:lnTo>
                  <a:pt x="2616200" y="25908"/>
                </a:lnTo>
                <a:close/>
              </a:path>
              <a:path w="2921000" h="139064">
                <a:moveTo>
                  <a:pt x="2641600" y="1524"/>
                </a:moveTo>
                <a:lnTo>
                  <a:pt x="2628900" y="0"/>
                </a:lnTo>
                <a:lnTo>
                  <a:pt x="2616200" y="6096"/>
                </a:lnTo>
                <a:lnTo>
                  <a:pt x="2616200" y="19812"/>
                </a:lnTo>
                <a:lnTo>
                  <a:pt x="2628900" y="25908"/>
                </a:lnTo>
                <a:lnTo>
                  <a:pt x="2628900" y="6096"/>
                </a:lnTo>
                <a:lnTo>
                  <a:pt x="2641600" y="1524"/>
                </a:lnTo>
                <a:close/>
              </a:path>
              <a:path w="2921000" h="139064">
                <a:moveTo>
                  <a:pt x="2641600" y="1524"/>
                </a:moveTo>
                <a:lnTo>
                  <a:pt x="2641600" y="0"/>
                </a:lnTo>
                <a:lnTo>
                  <a:pt x="2628900" y="0"/>
                </a:lnTo>
                <a:lnTo>
                  <a:pt x="2641600" y="1524"/>
                </a:lnTo>
                <a:close/>
              </a:path>
              <a:path w="2921000" h="139064">
                <a:moveTo>
                  <a:pt x="2654300" y="1524"/>
                </a:moveTo>
                <a:lnTo>
                  <a:pt x="2641600" y="1524"/>
                </a:lnTo>
                <a:lnTo>
                  <a:pt x="2628900" y="6096"/>
                </a:lnTo>
                <a:lnTo>
                  <a:pt x="2628900" y="21336"/>
                </a:lnTo>
                <a:lnTo>
                  <a:pt x="2638425" y="25908"/>
                </a:lnTo>
                <a:lnTo>
                  <a:pt x="2641600" y="25908"/>
                </a:lnTo>
                <a:lnTo>
                  <a:pt x="2641600" y="7620"/>
                </a:lnTo>
                <a:lnTo>
                  <a:pt x="2654300" y="1524"/>
                </a:lnTo>
                <a:close/>
              </a:path>
              <a:path w="2921000" h="139064">
                <a:moveTo>
                  <a:pt x="2638425" y="25908"/>
                </a:moveTo>
                <a:lnTo>
                  <a:pt x="2628900" y="21336"/>
                </a:lnTo>
                <a:lnTo>
                  <a:pt x="2628900" y="25908"/>
                </a:lnTo>
                <a:lnTo>
                  <a:pt x="2638425" y="25908"/>
                </a:lnTo>
                <a:close/>
              </a:path>
              <a:path w="2921000" h="139064">
                <a:moveTo>
                  <a:pt x="2641600" y="27432"/>
                </a:moveTo>
                <a:lnTo>
                  <a:pt x="2638425" y="25908"/>
                </a:lnTo>
                <a:lnTo>
                  <a:pt x="2628900" y="25908"/>
                </a:lnTo>
                <a:lnTo>
                  <a:pt x="2641600" y="27432"/>
                </a:lnTo>
                <a:close/>
              </a:path>
              <a:path w="2921000" h="139064">
                <a:moveTo>
                  <a:pt x="2654300" y="27432"/>
                </a:moveTo>
                <a:lnTo>
                  <a:pt x="2641600" y="22860"/>
                </a:lnTo>
                <a:lnTo>
                  <a:pt x="2641600" y="25908"/>
                </a:lnTo>
                <a:lnTo>
                  <a:pt x="2638425" y="25908"/>
                </a:lnTo>
                <a:lnTo>
                  <a:pt x="2641600" y="27432"/>
                </a:lnTo>
                <a:lnTo>
                  <a:pt x="2654300" y="27432"/>
                </a:lnTo>
                <a:close/>
              </a:path>
              <a:path w="2921000" h="139064">
                <a:moveTo>
                  <a:pt x="2667000" y="1524"/>
                </a:moveTo>
                <a:lnTo>
                  <a:pt x="2654300" y="1524"/>
                </a:lnTo>
                <a:lnTo>
                  <a:pt x="2641600" y="7620"/>
                </a:lnTo>
                <a:lnTo>
                  <a:pt x="2641600" y="22860"/>
                </a:lnTo>
                <a:lnTo>
                  <a:pt x="2654300" y="27432"/>
                </a:lnTo>
                <a:lnTo>
                  <a:pt x="2654300" y="9144"/>
                </a:lnTo>
                <a:lnTo>
                  <a:pt x="2666023" y="3516"/>
                </a:lnTo>
                <a:lnTo>
                  <a:pt x="2667000" y="1524"/>
                </a:lnTo>
                <a:close/>
              </a:path>
              <a:path w="2921000" h="139064">
                <a:moveTo>
                  <a:pt x="2666023" y="3516"/>
                </a:moveTo>
                <a:lnTo>
                  <a:pt x="2654300" y="9144"/>
                </a:lnTo>
                <a:lnTo>
                  <a:pt x="2654300" y="24384"/>
                </a:lnTo>
                <a:lnTo>
                  <a:pt x="2655509" y="24964"/>
                </a:lnTo>
                <a:lnTo>
                  <a:pt x="2666023" y="3516"/>
                </a:lnTo>
                <a:close/>
              </a:path>
              <a:path w="2921000" h="139064">
                <a:moveTo>
                  <a:pt x="2655509" y="24964"/>
                </a:moveTo>
                <a:lnTo>
                  <a:pt x="2654300" y="24384"/>
                </a:lnTo>
                <a:lnTo>
                  <a:pt x="2654300" y="27432"/>
                </a:lnTo>
                <a:lnTo>
                  <a:pt x="2655509" y="24964"/>
                </a:lnTo>
                <a:close/>
              </a:path>
              <a:path w="2921000" h="139064">
                <a:moveTo>
                  <a:pt x="2660650" y="27432"/>
                </a:moveTo>
                <a:lnTo>
                  <a:pt x="2655509" y="24964"/>
                </a:lnTo>
                <a:lnTo>
                  <a:pt x="2654300" y="27432"/>
                </a:lnTo>
                <a:lnTo>
                  <a:pt x="2660650" y="27432"/>
                </a:lnTo>
                <a:close/>
              </a:path>
              <a:path w="2921000" h="139064">
                <a:moveTo>
                  <a:pt x="2662766" y="28448"/>
                </a:moveTo>
                <a:lnTo>
                  <a:pt x="2660650" y="27432"/>
                </a:lnTo>
                <a:lnTo>
                  <a:pt x="2654300" y="27432"/>
                </a:lnTo>
                <a:lnTo>
                  <a:pt x="2662766" y="28448"/>
                </a:lnTo>
                <a:close/>
              </a:path>
              <a:path w="2921000" h="139064">
                <a:moveTo>
                  <a:pt x="2679700" y="4572"/>
                </a:moveTo>
                <a:lnTo>
                  <a:pt x="2667000" y="3048"/>
                </a:lnTo>
                <a:lnTo>
                  <a:pt x="2666023" y="3516"/>
                </a:lnTo>
                <a:lnTo>
                  <a:pt x="2655509" y="24964"/>
                </a:lnTo>
                <a:lnTo>
                  <a:pt x="2660650" y="27432"/>
                </a:lnTo>
                <a:lnTo>
                  <a:pt x="2667000" y="27432"/>
                </a:lnTo>
                <a:lnTo>
                  <a:pt x="2667000" y="9144"/>
                </a:lnTo>
                <a:lnTo>
                  <a:pt x="2679700" y="4572"/>
                </a:lnTo>
                <a:close/>
              </a:path>
              <a:path w="2921000" h="139064">
                <a:moveTo>
                  <a:pt x="2679700" y="30480"/>
                </a:moveTo>
                <a:lnTo>
                  <a:pt x="2667000" y="24384"/>
                </a:lnTo>
                <a:lnTo>
                  <a:pt x="2667000" y="27432"/>
                </a:lnTo>
                <a:lnTo>
                  <a:pt x="2660650" y="27432"/>
                </a:lnTo>
                <a:lnTo>
                  <a:pt x="2662766" y="28448"/>
                </a:lnTo>
                <a:lnTo>
                  <a:pt x="2679700" y="30480"/>
                </a:lnTo>
                <a:close/>
              </a:path>
              <a:path w="2921000" h="139064">
                <a:moveTo>
                  <a:pt x="2679700" y="30480"/>
                </a:moveTo>
                <a:lnTo>
                  <a:pt x="2662766" y="28448"/>
                </a:lnTo>
                <a:lnTo>
                  <a:pt x="2667000" y="30480"/>
                </a:lnTo>
                <a:lnTo>
                  <a:pt x="2679700" y="30480"/>
                </a:lnTo>
                <a:close/>
              </a:path>
              <a:path w="2921000" h="139064">
                <a:moveTo>
                  <a:pt x="2667000" y="3048"/>
                </a:moveTo>
                <a:lnTo>
                  <a:pt x="2667000" y="1524"/>
                </a:lnTo>
                <a:lnTo>
                  <a:pt x="2666023" y="3516"/>
                </a:lnTo>
                <a:lnTo>
                  <a:pt x="2667000" y="3048"/>
                </a:lnTo>
                <a:close/>
              </a:path>
              <a:path w="2921000" h="139064">
                <a:moveTo>
                  <a:pt x="2679700" y="4572"/>
                </a:moveTo>
                <a:lnTo>
                  <a:pt x="2679700" y="3048"/>
                </a:lnTo>
                <a:lnTo>
                  <a:pt x="2667000" y="3048"/>
                </a:lnTo>
                <a:lnTo>
                  <a:pt x="2679700" y="4572"/>
                </a:lnTo>
                <a:close/>
              </a:path>
              <a:path w="2921000" h="139064">
                <a:moveTo>
                  <a:pt x="2692400" y="4572"/>
                </a:moveTo>
                <a:lnTo>
                  <a:pt x="2679700" y="4572"/>
                </a:lnTo>
                <a:lnTo>
                  <a:pt x="2667000" y="9144"/>
                </a:lnTo>
                <a:lnTo>
                  <a:pt x="2667000" y="24384"/>
                </a:lnTo>
                <a:lnTo>
                  <a:pt x="2679700" y="30480"/>
                </a:lnTo>
                <a:lnTo>
                  <a:pt x="2679700" y="10668"/>
                </a:lnTo>
                <a:lnTo>
                  <a:pt x="2691493" y="6422"/>
                </a:lnTo>
                <a:lnTo>
                  <a:pt x="2692400" y="4572"/>
                </a:lnTo>
                <a:close/>
              </a:path>
              <a:path w="2921000" h="139064">
                <a:moveTo>
                  <a:pt x="2691493" y="6422"/>
                </a:moveTo>
                <a:lnTo>
                  <a:pt x="2679700" y="10668"/>
                </a:lnTo>
                <a:lnTo>
                  <a:pt x="2679700" y="25908"/>
                </a:lnTo>
                <a:lnTo>
                  <a:pt x="2681514" y="26778"/>
                </a:lnTo>
                <a:lnTo>
                  <a:pt x="2691493" y="6422"/>
                </a:lnTo>
                <a:close/>
              </a:path>
              <a:path w="2921000" h="139064">
                <a:moveTo>
                  <a:pt x="2681514" y="26778"/>
                </a:moveTo>
                <a:lnTo>
                  <a:pt x="2679700" y="25908"/>
                </a:lnTo>
                <a:lnTo>
                  <a:pt x="2679700" y="30480"/>
                </a:lnTo>
                <a:lnTo>
                  <a:pt x="2681514" y="26778"/>
                </a:lnTo>
                <a:close/>
              </a:path>
              <a:path w="2921000" h="139064">
                <a:moveTo>
                  <a:pt x="2689225" y="30480"/>
                </a:moveTo>
                <a:lnTo>
                  <a:pt x="2681514" y="26778"/>
                </a:lnTo>
                <a:lnTo>
                  <a:pt x="2679700" y="30480"/>
                </a:lnTo>
                <a:lnTo>
                  <a:pt x="2689225" y="30480"/>
                </a:lnTo>
                <a:close/>
              </a:path>
              <a:path w="2921000" h="139064">
                <a:moveTo>
                  <a:pt x="2692400" y="32004"/>
                </a:moveTo>
                <a:lnTo>
                  <a:pt x="2689225" y="30480"/>
                </a:lnTo>
                <a:lnTo>
                  <a:pt x="2679700" y="30480"/>
                </a:lnTo>
                <a:lnTo>
                  <a:pt x="2692400" y="32004"/>
                </a:lnTo>
                <a:close/>
              </a:path>
              <a:path w="2921000" h="139064">
                <a:moveTo>
                  <a:pt x="2704394" y="7535"/>
                </a:moveTo>
                <a:lnTo>
                  <a:pt x="2692400" y="6096"/>
                </a:lnTo>
                <a:lnTo>
                  <a:pt x="2691493" y="6422"/>
                </a:lnTo>
                <a:lnTo>
                  <a:pt x="2681514" y="26778"/>
                </a:lnTo>
                <a:lnTo>
                  <a:pt x="2689225" y="30480"/>
                </a:lnTo>
                <a:lnTo>
                  <a:pt x="2692400" y="30480"/>
                </a:lnTo>
                <a:lnTo>
                  <a:pt x="2692400" y="12192"/>
                </a:lnTo>
                <a:lnTo>
                  <a:pt x="2704193" y="7946"/>
                </a:lnTo>
                <a:lnTo>
                  <a:pt x="2704394" y="7535"/>
                </a:lnTo>
                <a:close/>
              </a:path>
              <a:path w="2921000" h="139064">
                <a:moveTo>
                  <a:pt x="2694214" y="28302"/>
                </a:moveTo>
                <a:lnTo>
                  <a:pt x="2692400" y="27432"/>
                </a:lnTo>
                <a:lnTo>
                  <a:pt x="2692400" y="30480"/>
                </a:lnTo>
                <a:lnTo>
                  <a:pt x="2689225" y="30480"/>
                </a:lnTo>
                <a:lnTo>
                  <a:pt x="2692400" y="32004"/>
                </a:lnTo>
                <a:lnTo>
                  <a:pt x="2694214" y="28302"/>
                </a:lnTo>
                <a:close/>
              </a:path>
              <a:path w="2921000" h="139064">
                <a:moveTo>
                  <a:pt x="2705100" y="6096"/>
                </a:moveTo>
                <a:lnTo>
                  <a:pt x="2692400" y="4572"/>
                </a:lnTo>
                <a:lnTo>
                  <a:pt x="2691493" y="6422"/>
                </a:lnTo>
                <a:lnTo>
                  <a:pt x="2692400" y="6096"/>
                </a:lnTo>
                <a:lnTo>
                  <a:pt x="2705100" y="6096"/>
                </a:lnTo>
                <a:close/>
              </a:path>
              <a:path w="2921000" h="139064">
                <a:moveTo>
                  <a:pt x="2705100" y="6096"/>
                </a:moveTo>
                <a:lnTo>
                  <a:pt x="2692400" y="6096"/>
                </a:lnTo>
                <a:lnTo>
                  <a:pt x="2704394" y="7535"/>
                </a:lnTo>
                <a:lnTo>
                  <a:pt x="2705100" y="6096"/>
                </a:lnTo>
                <a:close/>
              </a:path>
              <a:path w="2921000" h="139064">
                <a:moveTo>
                  <a:pt x="2704193" y="7946"/>
                </a:moveTo>
                <a:lnTo>
                  <a:pt x="2692400" y="12192"/>
                </a:lnTo>
                <a:lnTo>
                  <a:pt x="2692400" y="27432"/>
                </a:lnTo>
                <a:lnTo>
                  <a:pt x="2694214" y="28302"/>
                </a:lnTo>
                <a:lnTo>
                  <a:pt x="2704193" y="7946"/>
                </a:lnTo>
                <a:close/>
              </a:path>
              <a:path w="2921000" h="139064">
                <a:moveTo>
                  <a:pt x="2701925" y="32004"/>
                </a:moveTo>
                <a:lnTo>
                  <a:pt x="2694214" y="28302"/>
                </a:lnTo>
                <a:lnTo>
                  <a:pt x="2692400" y="32004"/>
                </a:lnTo>
                <a:lnTo>
                  <a:pt x="2701925" y="32004"/>
                </a:lnTo>
                <a:close/>
              </a:path>
              <a:path w="2921000" h="139064">
                <a:moveTo>
                  <a:pt x="2705100" y="33528"/>
                </a:moveTo>
                <a:lnTo>
                  <a:pt x="2701925" y="32004"/>
                </a:lnTo>
                <a:lnTo>
                  <a:pt x="2692400" y="32004"/>
                </a:lnTo>
                <a:lnTo>
                  <a:pt x="2705100" y="33528"/>
                </a:lnTo>
                <a:close/>
              </a:path>
              <a:path w="2921000" h="139064">
                <a:moveTo>
                  <a:pt x="2717800" y="7620"/>
                </a:moveTo>
                <a:lnTo>
                  <a:pt x="2705100" y="7620"/>
                </a:lnTo>
                <a:lnTo>
                  <a:pt x="2704193" y="7946"/>
                </a:lnTo>
                <a:lnTo>
                  <a:pt x="2694214" y="28302"/>
                </a:lnTo>
                <a:lnTo>
                  <a:pt x="2701925" y="32004"/>
                </a:lnTo>
                <a:lnTo>
                  <a:pt x="2705100" y="32004"/>
                </a:lnTo>
                <a:lnTo>
                  <a:pt x="2705100" y="13716"/>
                </a:lnTo>
                <a:lnTo>
                  <a:pt x="2717800" y="7620"/>
                </a:lnTo>
                <a:close/>
              </a:path>
              <a:path w="2921000" h="139064">
                <a:moveTo>
                  <a:pt x="2714625" y="33528"/>
                </a:moveTo>
                <a:lnTo>
                  <a:pt x="2705100" y="28956"/>
                </a:lnTo>
                <a:lnTo>
                  <a:pt x="2705100" y="32004"/>
                </a:lnTo>
                <a:lnTo>
                  <a:pt x="2701925" y="32004"/>
                </a:lnTo>
                <a:lnTo>
                  <a:pt x="2705100" y="33528"/>
                </a:lnTo>
                <a:lnTo>
                  <a:pt x="2714625" y="33528"/>
                </a:lnTo>
                <a:close/>
              </a:path>
              <a:path w="2921000" h="139064">
                <a:moveTo>
                  <a:pt x="2705100" y="7620"/>
                </a:moveTo>
                <a:lnTo>
                  <a:pt x="2704394" y="7535"/>
                </a:lnTo>
                <a:lnTo>
                  <a:pt x="2704193" y="7946"/>
                </a:lnTo>
                <a:lnTo>
                  <a:pt x="2705100" y="7620"/>
                </a:lnTo>
                <a:close/>
              </a:path>
              <a:path w="2921000" h="139064">
                <a:moveTo>
                  <a:pt x="2705100" y="7620"/>
                </a:moveTo>
                <a:lnTo>
                  <a:pt x="2705100" y="6096"/>
                </a:lnTo>
                <a:lnTo>
                  <a:pt x="2704394" y="7535"/>
                </a:lnTo>
                <a:lnTo>
                  <a:pt x="2705100" y="7620"/>
                </a:lnTo>
                <a:close/>
              </a:path>
              <a:path w="2921000" h="139064">
                <a:moveTo>
                  <a:pt x="2730500" y="9144"/>
                </a:moveTo>
                <a:lnTo>
                  <a:pt x="2717800" y="7620"/>
                </a:lnTo>
                <a:lnTo>
                  <a:pt x="2705100" y="13716"/>
                </a:lnTo>
                <a:lnTo>
                  <a:pt x="2705100" y="28956"/>
                </a:lnTo>
                <a:lnTo>
                  <a:pt x="2714625" y="33528"/>
                </a:lnTo>
                <a:lnTo>
                  <a:pt x="2717800" y="33528"/>
                </a:lnTo>
                <a:lnTo>
                  <a:pt x="2717800" y="13716"/>
                </a:lnTo>
                <a:lnTo>
                  <a:pt x="2730500" y="9144"/>
                </a:lnTo>
                <a:close/>
              </a:path>
              <a:path w="2921000" h="139064">
                <a:moveTo>
                  <a:pt x="2730500" y="35052"/>
                </a:moveTo>
                <a:lnTo>
                  <a:pt x="2717800" y="28956"/>
                </a:lnTo>
                <a:lnTo>
                  <a:pt x="2717800" y="33528"/>
                </a:lnTo>
                <a:lnTo>
                  <a:pt x="2714625" y="33528"/>
                </a:lnTo>
                <a:lnTo>
                  <a:pt x="2717800" y="35052"/>
                </a:lnTo>
                <a:lnTo>
                  <a:pt x="2730500" y="35052"/>
                </a:lnTo>
                <a:close/>
              </a:path>
              <a:path w="2921000" h="139064">
                <a:moveTo>
                  <a:pt x="2730500" y="9144"/>
                </a:moveTo>
                <a:lnTo>
                  <a:pt x="2730500" y="7620"/>
                </a:lnTo>
                <a:lnTo>
                  <a:pt x="2717800" y="7620"/>
                </a:lnTo>
                <a:lnTo>
                  <a:pt x="2730500" y="9144"/>
                </a:lnTo>
                <a:close/>
              </a:path>
              <a:path w="2921000" h="139064">
                <a:moveTo>
                  <a:pt x="2768600" y="30480"/>
                </a:moveTo>
                <a:lnTo>
                  <a:pt x="2768600" y="15240"/>
                </a:lnTo>
                <a:lnTo>
                  <a:pt x="2759075" y="10668"/>
                </a:lnTo>
                <a:lnTo>
                  <a:pt x="2755900" y="10668"/>
                </a:lnTo>
                <a:lnTo>
                  <a:pt x="2755900" y="9144"/>
                </a:lnTo>
                <a:lnTo>
                  <a:pt x="2730500" y="9144"/>
                </a:lnTo>
                <a:lnTo>
                  <a:pt x="2717800" y="13716"/>
                </a:lnTo>
                <a:lnTo>
                  <a:pt x="2717800" y="28956"/>
                </a:lnTo>
                <a:lnTo>
                  <a:pt x="2730500" y="35052"/>
                </a:lnTo>
                <a:lnTo>
                  <a:pt x="2743200" y="35052"/>
                </a:lnTo>
                <a:lnTo>
                  <a:pt x="2743200" y="36576"/>
                </a:lnTo>
                <a:lnTo>
                  <a:pt x="2755900" y="36576"/>
                </a:lnTo>
                <a:lnTo>
                  <a:pt x="2755900" y="10668"/>
                </a:lnTo>
                <a:lnTo>
                  <a:pt x="2759075" y="10668"/>
                </a:lnTo>
                <a:lnTo>
                  <a:pt x="2759075" y="35052"/>
                </a:lnTo>
                <a:lnTo>
                  <a:pt x="2768600" y="30480"/>
                </a:lnTo>
                <a:close/>
              </a:path>
              <a:path w="2921000" h="139064">
                <a:moveTo>
                  <a:pt x="2743200" y="36576"/>
                </a:moveTo>
                <a:lnTo>
                  <a:pt x="2743200" y="35052"/>
                </a:lnTo>
                <a:lnTo>
                  <a:pt x="2730500" y="35052"/>
                </a:lnTo>
                <a:lnTo>
                  <a:pt x="2743200" y="36576"/>
                </a:lnTo>
                <a:close/>
              </a:path>
              <a:path w="2921000" h="139064">
                <a:moveTo>
                  <a:pt x="2743200" y="36576"/>
                </a:moveTo>
                <a:lnTo>
                  <a:pt x="2730500" y="35052"/>
                </a:lnTo>
                <a:lnTo>
                  <a:pt x="2730500" y="36576"/>
                </a:lnTo>
                <a:lnTo>
                  <a:pt x="2743200" y="36576"/>
                </a:lnTo>
                <a:close/>
              </a:path>
              <a:path w="2921000" h="139064">
                <a:moveTo>
                  <a:pt x="2768600" y="10668"/>
                </a:moveTo>
                <a:lnTo>
                  <a:pt x="2755900" y="9144"/>
                </a:lnTo>
                <a:lnTo>
                  <a:pt x="2759075" y="10668"/>
                </a:lnTo>
                <a:lnTo>
                  <a:pt x="2768600" y="10668"/>
                </a:lnTo>
                <a:close/>
              </a:path>
              <a:path w="2921000" h="139064">
                <a:moveTo>
                  <a:pt x="2770909" y="33112"/>
                </a:moveTo>
                <a:lnTo>
                  <a:pt x="2768600" y="32004"/>
                </a:lnTo>
                <a:lnTo>
                  <a:pt x="2768600" y="30480"/>
                </a:lnTo>
                <a:lnTo>
                  <a:pt x="2755900" y="36576"/>
                </a:lnTo>
                <a:lnTo>
                  <a:pt x="2768600" y="36576"/>
                </a:lnTo>
                <a:lnTo>
                  <a:pt x="2769507" y="36140"/>
                </a:lnTo>
                <a:lnTo>
                  <a:pt x="2770909" y="33112"/>
                </a:lnTo>
                <a:close/>
              </a:path>
              <a:path w="2921000" h="139064">
                <a:moveTo>
                  <a:pt x="2775857" y="13280"/>
                </a:moveTo>
                <a:lnTo>
                  <a:pt x="2768600" y="10668"/>
                </a:lnTo>
                <a:lnTo>
                  <a:pt x="2759075" y="10668"/>
                </a:lnTo>
                <a:lnTo>
                  <a:pt x="2768600" y="15240"/>
                </a:lnTo>
                <a:lnTo>
                  <a:pt x="2768600" y="16764"/>
                </a:lnTo>
                <a:lnTo>
                  <a:pt x="2775857" y="13280"/>
                </a:lnTo>
                <a:close/>
              </a:path>
              <a:path w="2921000" h="139064">
                <a:moveTo>
                  <a:pt x="2781300" y="10668"/>
                </a:moveTo>
                <a:lnTo>
                  <a:pt x="2768600" y="10668"/>
                </a:lnTo>
                <a:lnTo>
                  <a:pt x="2775857" y="13280"/>
                </a:lnTo>
                <a:lnTo>
                  <a:pt x="2781300" y="10668"/>
                </a:lnTo>
                <a:close/>
              </a:path>
              <a:path w="2921000" h="139064">
                <a:moveTo>
                  <a:pt x="2779485" y="14586"/>
                </a:moveTo>
                <a:lnTo>
                  <a:pt x="2775857" y="13280"/>
                </a:lnTo>
                <a:lnTo>
                  <a:pt x="2768600" y="16764"/>
                </a:lnTo>
                <a:lnTo>
                  <a:pt x="2768600" y="32004"/>
                </a:lnTo>
                <a:lnTo>
                  <a:pt x="2770909" y="33112"/>
                </a:lnTo>
                <a:lnTo>
                  <a:pt x="2779485" y="14586"/>
                </a:lnTo>
                <a:close/>
              </a:path>
              <a:path w="2921000" h="139064">
                <a:moveTo>
                  <a:pt x="2769507" y="36140"/>
                </a:moveTo>
                <a:lnTo>
                  <a:pt x="2768600" y="36576"/>
                </a:lnTo>
                <a:lnTo>
                  <a:pt x="2768600" y="38100"/>
                </a:lnTo>
                <a:lnTo>
                  <a:pt x="2769507" y="36140"/>
                </a:lnTo>
                <a:close/>
              </a:path>
              <a:path w="2921000" h="139064">
                <a:moveTo>
                  <a:pt x="2781300" y="38100"/>
                </a:moveTo>
                <a:lnTo>
                  <a:pt x="2773362" y="34290"/>
                </a:lnTo>
                <a:lnTo>
                  <a:pt x="2769507" y="36140"/>
                </a:lnTo>
                <a:lnTo>
                  <a:pt x="2768600" y="38100"/>
                </a:lnTo>
                <a:lnTo>
                  <a:pt x="2781300" y="38100"/>
                </a:lnTo>
                <a:close/>
              </a:path>
              <a:path w="2921000" h="139064">
                <a:moveTo>
                  <a:pt x="2773362" y="34290"/>
                </a:moveTo>
                <a:lnTo>
                  <a:pt x="2770909" y="33112"/>
                </a:lnTo>
                <a:lnTo>
                  <a:pt x="2769507" y="36140"/>
                </a:lnTo>
                <a:lnTo>
                  <a:pt x="2773362" y="34290"/>
                </a:lnTo>
                <a:close/>
              </a:path>
              <a:path w="2921000" h="139064">
                <a:moveTo>
                  <a:pt x="2781300" y="30480"/>
                </a:moveTo>
                <a:lnTo>
                  <a:pt x="2781300" y="15240"/>
                </a:lnTo>
                <a:lnTo>
                  <a:pt x="2779485" y="14586"/>
                </a:lnTo>
                <a:lnTo>
                  <a:pt x="2770909" y="33112"/>
                </a:lnTo>
                <a:lnTo>
                  <a:pt x="2773362" y="34290"/>
                </a:lnTo>
                <a:lnTo>
                  <a:pt x="2781300" y="30480"/>
                </a:lnTo>
                <a:close/>
              </a:path>
              <a:path w="2921000" h="139064">
                <a:moveTo>
                  <a:pt x="2787650" y="35052"/>
                </a:moveTo>
                <a:lnTo>
                  <a:pt x="2781300" y="32004"/>
                </a:lnTo>
                <a:lnTo>
                  <a:pt x="2781300" y="30480"/>
                </a:lnTo>
                <a:lnTo>
                  <a:pt x="2773362" y="34290"/>
                </a:lnTo>
                <a:lnTo>
                  <a:pt x="2781300" y="38100"/>
                </a:lnTo>
                <a:lnTo>
                  <a:pt x="2787650" y="35052"/>
                </a:lnTo>
                <a:close/>
              </a:path>
              <a:path w="2921000" h="139064">
                <a:moveTo>
                  <a:pt x="2781300" y="10668"/>
                </a:moveTo>
                <a:lnTo>
                  <a:pt x="2775857" y="13280"/>
                </a:lnTo>
                <a:lnTo>
                  <a:pt x="2779485" y="14586"/>
                </a:lnTo>
                <a:lnTo>
                  <a:pt x="2781300" y="10668"/>
                </a:lnTo>
                <a:close/>
              </a:path>
              <a:path w="2921000" h="139064">
                <a:moveTo>
                  <a:pt x="2787650" y="13716"/>
                </a:moveTo>
                <a:lnTo>
                  <a:pt x="2781300" y="10668"/>
                </a:lnTo>
                <a:lnTo>
                  <a:pt x="2779485" y="14586"/>
                </a:lnTo>
                <a:lnTo>
                  <a:pt x="2781300" y="15240"/>
                </a:lnTo>
                <a:lnTo>
                  <a:pt x="2781300" y="16764"/>
                </a:lnTo>
                <a:lnTo>
                  <a:pt x="2787650" y="13716"/>
                </a:lnTo>
                <a:close/>
              </a:path>
              <a:path w="2921000" h="139064">
                <a:moveTo>
                  <a:pt x="2794000" y="10668"/>
                </a:moveTo>
                <a:lnTo>
                  <a:pt x="2781300" y="10668"/>
                </a:lnTo>
                <a:lnTo>
                  <a:pt x="2787650" y="13716"/>
                </a:lnTo>
                <a:lnTo>
                  <a:pt x="2794000" y="10668"/>
                </a:lnTo>
                <a:close/>
              </a:path>
              <a:path w="2921000" h="139064">
                <a:moveTo>
                  <a:pt x="2794000" y="32004"/>
                </a:moveTo>
                <a:lnTo>
                  <a:pt x="2794000" y="16764"/>
                </a:lnTo>
                <a:lnTo>
                  <a:pt x="2787650" y="13716"/>
                </a:lnTo>
                <a:lnTo>
                  <a:pt x="2781300" y="16764"/>
                </a:lnTo>
                <a:lnTo>
                  <a:pt x="2781300" y="32004"/>
                </a:lnTo>
                <a:lnTo>
                  <a:pt x="2787650" y="35052"/>
                </a:lnTo>
                <a:lnTo>
                  <a:pt x="2794000" y="32004"/>
                </a:lnTo>
                <a:close/>
              </a:path>
              <a:path w="2921000" h="139064">
                <a:moveTo>
                  <a:pt x="2794000" y="38100"/>
                </a:moveTo>
                <a:lnTo>
                  <a:pt x="2787650" y="35052"/>
                </a:lnTo>
                <a:lnTo>
                  <a:pt x="2781300" y="38100"/>
                </a:lnTo>
                <a:lnTo>
                  <a:pt x="2794000" y="38100"/>
                </a:lnTo>
                <a:close/>
              </a:path>
              <a:path w="2921000" h="139064">
                <a:moveTo>
                  <a:pt x="2819400" y="38100"/>
                </a:moveTo>
                <a:lnTo>
                  <a:pt x="2819400" y="12192"/>
                </a:lnTo>
                <a:lnTo>
                  <a:pt x="2806700" y="10668"/>
                </a:lnTo>
                <a:lnTo>
                  <a:pt x="2794000" y="10668"/>
                </a:lnTo>
                <a:lnTo>
                  <a:pt x="2787650" y="13716"/>
                </a:lnTo>
                <a:lnTo>
                  <a:pt x="2794000" y="16764"/>
                </a:lnTo>
                <a:lnTo>
                  <a:pt x="2794000" y="38100"/>
                </a:lnTo>
                <a:lnTo>
                  <a:pt x="2819400" y="38100"/>
                </a:lnTo>
                <a:close/>
              </a:path>
              <a:path w="2921000" h="139064">
                <a:moveTo>
                  <a:pt x="2794000" y="38100"/>
                </a:moveTo>
                <a:lnTo>
                  <a:pt x="2794000" y="32004"/>
                </a:lnTo>
                <a:lnTo>
                  <a:pt x="2787650" y="35052"/>
                </a:lnTo>
                <a:lnTo>
                  <a:pt x="2794000" y="38100"/>
                </a:lnTo>
                <a:close/>
              </a:path>
              <a:path w="2921000" h="139064">
                <a:moveTo>
                  <a:pt x="2844800" y="32004"/>
                </a:moveTo>
                <a:lnTo>
                  <a:pt x="2844800" y="16764"/>
                </a:lnTo>
                <a:lnTo>
                  <a:pt x="2838450" y="13716"/>
                </a:lnTo>
                <a:lnTo>
                  <a:pt x="2832100" y="16764"/>
                </a:lnTo>
                <a:lnTo>
                  <a:pt x="2819400" y="10668"/>
                </a:lnTo>
                <a:lnTo>
                  <a:pt x="2806700" y="10668"/>
                </a:lnTo>
                <a:lnTo>
                  <a:pt x="2819400" y="12192"/>
                </a:lnTo>
                <a:lnTo>
                  <a:pt x="2819400" y="38100"/>
                </a:lnTo>
                <a:lnTo>
                  <a:pt x="2832100" y="32004"/>
                </a:lnTo>
                <a:lnTo>
                  <a:pt x="2838450" y="35052"/>
                </a:lnTo>
                <a:lnTo>
                  <a:pt x="2844800" y="32004"/>
                </a:lnTo>
                <a:close/>
              </a:path>
              <a:path w="2921000" h="139064">
                <a:moveTo>
                  <a:pt x="2838450" y="13716"/>
                </a:moveTo>
                <a:lnTo>
                  <a:pt x="2832100" y="10668"/>
                </a:lnTo>
                <a:lnTo>
                  <a:pt x="2819400" y="10668"/>
                </a:lnTo>
                <a:lnTo>
                  <a:pt x="2832100" y="16764"/>
                </a:lnTo>
                <a:lnTo>
                  <a:pt x="2838450" y="13716"/>
                </a:lnTo>
                <a:close/>
              </a:path>
              <a:path w="2921000" h="139064">
                <a:moveTo>
                  <a:pt x="2838450" y="35052"/>
                </a:moveTo>
                <a:lnTo>
                  <a:pt x="2832100" y="32004"/>
                </a:lnTo>
                <a:lnTo>
                  <a:pt x="2819400" y="38100"/>
                </a:lnTo>
                <a:lnTo>
                  <a:pt x="2832100" y="38100"/>
                </a:lnTo>
                <a:lnTo>
                  <a:pt x="2838450" y="35052"/>
                </a:lnTo>
                <a:close/>
              </a:path>
              <a:path w="2921000" h="139064">
                <a:moveTo>
                  <a:pt x="2844800" y="10668"/>
                </a:moveTo>
                <a:lnTo>
                  <a:pt x="2832100" y="10668"/>
                </a:lnTo>
                <a:lnTo>
                  <a:pt x="2838450" y="13716"/>
                </a:lnTo>
                <a:lnTo>
                  <a:pt x="2844800" y="10668"/>
                </a:lnTo>
                <a:close/>
              </a:path>
              <a:path w="2921000" h="139064">
                <a:moveTo>
                  <a:pt x="2844800" y="38100"/>
                </a:moveTo>
                <a:lnTo>
                  <a:pt x="2838450" y="35052"/>
                </a:lnTo>
                <a:lnTo>
                  <a:pt x="2832100" y="38100"/>
                </a:lnTo>
                <a:lnTo>
                  <a:pt x="2844800" y="38100"/>
                </a:lnTo>
                <a:close/>
              </a:path>
              <a:path w="2921000" h="139064">
                <a:moveTo>
                  <a:pt x="2852737" y="14478"/>
                </a:moveTo>
                <a:lnTo>
                  <a:pt x="2844800" y="10668"/>
                </a:lnTo>
                <a:lnTo>
                  <a:pt x="2838450" y="13716"/>
                </a:lnTo>
                <a:lnTo>
                  <a:pt x="2844800" y="16764"/>
                </a:lnTo>
                <a:lnTo>
                  <a:pt x="2844800" y="18288"/>
                </a:lnTo>
                <a:lnTo>
                  <a:pt x="2852737" y="14478"/>
                </a:lnTo>
                <a:close/>
              </a:path>
              <a:path w="2921000" h="139064">
                <a:moveTo>
                  <a:pt x="2846705" y="34213"/>
                </a:moveTo>
                <a:lnTo>
                  <a:pt x="2844800" y="33528"/>
                </a:lnTo>
                <a:lnTo>
                  <a:pt x="2844800" y="32004"/>
                </a:lnTo>
                <a:lnTo>
                  <a:pt x="2838450" y="35052"/>
                </a:lnTo>
                <a:lnTo>
                  <a:pt x="2844800" y="38100"/>
                </a:lnTo>
                <a:lnTo>
                  <a:pt x="2846705" y="34213"/>
                </a:lnTo>
                <a:close/>
              </a:path>
              <a:path w="2921000" h="139064">
                <a:moveTo>
                  <a:pt x="2860675" y="12192"/>
                </a:moveTo>
                <a:lnTo>
                  <a:pt x="2857500" y="10668"/>
                </a:lnTo>
                <a:lnTo>
                  <a:pt x="2844800" y="10668"/>
                </a:lnTo>
                <a:lnTo>
                  <a:pt x="2852737" y="14478"/>
                </a:lnTo>
                <a:lnTo>
                  <a:pt x="2857500" y="12192"/>
                </a:lnTo>
                <a:lnTo>
                  <a:pt x="2860675" y="12192"/>
                </a:lnTo>
                <a:close/>
              </a:path>
              <a:path w="2921000" h="139064">
                <a:moveTo>
                  <a:pt x="2855685" y="15893"/>
                </a:moveTo>
                <a:lnTo>
                  <a:pt x="2852737" y="14478"/>
                </a:lnTo>
                <a:lnTo>
                  <a:pt x="2844800" y="18288"/>
                </a:lnTo>
                <a:lnTo>
                  <a:pt x="2844800" y="33528"/>
                </a:lnTo>
                <a:lnTo>
                  <a:pt x="2846705" y="34213"/>
                </a:lnTo>
                <a:lnTo>
                  <a:pt x="2855685" y="15893"/>
                </a:lnTo>
                <a:close/>
              </a:path>
              <a:path w="2921000" h="139064">
                <a:moveTo>
                  <a:pt x="2850243" y="35487"/>
                </a:moveTo>
                <a:lnTo>
                  <a:pt x="2846705" y="34213"/>
                </a:lnTo>
                <a:lnTo>
                  <a:pt x="2844800" y="38100"/>
                </a:lnTo>
                <a:lnTo>
                  <a:pt x="2850243" y="35487"/>
                </a:lnTo>
                <a:close/>
              </a:path>
              <a:path w="2921000" h="139064">
                <a:moveTo>
                  <a:pt x="2857500" y="38100"/>
                </a:moveTo>
                <a:lnTo>
                  <a:pt x="2850243" y="35487"/>
                </a:lnTo>
                <a:lnTo>
                  <a:pt x="2844800" y="38100"/>
                </a:lnTo>
                <a:lnTo>
                  <a:pt x="2857500" y="38100"/>
                </a:lnTo>
                <a:close/>
              </a:path>
              <a:path w="2921000" h="139064">
                <a:moveTo>
                  <a:pt x="2857500" y="32004"/>
                </a:moveTo>
                <a:lnTo>
                  <a:pt x="2857500" y="16764"/>
                </a:lnTo>
                <a:lnTo>
                  <a:pt x="2855685" y="15893"/>
                </a:lnTo>
                <a:lnTo>
                  <a:pt x="2846705" y="34213"/>
                </a:lnTo>
                <a:lnTo>
                  <a:pt x="2850243" y="35487"/>
                </a:lnTo>
                <a:lnTo>
                  <a:pt x="2857500" y="32004"/>
                </a:lnTo>
                <a:close/>
              </a:path>
              <a:path w="2921000" h="139064">
                <a:moveTo>
                  <a:pt x="2862943" y="35487"/>
                </a:moveTo>
                <a:lnTo>
                  <a:pt x="2857500" y="33528"/>
                </a:lnTo>
                <a:lnTo>
                  <a:pt x="2857500" y="32004"/>
                </a:lnTo>
                <a:lnTo>
                  <a:pt x="2850243" y="35487"/>
                </a:lnTo>
                <a:lnTo>
                  <a:pt x="2857500" y="38100"/>
                </a:lnTo>
                <a:lnTo>
                  <a:pt x="2862943" y="35487"/>
                </a:lnTo>
                <a:close/>
              </a:path>
              <a:path w="2921000" h="139064">
                <a:moveTo>
                  <a:pt x="2857500" y="12192"/>
                </a:moveTo>
                <a:lnTo>
                  <a:pt x="2852737" y="14478"/>
                </a:lnTo>
                <a:lnTo>
                  <a:pt x="2855685" y="15893"/>
                </a:lnTo>
                <a:lnTo>
                  <a:pt x="2857500" y="12192"/>
                </a:lnTo>
                <a:close/>
              </a:path>
              <a:path w="2921000" h="139064">
                <a:moveTo>
                  <a:pt x="2865437" y="14478"/>
                </a:moveTo>
                <a:lnTo>
                  <a:pt x="2860675" y="12192"/>
                </a:lnTo>
                <a:lnTo>
                  <a:pt x="2857500" y="12192"/>
                </a:lnTo>
                <a:lnTo>
                  <a:pt x="2855685" y="15893"/>
                </a:lnTo>
                <a:lnTo>
                  <a:pt x="2857500" y="16764"/>
                </a:lnTo>
                <a:lnTo>
                  <a:pt x="2857500" y="18288"/>
                </a:lnTo>
                <a:lnTo>
                  <a:pt x="2865437" y="14478"/>
                </a:lnTo>
                <a:close/>
              </a:path>
              <a:path w="2921000" h="139064">
                <a:moveTo>
                  <a:pt x="2870200" y="32004"/>
                </a:moveTo>
                <a:lnTo>
                  <a:pt x="2870200" y="16764"/>
                </a:lnTo>
                <a:lnTo>
                  <a:pt x="2865437" y="14478"/>
                </a:lnTo>
                <a:lnTo>
                  <a:pt x="2857500" y="18288"/>
                </a:lnTo>
                <a:lnTo>
                  <a:pt x="2857500" y="33528"/>
                </a:lnTo>
                <a:lnTo>
                  <a:pt x="2862943" y="35487"/>
                </a:lnTo>
                <a:lnTo>
                  <a:pt x="2870200" y="32004"/>
                </a:lnTo>
                <a:close/>
              </a:path>
              <a:path w="2921000" h="139064">
                <a:moveTo>
                  <a:pt x="2870200" y="38100"/>
                </a:moveTo>
                <a:lnTo>
                  <a:pt x="2862943" y="35487"/>
                </a:lnTo>
                <a:lnTo>
                  <a:pt x="2857500" y="38100"/>
                </a:lnTo>
                <a:lnTo>
                  <a:pt x="2870200" y="38100"/>
                </a:lnTo>
                <a:close/>
              </a:path>
              <a:path w="2921000" h="139064">
                <a:moveTo>
                  <a:pt x="2870200" y="12192"/>
                </a:moveTo>
                <a:lnTo>
                  <a:pt x="2860675" y="12192"/>
                </a:lnTo>
                <a:lnTo>
                  <a:pt x="2865437" y="14478"/>
                </a:lnTo>
                <a:lnTo>
                  <a:pt x="2870200" y="12192"/>
                </a:lnTo>
                <a:close/>
              </a:path>
              <a:path w="2921000" h="139064">
                <a:moveTo>
                  <a:pt x="2870200" y="38100"/>
                </a:moveTo>
                <a:lnTo>
                  <a:pt x="2870200" y="32004"/>
                </a:lnTo>
                <a:lnTo>
                  <a:pt x="2862943" y="35487"/>
                </a:lnTo>
                <a:lnTo>
                  <a:pt x="2870200" y="38100"/>
                </a:lnTo>
                <a:close/>
              </a:path>
              <a:path w="2921000" h="139064">
                <a:moveTo>
                  <a:pt x="2898775" y="13716"/>
                </a:moveTo>
                <a:lnTo>
                  <a:pt x="2895600" y="12192"/>
                </a:lnTo>
                <a:lnTo>
                  <a:pt x="2870200" y="12192"/>
                </a:lnTo>
                <a:lnTo>
                  <a:pt x="2865437" y="14478"/>
                </a:lnTo>
                <a:lnTo>
                  <a:pt x="2870200" y="16764"/>
                </a:lnTo>
                <a:lnTo>
                  <a:pt x="2870200" y="38100"/>
                </a:lnTo>
                <a:lnTo>
                  <a:pt x="2882900" y="38100"/>
                </a:lnTo>
                <a:lnTo>
                  <a:pt x="2882900" y="18288"/>
                </a:lnTo>
                <a:lnTo>
                  <a:pt x="2895600" y="13716"/>
                </a:lnTo>
                <a:lnTo>
                  <a:pt x="2898775" y="13716"/>
                </a:lnTo>
                <a:close/>
              </a:path>
              <a:path w="2921000" h="139064">
                <a:moveTo>
                  <a:pt x="2903537" y="16002"/>
                </a:moveTo>
                <a:lnTo>
                  <a:pt x="2898775" y="13716"/>
                </a:lnTo>
                <a:lnTo>
                  <a:pt x="2895600" y="13716"/>
                </a:lnTo>
                <a:lnTo>
                  <a:pt x="2882900" y="18288"/>
                </a:lnTo>
                <a:lnTo>
                  <a:pt x="2882900" y="33528"/>
                </a:lnTo>
                <a:lnTo>
                  <a:pt x="2892425" y="38100"/>
                </a:lnTo>
                <a:lnTo>
                  <a:pt x="2895600" y="38100"/>
                </a:lnTo>
                <a:lnTo>
                  <a:pt x="2895600" y="19812"/>
                </a:lnTo>
                <a:lnTo>
                  <a:pt x="2903537" y="16002"/>
                </a:lnTo>
                <a:close/>
              </a:path>
              <a:path w="2921000" h="139064">
                <a:moveTo>
                  <a:pt x="2892425" y="38100"/>
                </a:moveTo>
                <a:lnTo>
                  <a:pt x="2882900" y="33528"/>
                </a:lnTo>
                <a:lnTo>
                  <a:pt x="2882900" y="38100"/>
                </a:lnTo>
                <a:lnTo>
                  <a:pt x="2892425" y="38100"/>
                </a:lnTo>
                <a:close/>
              </a:path>
              <a:path w="2921000" h="139064">
                <a:moveTo>
                  <a:pt x="2895600" y="39624"/>
                </a:moveTo>
                <a:lnTo>
                  <a:pt x="2892425" y="38100"/>
                </a:lnTo>
                <a:lnTo>
                  <a:pt x="2882900" y="38100"/>
                </a:lnTo>
                <a:lnTo>
                  <a:pt x="2895600" y="39624"/>
                </a:lnTo>
                <a:close/>
              </a:path>
              <a:path w="2921000" h="139064">
                <a:moveTo>
                  <a:pt x="2895600" y="39624"/>
                </a:moveTo>
                <a:lnTo>
                  <a:pt x="2882900" y="38100"/>
                </a:lnTo>
                <a:lnTo>
                  <a:pt x="2882900" y="39624"/>
                </a:lnTo>
                <a:lnTo>
                  <a:pt x="2895600" y="39624"/>
                </a:lnTo>
                <a:close/>
              </a:path>
              <a:path w="2921000" h="139064">
                <a:moveTo>
                  <a:pt x="2900362" y="37338"/>
                </a:moveTo>
                <a:lnTo>
                  <a:pt x="2895600" y="35052"/>
                </a:lnTo>
                <a:lnTo>
                  <a:pt x="2895600" y="38100"/>
                </a:lnTo>
                <a:lnTo>
                  <a:pt x="2892425" y="38100"/>
                </a:lnTo>
                <a:lnTo>
                  <a:pt x="2895600" y="39624"/>
                </a:lnTo>
                <a:lnTo>
                  <a:pt x="2900362" y="37338"/>
                </a:lnTo>
                <a:close/>
              </a:path>
              <a:path w="2921000" h="139064">
                <a:moveTo>
                  <a:pt x="2906485" y="17417"/>
                </a:moveTo>
                <a:lnTo>
                  <a:pt x="2903537" y="16002"/>
                </a:lnTo>
                <a:lnTo>
                  <a:pt x="2895600" y="19812"/>
                </a:lnTo>
                <a:lnTo>
                  <a:pt x="2895600" y="21336"/>
                </a:lnTo>
                <a:lnTo>
                  <a:pt x="2906485" y="17417"/>
                </a:lnTo>
                <a:close/>
              </a:path>
              <a:path w="2921000" h="139064">
                <a:moveTo>
                  <a:pt x="2919506" y="18288"/>
                </a:moveTo>
                <a:lnTo>
                  <a:pt x="2908300" y="18288"/>
                </a:lnTo>
                <a:lnTo>
                  <a:pt x="2906485" y="17417"/>
                </a:lnTo>
                <a:lnTo>
                  <a:pt x="2895600" y="21336"/>
                </a:lnTo>
                <a:lnTo>
                  <a:pt x="2895600" y="33528"/>
                </a:lnTo>
                <a:lnTo>
                  <a:pt x="2901950" y="36576"/>
                </a:lnTo>
                <a:lnTo>
                  <a:pt x="2908300" y="33528"/>
                </a:lnTo>
                <a:lnTo>
                  <a:pt x="2908300" y="19812"/>
                </a:lnTo>
                <a:lnTo>
                  <a:pt x="2918758" y="19812"/>
                </a:lnTo>
                <a:lnTo>
                  <a:pt x="2919506" y="18288"/>
                </a:lnTo>
                <a:close/>
              </a:path>
              <a:path w="2921000" h="139064">
                <a:moveTo>
                  <a:pt x="2901950" y="36576"/>
                </a:moveTo>
                <a:lnTo>
                  <a:pt x="2895600" y="33528"/>
                </a:lnTo>
                <a:lnTo>
                  <a:pt x="2895600" y="35052"/>
                </a:lnTo>
                <a:lnTo>
                  <a:pt x="2901043" y="37011"/>
                </a:lnTo>
                <a:lnTo>
                  <a:pt x="2901950" y="36576"/>
                </a:lnTo>
                <a:close/>
              </a:path>
              <a:path w="2921000" h="139064">
                <a:moveTo>
                  <a:pt x="2901043" y="37011"/>
                </a:moveTo>
                <a:lnTo>
                  <a:pt x="2895600" y="35052"/>
                </a:lnTo>
                <a:lnTo>
                  <a:pt x="2900362" y="37338"/>
                </a:lnTo>
                <a:lnTo>
                  <a:pt x="2901043" y="37011"/>
                </a:lnTo>
                <a:close/>
              </a:path>
              <a:path w="2921000" h="139064">
                <a:moveTo>
                  <a:pt x="2905125" y="39624"/>
                </a:moveTo>
                <a:lnTo>
                  <a:pt x="2900362" y="37338"/>
                </a:lnTo>
                <a:lnTo>
                  <a:pt x="2895600" y="39624"/>
                </a:lnTo>
                <a:lnTo>
                  <a:pt x="2905125" y="39624"/>
                </a:lnTo>
                <a:close/>
              </a:path>
              <a:path w="2921000" h="139064">
                <a:moveTo>
                  <a:pt x="2908300" y="13716"/>
                </a:moveTo>
                <a:lnTo>
                  <a:pt x="2898775" y="13716"/>
                </a:lnTo>
                <a:lnTo>
                  <a:pt x="2903537" y="16002"/>
                </a:lnTo>
                <a:lnTo>
                  <a:pt x="2908300" y="13716"/>
                </a:lnTo>
                <a:close/>
              </a:path>
              <a:path w="2921000" h="139064">
                <a:moveTo>
                  <a:pt x="2908300" y="39624"/>
                </a:moveTo>
                <a:lnTo>
                  <a:pt x="2901043" y="37011"/>
                </a:lnTo>
                <a:lnTo>
                  <a:pt x="2900362" y="37338"/>
                </a:lnTo>
                <a:lnTo>
                  <a:pt x="2905125" y="39624"/>
                </a:lnTo>
                <a:lnTo>
                  <a:pt x="2908300" y="39624"/>
                </a:lnTo>
                <a:close/>
              </a:path>
              <a:path w="2921000" h="139064">
                <a:moveTo>
                  <a:pt x="2908300" y="39624"/>
                </a:moveTo>
                <a:lnTo>
                  <a:pt x="2901950" y="36576"/>
                </a:lnTo>
                <a:lnTo>
                  <a:pt x="2901043" y="37011"/>
                </a:lnTo>
                <a:lnTo>
                  <a:pt x="2908300" y="39624"/>
                </a:lnTo>
                <a:close/>
              </a:path>
              <a:path w="2921000" h="139064">
                <a:moveTo>
                  <a:pt x="2912035" y="33528"/>
                </a:moveTo>
                <a:lnTo>
                  <a:pt x="2908300" y="33528"/>
                </a:lnTo>
                <a:lnTo>
                  <a:pt x="2901950" y="36576"/>
                </a:lnTo>
                <a:lnTo>
                  <a:pt x="2908300" y="39624"/>
                </a:lnTo>
                <a:lnTo>
                  <a:pt x="2908300" y="35052"/>
                </a:lnTo>
                <a:lnTo>
                  <a:pt x="2911288" y="35052"/>
                </a:lnTo>
                <a:lnTo>
                  <a:pt x="2912035" y="33528"/>
                </a:lnTo>
                <a:close/>
              </a:path>
              <a:path w="2921000" h="139064">
                <a:moveTo>
                  <a:pt x="2916766" y="16764"/>
                </a:moveTo>
                <a:lnTo>
                  <a:pt x="2908300" y="13716"/>
                </a:lnTo>
                <a:lnTo>
                  <a:pt x="2903537" y="16002"/>
                </a:lnTo>
                <a:lnTo>
                  <a:pt x="2906485" y="17417"/>
                </a:lnTo>
                <a:lnTo>
                  <a:pt x="2908300" y="16764"/>
                </a:lnTo>
                <a:lnTo>
                  <a:pt x="2916766" y="16764"/>
                </a:lnTo>
                <a:close/>
              </a:path>
              <a:path w="2921000" h="139064">
                <a:moveTo>
                  <a:pt x="2909047" y="39624"/>
                </a:moveTo>
                <a:lnTo>
                  <a:pt x="2905125" y="39624"/>
                </a:lnTo>
                <a:lnTo>
                  <a:pt x="2908300" y="41148"/>
                </a:lnTo>
                <a:lnTo>
                  <a:pt x="2909047" y="39624"/>
                </a:lnTo>
                <a:close/>
              </a:path>
              <a:path w="2921000" h="139064">
                <a:moveTo>
                  <a:pt x="2919730" y="17830"/>
                </a:moveTo>
                <a:lnTo>
                  <a:pt x="2916766" y="16764"/>
                </a:lnTo>
                <a:lnTo>
                  <a:pt x="2908300" y="16764"/>
                </a:lnTo>
                <a:lnTo>
                  <a:pt x="2906485" y="17417"/>
                </a:lnTo>
                <a:lnTo>
                  <a:pt x="2908300" y="18288"/>
                </a:lnTo>
                <a:lnTo>
                  <a:pt x="2919506" y="18288"/>
                </a:lnTo>
                <a:lnTo>
                  <a:pt x="2919730" y="17830"/>
                </a:lnTo>
                <a:close/>
              </a:path>
              <a:path w="2921000" h="139064">
                <a:moveTo>
                  <a:pt x="2921000" y="15240"/>
                </a:moveTo>
                <a:lnTo>
                  <a:pt x="2921000" y="13716"/>
                </a:lnTo>
                <a:lnTo>
                  <a:pt x="2908300" y="13716"/>
                </a:lnTo>
                <a:lnTo>
                  <a:pt x="2921000" y="15240"/>
                </a:lnTo>
                <a:close/>
              </a:path>
              <a:path w="2921000" h="139064">
                <a:moveTo>
                  <a:pt x="2921000" y="15240"/>
                </a:moveTo>
                <a:lnTo>
                  <a:pt x="2908300" y="13716"/>
                </a:lnTo>
                <a:lnTo>
                  <a:pt x="2916766" y="16764"/>
                </a:lnTo>
                <a:lnTo>
                  <a:pt x="2920253" y="16764"/>
                </a:lnTo>
                <a:lnTo>
                  <a:pt x="2921000" y="15240"/>
                </a:lnTo>
                <a:close/>
              </a:path>
              <a:path w="2921000" h="139064">
                <a:moveTo>
                  <a:pt x="2918758" y="19812"/>
                </a:moveTo>
                <a:lnTo>
                  <a:pt x="2908300" y="19812"/>
                </a:lnTo>
                <a:lnTo>
                  <a:pt x="2908300" y="22860"/>
                </a:lnTo>
                <a:lnTo>
                  <a:pt x="2917264" y="22860"/>
                </a:lnTo>
                <a:lnTo>
                  <a:pt x="2918758" y="19812"/>
                </a:lnTo>
                <a:close/>
              </a:path>
              <a:path w="2921000" h="139064">
                <a:moveTo>
                  <a:pt x="2917264" y="22860"/>
                </a:moveTo>
                <a:lnTo>
                  <a:pt x="2908300" y="22860"/>
                </a:lnTo>
                <a:lnTo>
                  <a:pt x="2908300" y="33528"/>
                </a:lnTo>
                <a:lnTo>
                  <a:pt x="2912035" y="33528"/>
                </a:lnTo>
                <a:lnTo>
                  <a:pt x="2917264" y="22860"/>
                </a:lnTo>
                <a:close/>
              </a:path>
              <a:path w="2921000" h="139064">
                <a:moveTo>
                  <a:pt x="2911288" y="35052"/>
                </a:moveTo>
                <a:lnTo>
                  <a:pt x="2908300" y="35052"/>
                </a:lnTo>
                <a:lnTo>
                  <a:pt x="2908300" y="36576"/>
                </a:lnTo>
                <a:lnTo>
                  <a:pt x="2910541" y="36576"/>
                </a:lnTo>
                <a:lnTo>
                  <a:pt x="2911288" y="35052"/>
                </a:lnTo>
                <a:close/>
              </a:path>
              <a:path w="2921000" h="139064">
                <a:moveTo>
                  <a:pt x="2910541" y="36576"/>
                </a:moveTo>
                <a:lnTo>
                  <a:pt x="2908300" y="36576"/>
                </a:lnTo>
                <a:lnTo>
                  <a:pt x="2908300" y="39624"/>
                </a:lnTo>
                <a:lnTo>
                  <a:pt x="2909277" y="39155"/>
                </a:lnTo>
                <a:lnTo>
                  <a:pt x="2910541" y="36576"/>
                </a:lnTo>
                <a:close/>
              </a:path>
              <a:path w="2921000" h="139064">
                <a:moveTo>
                  <a:pt x="2909277" y="39155"/>
                </a:moveTo>
                <a:lnTo>
                  <a:pt x="2908300" y="39624"/>
                </a:lnTo>
                <a:lnTo>
                  <a:pt x="2909047" y="39624"/>
                </a:lnTo>
                <a:lnTo>
                  <a:pt x="2909277" y="39155"/>
                </a:lnTo>
                <a:close/>
              </a:path>
              <a:path w="2921000" h="139064">
                <a:moveTo>
                  <a:pt x="2921000" y="41148"/>
                </a:moveTo>
                <a:lnTo>
                  <a:pt x="2921000" y="39624"/>
                </a:lnTo>
                <a:lnTo>
                  <a:pt x="2909047" y="39624"/>
                </a:lnTo>
                <a:lnTo>
                  <a:pt x="2908300" y="41148"/>
                </a:lnTo>
                <a:lnTo>
                  <a:pt x="2921000" y="41148"/>
                </a:lnTo>
                <a:close/>
              </a:path>
              <a:path w="2921000" h="139064">
                <a:moveTo>
                  <a:pt x="2921000" y="39624"/>
                </a:moveTo>
                <a:lnTo>
                  <a:pt x="2921000" y="36576"/>
                </a:lnTo>
                <a:lnTo>
                  <a:pt x="2914650" y="36576"/>
                </a:lnTo>
                <a:lnTo>
                  <a:pt x="2909277" y="39155"/>
                </a:lnTo>
                <a:lnTo>
                  <a:pt x="2909047" y="39624"/>
                </a:lnTo>
                <a:lnTo>
                  <a:pt x="2921000" y="39624"/>
                </a:lnTo>
                <a:close/>
              </a:path>
              <a:path w="2921000" h="139064">
                <a:moveTo>
                  <a:pt x="2914650" y="36576"/>
                </a:moveTo>
                <a:lnTo>
                  <a:pt x="2910541" y="36576"/>
                </a:lnTo>
                <a:lnTo>
                  <a:pt x="2909277" y="39155"/>
                </a:lnTo>
                <a:lnTo>
                  <a:pt x="2914650" y="36576"/>
                </a:lnTo>
                <a:close/>
              </a:path>
              <a:path w="2921000" h="139064">
                <a:moveTo>
                  <a:pt x="2917825" y="35052"/>
                </a:moveTo>
                <a:lnTo>
                  <a:pt x="2911288" y="35052"/>
                </a:lnTo>
                <a:lnTo>
                  <a:pt x="2910541" y="36576"/>
                </a:lnTo>
                <a:lnTo>
                  <a:pt x="2914650" y="36576"/>
                </a:lnTo>
                <a:lnTo>
                  <a:pt x="2917825" y="35052"/>
                </a:lnTo>
                <a:close/>
              </a:path>
              <a:path w="2921000" h="139064">
                <a:moveTo>
                  <a:pt x="2921000" y="33528"/>
                </a:moveTo>
                <a:lnTo>
                  <a:pt x="2912035" y="33528"/>
                </a:lnTo>
                <a:lnTo>
                  <a:pt x="2911288" y="35052"/>
                </a:lnTo>
                <a:lnTo>
                  <a:pt x="2917825" y="35052"/>
                </a:lnTo>
                <a:lnTo>
                  <a:pt x="2921000" y="33528"/>
                </a:lnTo>
                <a:close/>
              </a:path>
              <a:path w="2921000" h="139064">
                <a:moveTo>
                  <a:pt x="2921000" y="33528"/>
                </a:moveTo>
                <a:lnTo>
                  <a:pt x="2921000" y="22860"/>
                </a:lnTo>
                <a:lnTo>
                  <a:pt x="2917264" y="22860"/>
                </a:lnTo>
                <a:lnTo>
                  <a:pt x="2912035" y="33528"/>
                </a:lnTo>
                <a:lnTo>
                  <a:pt x="2921000" y="33528"/>
                </a:lnTo>
                <a:close/>
              </a:path>
              <a:path w="2921000" h="139064">
                <a:moveTo>
                  <a:pt x="2921000" y="36576"/>
                </a:moveTo>
                <a:lnTo>
                  <a:pt x="2921000" y="35052"/>
                </a:lnTo>
                <a:lnTo>
                  <a:pt x="2917825" y="35052"/>
                </a:lnTo>
                <a:lnTo>
                  <a:pt x="2914650" y="36576"/>
                </a:lnTo>
                <a:lnTo>
                  <a:pt x="2921000" y="36576"/>
                </a:lnTo>
                <a:close/>
              </a:path>
              <a:path w="2921000" h="139064">
                <a:moveTo>
                  <a:pt x="2920253" y="16764"/>
                </a:moveTo>
                <a:lnTo>
                  <a:pt x="2916766" y="16764"/>
                </a:lnTo>
                <a:lnTo>
                  <a:pt x="2919730" y="17830"/>
                </a:lnTo>
                <a:lnTo>
                  <a:pt x="2920253" y="16764"/>
                </a:lnTo>
                <a:close/>
              </a:path>
              <a:path w="2921000" h="139064">
                <a:moveTo>
                  <a:pt x="2921000" y="22860"/>
                </a:moveTo>
                <a:lnTo>
                  <a:pt x="2921000" y="19812"/>
                </a:lnTo>
                <a:lnTo>
                  <a:pt x="2918758" y="19812"/>
                </a:lnTo>
                <a:lnTo>
                  <a:pt x="2917264" y="22860"/>
                </a:lnTo>
                <a:lnTo>
                  <a:pt x="2921000" y="22860"/>
                </a:lnTo>
                <a:close/>
              </a:path>
              <a:path w="2921000" h="139064">
                <a:moveTo>
                  <a:pt x="2921000" y="35052"/>
                </a:moveTo>
                <a:lnTo>
                  <a:pt x="2921000" y="33528"/>
                </a:lnTo>
                <a:lnTo>
                  <a:pt x="2917825" y="35052"/>
                </a:lnTo>
                <a:lnTo>
                  <a:pt x="2921000" y="35052"/>
                </a:lnTo>
                <a:close/>
              </a:path>
              <a:path w="2921000" h="139064">
                <a:moveTo>
                  <a:pt x="2921000" y="19812"/>
                </a:moveTo>
                <a:lnTo>
                  <a:pt x="2921000" y="18288"/>
                </a:lnTo>
                <a:lnTo>
                  <a:pt x="2919506" y="18288"/>
                </a:lnTo>
                <a:lnTo>
                  <a:pt x="2918758" y="19812"/>
                </a:lnTo>
                <a:lnTo>
                  <a:pt x="2921000" y="19812"/>
                </a:lnTo>
                <a:close/>
              </a:path>
              <a:path w="2921000" h="139064">
                <a:moveTo>
                  <a:pt x="2921000" y="18288"/>
                </a:moveTo>
                <a:lnTo>
                  <a:pt x="2919730" y="17830"/>
                </a:lnTo>
                <a:lnTo>
                  <a:pt x="2919506" y="18288"/>
                </a:lnTo>
                <a:lnTo>
                  <a:pt x="2921000" y="18288"/>
                </a:lnTo>
                <a:close/>
              </a:path>
              <a:path w="2921000" h="139064">
                <a:moveTo>
                  <a:pt x="2921000" y="18288"/>
                </a:moveTo>
                <a:lnTo>
                  <a:pt x="2921000" y="16764"/>
                </a:lnTo>
                <a:lnTo>
                  <a:pt x="2920253" y="16764"/>
                </a:lnTo>
                <a:lnTo>
                  <a:pt x="2919730" y="17830"/>
                </a:lnTo>
                <a:lnTo>
                  <a:pt x="2921000" y="18288"/>
                </a:lnTo>
                <a:close/>
              </a:path>
              <a:path w="2921000" h="139064">
                <a:moveTo>
                  <a:pt x="2921000" y="16764"/>
                </a:moveTo>
                <a:lnTo>
                  <a:pt x="2921000" y="15240"/>
                </a:lnTo>
                <a:lnTo>
                  <a:pt x="2920253" y="16764"/>
                </a:lnTo>
                <a:lnTo>
                  <a:pt x="2921000" y="16764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5" name="object 35"/>
          <p:cNvSpPr/>
          <p:nvPr/>
        </p:nvSpPr>
        <p:spPr>
          <a:xfrm>
            <a:off x="3324113" y="3896958"/>
            <a:ext cx="2644588" cy="13850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6" name="object 36"/>
          <p:cNvSpPr/>
          <p:nvPr/>
        </p:nvSpPr>
        <p:spPr>
          <a:xfrm>
            <a:off x="3325458" y="4147073"/>
            <a:ext cx="2554941" cy="927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7" name="object 37"/>
          <p:cNvSpPr/>
          <p:nvPr/>
        </p:nvSpPr>
        <p:spPr>
          <a:xfrm>
            <a:off x="3326802" y="4874559"/>
            <a:ext cx="2689412" cy="1586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8" name="object 38"/>
          <p:cNvSpPr/>
          <p:nvPr/>
        </p:nvSpPr>
        <p:spPr>
          <a:xfrm>
            <a:off x="3439758" y="5143500"/>
            <a:ext cx="2554941" cy="98612"/>
          </a:xfrm>
          <a:custGeom>
            <a:avLst/>
            <a:gdLst/>
            <a:ahLst/>
            <a:cxnLst/>
            <a:rect l="l" t="t" r="r" b="b"/>
            <a:pathLst>
              <a:path w="2895600" h="111760">
                <a:moveTo>
                  <a:pt x="12700" y="57912"/>
                </a:moveTo>
                <a:lnTo>
                  <a:pt x="12700" y="54864"/>
                </a:lnTo>
                <a:lnTo>
                  <a:pt x="0" y="54864"/>
                </a:lnTo>
                <a:lnTo>
                  <a:pt x="0" y="57912"/>
                </a:lnTo>
                <a:lnTo>
                  <a:pt x="12700" y="57912"/>
                </a:lnTo>
                <a:close/>
              </a:path>
              <a:path w="2895600" h="111760">
                <a:moveTo>
                  <a:pt x="12700" y="57912"/>
                </a:moveTo>
                <a:lnTo>
                  <a:pt x="0" y="57912"/>
                </a:lnTo>
                <a:lnTo>
                  <a:pt x="0" y="59436"/>
                </a:lnTo>
                <a:lnTo>
                  <a:pt x="4233" y="60452"/>
                </a:lnTo>
                <a:lnTo>
                  <a:pt x="11545" y="59574"/>
                </a:lnTo>
                <a:lnTo>
                  <a:pt x="12700" y="57912"/>
                </a:lnTo>
                <a:close/>
              </a:path>
              <a:path w="2895600" h="111760">
                <a:moveTo>
                  <a:pt x="4233" y="60452"/>
                </a:moveTo>
                <a:lnTo>
                  <a:pt x="0" y="59436"/>
                </a:lnTo>
                <a:lnTo>
                  <a:pt x="0" y="60960"/>
                </a:lnTo>
                <a:lnTo>
                  <a:pt x="4233" y="60452"/>
                </a:lnTo>
                <a:close/>
              </a:path>
              <a:path w="2895600" h="111760">
                <a:moveTo>
                  <a:pt x="7620" y="61264"/>
                </a:moveTo>
                <a:lnTo>
                  <a:pt x="4618" y="60544"/>
                </a:lnTo>
                <a:lnTo>
                  <a:pt x="3628" y="60524"/>
                </a:lnTo>
                <a:lnTo>
                  <a:pt x="0" y="60960"/>
                </a:lnTo>
                <a:lnTo>
                  <a:pt x="0" y="64008"/>
                </a:lnTo>
                <a:lnTo>
                  <a:pt x="7620" y="61264"/>
                </a:lnTo>
                <a:close/>
              </a:path>
              <a:path w="2895600" h="111760">
                <a:moveTo>
                  <a:pt x="9978" y="61830"/>
                </a:moveTo>
                <a:lnTo>
                  <a:pt x="7620" y="61264"/>
                </a:lnTo>
                <a:lnTo>
                  <a:pt x="0" y="64008"/>
                </a:lnTo>
                <a:lnTo>
                  <a:pt x="0" y="73152"/>
                </a:lnTo>
                <a:lnTo>
                  <a:pt x="2540" y="72542"/>
                </a:lnTo>
                <a:lnTo>
                  <a:pt x="9978" y="61830"/>
                </a:lnTo>
                <a:close/>
              </a:path>
              <a:path w="2895600" h="111760">
                <a:moveTo>
                  <a:pt x="2540" y="72542"/>
                </a:moveTo>
                <a:lnTo>
                  <a:pt x="0" y="73152"/>
                </a:lnTo>
                <a:lnTo>
                  <a:pt x="1953" y="73386"/>
                </a:lnTo>
                <a:lnTo>
                  <a:pt x="2540" y="72542"/>
                </a:lnTo>
                <a:close/>
              </a:path>
              <a:path w="2895600" h="111760">
                <a:moveTo>
                  <a:pt x="1953" y="73386"/>
                </a:moveTo>
                <a:lnTo>
                  <a:pt x="0" y="73152"/>
                </a:lnTo>
                <a:lnTo>
                  <a:pt x="0" y="76200"/>
                </a:lnTo>
                <a:lnTo>
                  <a:pt x="1953" y="73386"/>
                </a:lnTo>
                <a:close/>
              </a:path>
              <a:path w="2895600" h="111760">
                <a:moveTo>
                  <a:pt x="3628" y="73587"/>
                </a:moveTo>
                <a:lnTo>
                  <a:pt x="1953" y="73386"/>
                </a:lnTo>
                <a:lnTo>
                  <a:pt x="0" y="76200"/>
                </a:lnTo>
                <a:lnTo>
                  <a:pt x="1953" y="76200"/>
                </a:lnTo>
                <a:lnTo>
                  <a:pt x="3628" y="73587"/>
                </a:lnTo>
                <a:close/>
              </a:path>
              <a:path w="2895600" h="111760">
                <a:moveTo>
                  <a:pt x="1953" y="76200"/>
                </a:moveTo>
                <a:lnTo>
                  <a:pt x="0" y="76200"/>
                </a:lnTo>
                <a:lnTo>
                  <a:pt x="1587" y="76771"/>
                </a:lnTo>
                <a:lnTo>
                  <a:pt x="1953" y="76200"/>
                </a:lnTo>
                <a:close/>
              </a:path>
              <a:path w="2895600" h="111760">
                <a:moveTo>
                  <a:pt x="1587" y="76771"/>
                </a:moveTo>
                <a:lnTo>
                  <a:pt x="0" y="76200"/>
                </a:lnTo>
                <a:lnTo>
                  <a:pt x="0" y="77724"/>
                </a:lnTo>
                <a:lnTo>
                  <a:pt x="976" y="77724"/>
                </a:lnTo>
                <a:lnTo>
                  <a:pt x="1587" y="76771"/>
                </a:lnTo>
                <a:close/>
              </a:path>
              <a:path w="2895600" h="111760">
                <a:moveTo>
                  <a:pt x="976" y="77724"/>
                </a:moveTo>
                <a:lnTo>
                  <a:pt x="0" y="77724"/>
                </a:lnTo>
                <a:lnTo>
                  <a:pt x="0" y="79248"/>
                </a:lnTo>
                <a:lnTo>
                  <a:pt x="976" y="77724"/>
                </a:lnTo>
                <a:close/>
              </a:path>
              <a:path w="2895600" h="111760">
                <a:moveTo>
                  <a:pt x="8466" y="79248"/>
                </a:moveTo>
                <a:lnTo>
                  <a:pt x="4233" y="77724"/>
                </a:lnTo>
                <a:lnTo>
                  <a:pt x="976" y="77724"/>
                </a:lnTo>
                <a:lnTo>
                  <a:pt x="0" y="79248"/>
                </a:lnTo>
                <a:lnTo>
                  <a:pt x="8466" y="79248"/>
                </a:lnTo>
                <a:close/>
              </a:path>
              <a:path w="2895600" h="111760">
                <a:moveTo>
                  <a:pt x="4233" y="77724"/>
                </a:moveTo>
                <a:lnTo>
                  <a:pt x="1587" y="76771"/>
                </a:lnTo>
                <a:lnTo>
                  <a:pt x="976" y="77724"/>
                </a:lnTo>
                <a:lnTo>
                  <a:pt x="4233" y="77724"/>
                </a:lnTo>
                <a:close/>
              </a:path>
              <a:path w="2895600" h="111760">
                <a:moveTo>
                  <a:pt x="12700" y="77724"/>
                </a:moveTo>
                <a:lnTo>
                  <a:pt x="12700" y="76200"/>
                </a:lnTo>
                <a:lnTo>
                  <a:pt x="1953" y="76200"/>
                </a:lnTo>
                <a:lnTo>
                  <a:pt x="1587" y="76771"/>
                </a:lnTo>
                <a:lnTo>
                  <a:pt x="4233" y="77724"/>
                </a:lnTo>
                <a:lnTo>
                  <a:pt x="12700" y="77724"/>
                </a:lnTo>
                <a:close/>
              </a:path>
              <a:path w="2895600" h="111760">
                <a:moveTo>
                  <a:pt x="4618" y="72043"/>
                </a:moveTo>
                <a:lnTo>
                  <a:pt x="2540" y="72542"/>
                </a:lnTo>
                <a:lnTo>
                  <a:pt x="1953" y="73386"/>
                </a:lnTo>
                <a:lnTo>
                  <a:pt x="3628" y="73587"/>
                </a:lnTo>
                <a:lnTo>
                  <a:pt x="4618" y="72043"/>
                </a:lnTo>
                <a:close/>
              </a:path>
              <a:path w="2895600" h="111760">
                <a:moveTo>
                  <a:pt x="12700" y="76200"/>
                </a:moveTo>
                <a:lnTo>
                  <a:pt x="12700" y="74676"/>
                </a:lnTo>
                <a:lnTo>
                  <a:pt x="3628" y="73587"/>
                </a:lnTo>
                <a:lnTo>
                  <a:pt x="1953" y="76200"/>
                </a:lnTo>
                <a:lnTo>
                  <a:pt x="12700" y="76200"/>
                </a:lnTo>
                <a:close/>
              </a:path>
              <a:path w="2895600" h="111760">
                <a:moveTo>
                  <a:pt x="11006" y="62077"/>
                </a:moveTo>
                <a:lnTo>
                  <a:pt x="9978" y="61830"/>
                </a:lnTo>
                <a:lnTo>
                  <a:pt x="2540" y="72542"/>
                </a:lnTo>
                <a:lnTo>
                  <a:pt x="4618" y="72043"/>
                </a:lnTo>
                <a:lnTo>
                  <a:pt x="11006" y="62077"/>
                </a:lnTo>
                <a:close/>
              </a:path>
              <a:path w="2895600" h="111760">
                <a:moveTo>
                  <a:pt x="21590" y="65836"/>
                </a:moveTo>
                <a:lnTo>
                  <a:pt x="12700" y="70104"/>
                </a:lnTo>
                <a:lnTo>
                  <a:pt x="4618" y="72043"/>
                </a:lnTo>
                <a:lnTo>
                  <a:pt x="3628" y="73587"/>
                </a:lnTo>
                <a:lnTo>
                  <a:pt x="12700" y="74676"/>
                </a:lnTo>
                <a:lnTo>
                  <a:pt x="12700" y="79248"/>
                </a:lnTo>
                <a:lnTo>
                  <a:pt x="19050" y="70104"/>
                </a:lnTo>
                <a:lnTo>
                  <a:pt x="21590" y="65836"/>
                </a:lnTo>
                <a:close/>
              </a:path>
              <a:path w="2895600" h="111760">
                <a:moveTo>
                  <a:pt x="11545" y="59574"/>
                </a:moveTo>
                <a:lnTo>
                  <a:pt x="4233" y="60452"/>
                </a:lnTo>
                <a:lnTo>
                  <a:pt x="7620" y="61264"/>
                </a:lnTo>
                <a:lnTo>
                  <a:pt x="11288" y="59944"/>
                </a:lnTo>
                <a:lnTo>
                  <a:pt x="11545" y="59574"/>
                </a:lnTo>
                <a:close/>
              </a:path>
              <a:path w="2895600" h="111760">
                <a:moveTo>
                  <a:pt x="12700" y="79248"/>
                </a:moveTo>
                <a:lnTo>
                  <a:pt x="12700" y="77724"/>
                </a:lnTo>
                <a:lnTo>
                  <a:pt x="4233" y="77724"/>
                </a:lnTo>
                <a:lnTo>
                  <a:pt x="8466" y="79248"/>
                </a:lnTo>
                <a:lnTo>
                  <a:pt x="12700" y="79248"/>
                </a:lnTo>
                <a:close/>
              </a:path>
              <a:path w="2895600" h="111760">
                <a:moveTo>
                  <a:pt x="23905" y="61946"/>
                </a:moveTo>
                <a:lnTo>
                  <a:pt x="21166" y="60960"/>
                </a:lnTo>
                <a:lnTo>
                  <a:pt x="12700" y="60960"/>
                </a:lnTo>
                <a:lnTo>
                  <a:pt x="12700" y="62484"/>
                </a:lnTo>
                <a:lnTo>
                  <a:pt x="11006" y="62077"/>
                </a:lnTo>
                <a:lnTo>
                  <a:pt x="4618" y="72043"/>
                </a:lnTo>
                <a:lnTo>
                  <a:pt x="12700" y="70104"/>
                </a:lnTo>
                <a:lnTo>
                  <a:pt x="21590" y="65836"/>
                </a:lnTo>
                <a:lnTo>
                  <a:pt x="23905" y="61946"/>
                </a:lnTo>
                <a:close/>
              </a:path>
              <a:path w="2895600" h="111760">
                <a:moveTo>
                  <a:pt x="11288" y="59944"/>
                </a:moveTo>
                <a:lnTo>
                  <a:pt x="7620" y="61264"/>
                </a:lnTo>
                <a:lnTo>
                  <a:pt x="9978" y="61830"/>
                </a:lnTo>
                <a:lnTo>
                  <a:pt x="11288" y="59944"/>
                </a:lnTo>
                <a:close/>
              </a:path>
              <a:path w="2895600" h="111760">
                <a:moveTo>
                  <a:pt x="13854" y="78832"/>
                </a:moveTo>
                <a:lnTo>
                  <a:pt x="12700" y="79248"/>
                </a:lnTo>
                <a:lnTo>
                  <a:pt x="8466" y="79248"/>
                </a:lnTo>
                <a:lnTo>
                  <a:pt x="12700" y="80772"/>
                </a:lnTo>
                <a:lnTo>
                  <a:pt x="13854" y="78832"/>
                </a:lnTo>
                <a:close/>
              </a:path>
              <a:path w="2895600" h="111760">
                <a:moveTo>
                  <a:pt x="12700" y="59436"/>
                </a:moveTo>
                <a:lnTo>
                  <a:pt x="11288" y="59944"/>
                </a:lnTo>
                <a:lnTo>
                  <a:pt x="9978" y="61830"/>
                </a:lnTo>
                <a:lnTo>
                  <a:pt x="11006" y="62077"/>
                </a:lnTo>
                <a:lnTo>
                  <a:pt x="12700" y="59436"/>
                </a:lnTo>
                <a:close/>
              </a:path>
              <a:path w="2895600" h="111760">
                <a:moveTo>
                  <a:pt x="21166" y="60960"/>
                </a:moveTo>
                <a:lnTo>
                  <a:pt x="16933" y="59436"/>
                </a:lnTo>
                <a:lnTo>
                  <a:pt x="12700" y="59436"/>
                </a:lnTo>
                <a:lnTo>
                  <a:pt x="11006" y="62077"/>
                </a:lnTo>
                <a:lnTo>
                  <a:pt x="12700" y="62484"/>
                </a:lnTo>
                <a:lnTo>
                  <a:pt x="12700" y="60960"/>
                </a:lnTo>
                <a:lnTo>
                  <a:pt x="21166" y="60960"/>
                </a:lnTo>
                <a:close/>
              </a:path>
              <a:path w="2895600" h="111760">
                <a:moveTo>
                  <a:pt x="12700" y="59436"/>
                </a:moveTo>
                <a:lnTo>
                  <a:pt x="11545" y="59574"/>
                </a:lnTo>
                <a:lnTo>
                  <a:pt x="11288" y="59944"/>
                </a:lnTo>
                <a:lnTo>
                  <a:pt x="12700" y="59436"/>
                </a:lnTo>
                <a:close/>
              </a:path>
              <a:path w="2895600" h="111760">
                <a:moveTo>
                  <a:pt x="16933" y="59436"/>
                </a:moveTo>
                <a:lnTo>
                  <a:pt x="12700" y="57912"/>
                </a:lnTo>
                <a:lnTo>
                  <a:pt x="11545" y="59574"/>
                </a:lnTo>
                <a:lnTo>
                  <a:pt x="12700" y="59436"/>
                </a:lnTo>
                <a:lnTo>
                  <a:pt x="16933" y="59436"/>
                </a:lnTo>
                <a:close/>
              </a:path>
              <a:path w="2895600" h="111760">
                <a:moveTo>
                  <a:pt x="25400" y="59436"/>
                </a:moveTo>
                <a:lnTo>
                  <a:pt x="12700" y="57912"/>
                </a:lnTo>
                <a:lnTo>
                  <a:pt x="16933" y="59436"/>
                </a:lnTo>
                <a:lnTo>
                  <a:pt x="25400" y="59436"/>
                </a:lnTo>
                <a:close/>
              </a:path>
              <a:path w="2895600" h="111760">
                <a:moveTo>
                  <a:pt x="19050" y="70104"/>
                </a:moveTo>
                <a:lnTo>
                  <a:pt x="12700" y="79248"/>
                </a:lnTo>
                <a:lnTo>
                  <a:pt x="13854" y="78832"/>
                </a:lnTo>
                <a:lnTo>
                  <a:pt x="19050" y="70104"/>
                </a:lnTo>
                <a:close/>
              </a:path>
              <a:path w="2895600" h="111760">
                <a:moveTo>
                  <a:pt x="15240" y="78333"/>
                </a:moveTo>
                <a:lnTo>
                  <a:pt x="13854" y="78832"/>
                </a:lnTo>
                <a:lnTo>
                  <a:pt x="12700" y="80772"/>
                </a:lnTo>
                <a:lnTo>
                  <a:pt x="13676" y="80772"/>
                </a:lnTo>
                <a:lnTo>
                  <a:pt x="15240" y="78333"/>
                </a:lnTo>
                <a:close/>
              </a:path>
              <a:path w="2895600" h="111760">
                <a:moveTo>
                  <a:pt x="13676" y="80772"/>
                </a:moveTo>
                <a:lnTo>
                  <a:pt x="12700" y="80772"/>
                </a:lnTo>
                <a:lnTo>
                  <a:pt x="13447" y="81130"/>
                </a:lnTo>
                <a:lnTo>
                  <a:pt x="13676" y="80772"/>
                </a:lnTo>
                <a:close/>
              </a:path>
              <a:path w="2895600" h="111760">
                <a:moveTo>
                  <a:pt x="13447" y="81130"/>
                </a:moveTo>
                <a:lnTo>
                  <a:pt x="12700" y="80772"/>
                </a:lnTo>
                <a:lnTo>
                  <a:pt x="12700" y="82296"/>
                </a:lnTo>
                <a:lnTo>
                  <a:pt x="13447" y="81130"/>
                </a:lnTo>
                <a:close/>
              </a:path>
              <a:path w="2895600" h="111760">
                <a:moveTo>
                  <a:pt x="19050" y="83820"/>
                </a:moveTo>
                <a:lnTo>
                  <a:pt x="13447" y="81130"/>
                </a:lnTo>
                <a:lnTo>
                  <a:pt x="12700" y="82296"/>
                </a:lnTo>
                <a:lnTo>
                  <a:pt x="19050" y="83820"/>
                </a:lnTo>
                <a:close/>
              </a:path>
              <a:path w="2895600" h="111760">
                <a:moveTo>
                  <a:pt x="19050" y="83820"/>
                </a:moveTo>
                <a:lnTo>
                  <a:pt x="12700" y="82296"/>
                </a:lnTo>
                <a:lnTo>
                  <a:pt x="12700" y="83820"/>
                </a:lnTo>
                <a:lnTo>
                  <a:pt x="19050" y="83820"/>
                </a:lnTo>
                <a:close/>
              </a:path>
              <a:path w="2895600" h="111760">
                <a:moveTo>
                  <a:pt x="25400" y="83820"/>
                </a:moveTo>
                <a:lnTo>
                  <a:pt x="25400" y="80772"/>
                </a:lnTo>
                <a:lnTo>
                  <a:pt x="13676" y="80772"/>
                </a:lnTo>
                <a:lnTo>
                  <a:pt x="13447" y="81130"/>
                </a:lnTo>
                <a:lnTo>
                  <a:pt x="19050" y="83820"/>
                </a:lnTo>
                <a:lnTo>
                  <a:pt x="25400" y="83820"/>
                </a:lnTo>
                <a:close/>
              </a:path>
              <a:path w="2895600" h="111760">
                <a:moveTo>
                  <a:pt x="25400" y="80772"/>
                </a:moveTo>
                <a:lnTo>
                  <a:pt x="25400" y="74676"/>
                </a:lnTo>
                <a:lnTo>
                  <a:pt x="15240" y="78333"/>
                </a:lnTo>
                <a:lnTo>
                  <a:pt x="13676" y="80772"/>
                </a:lnTo>
                <a:lnTo>
                  <a:pt x="25400" y="80772"/>
                </a:lnTo>
                <a:close/>
              </a:path>
              <a:path w="2895600" h="111760">
                <a:moveTo>
                  <a:pt x="23988" y="64685"/>
                </a:moveTo>
                <a:lnTo>
                  <a:pt x="22225" y="65532"/>
                </a:lnTo>
                <a:lnTo>
                  <a:pt x="19050" y="70104"/>
                </a:lnTo>
                <a:lnTo>
                  <a:pt x="13854" y="78832"/>
                </a:lnTo>
                <a:lnTo>
                  <a:pt x="15240" y="78333"/>
                </a:lnTo>
                <a:lnTo>
                  <a:pt x="23988" y="64685"/>
                </a:lnTo>
                <a:close/>
              </a:path>
              <a:path w="2895600" h="111760">
                <a:moveTo>
                  <a:pt x="38100" y="68580"/>
                </a:moveTo>
                <a:lnTo>
                  <a:pt x="38100" y="64008"/>
                </a:lnTo>
                <a:lnTo>
                  <a:pt x="25400" y="64008"/>
                </a:lnTo>
                <a:lnTo>
                  <a:pt x="23988" y="64685"/>
                </a:lnTo>
                <a:lnTo>
                  <a:pt x="15240" y="78333"/>
                </a:lnTo>
                <a:lnTo>
                  <a:pt x="25400" y="74676"/>
                </a:lnTo>
                <a:lnTo>
                  <a:pt x="25400" y="65532"/>
                </a:lnTo>
                <a:lnTo>
                  <a:pt x="33866" y="68580"/>
                </a:lnTo>
                <a:lnTo>
                  <a:pt x="38100" y="68580"/>
                </a:lnTo>
                <a:close/>
              </a:path>
              <a:path w="2895600" h="111760">
                <a:moveTo>
                  <a:pt x="25400" y="59436"/>
                </a:moveTo>
                <a:lnTo>
                  <a:pt x="16933" y="59436"/>
                </a:lnTo>
                <a:lnTo>
                  <a:pt x="21166" y="60960"/>
                </a:lnTo>
                <a:lnTo>
                  <a:pt x="24553" y="60858"/>
                </a:lnTo>
                <a:lnTo>
                  <a:pt x="25400" y="59436"/>
                </a:lnTo>
                <a:close/>
              </a:path>
              <a:path w="2895600" h="111760">
                <a:moveTo>
                  <a:pt x="22225" y="65532"/>
                </a:moveTo>
                <a:lnTo>
                  <a:pt x="21590" y="65836"/>
                </a:lnTo>
                <a:lnTo>
                  <a:pt x="19050" y="70104"/>
                </a:lnTo>
                <a:lnTo>
                  <a:pt x="22225" y="65532"/>
                </a:lnTo>
                <a:close/>
              </a:path>
              <a:path w="2895600" h="111760">
                <a:moveTo>
                  <a:pt x="25400" y="85344"/>
                </a:moveTo>
                <a:lnTo>
                  <a:pt x="25400" y="83820"/>
                </a:lnTo>
                <a:lnTo>
                  <a:pt x="19050" y="83820"/>
                </a:lnTo>
                <a:lnTo>
                  <a:pt x="25400" y="85344"/>
                </a:lnTo>
                <a:close/>
              </a:path>
              <a:path w="2895600" h="111760">
                <a:moveTo>
                  <a:pt x="35560" y="72542"/>
                </a:moveTo>
                <a:lnTo>
                  <a:pt x="25400" y="76200"/>
                </a:lnTo>
                <a:lnTo>
                  <a:pt x="25400" y="85344"/>
                </a:lnTo>
                <a:lnTo>
                  <a:pt x="19050" y="83820"/>
                </a:lnTo>
                <a:lnTo>
                  <a:pt x="25400" y="86868"/>
                </a:lnTo>
                <a:lnTo>
                  <a:pt x="26458" y="86741"/>
                </a:lnTo>
                <a:lnTo>
                  <a:pt x="35560" y="72542"/>
                </a:lnTo>
                <a:close/>
              </a:path>
              <a:path w="2895600" h="111760">
                <a:moveTo>
                  <a:pt x="24492" y="60960"/>
                </a:moveTo>
                <a:lnTo>
                  <a:pt x="21166" y="60960"/>
                </a:lnTo>
                <a:lnTo>
                  <a:pt x="23905" y="61946"/>
                </a:lnTo>
                <a:lnTo>
                  <a:pt x="24492" y="60960"/>
                </a:lnTo>
                <a:close/>
              </a:path>
              <a:path w="2895600" h="111760">
                <a:moveTo>
                  <a:pt x="24553" y="62179"/>
                </a:moveTo>
                <a:lnTo>
                  <a:pt x="23905" y="61946"/>
                </a:lnTo>
                <a:lnTo>
                  <a:pt x="21590" y="65836"/>
                </a:lnTo>
                <a:lnTo>
                  <a:pt x="22225" y="65532"/>
                </a:lnTo>
                <a:lnTo>
                  <a:pt x="24553" y="62179"/>
                </a:lnTo>
                <a:close/>
              </a:path>
              <a:path w="2895600" h="111760">
                <a:moveTo>
                  <a:pt x="25400" y="62484"/>
                </a:moveTo>
                <a:lnTo>
                  <a:pt x="24553" y="62179"/>
                </a:lnTo>
                <a:lnTo>
                  <a:pt x="22225" y="65532"/>
                </a:lnTo>
                <a:lnTo>
                  <a:pt x="23988" y="64685"/>
                </a:lnTo>
                <a:lnTo>
                  <a:pt x="25400" y="62484"/>
                </a:lnTo>
                <a:close/>
              </a:path>
              <a:path w="2895600" h="111760">
                <a:moveTo>
                  <a:pt x="25400" y="60960"/>
                </a:moveTo>
                <a:lnTo>
                  <a:pt x="24492" y="60960"/>
                </a:lnTo>
                <a:lnTo>
                  <a:pt x="23905" y="61946"/>
                </a:lnTo>
                <a:lnTo>
                  <a:pt x="24553" y="62179"/>
                </a:lnTo>
                <a:lnTo>
                  <a:pt x="25400" y="60960"/>
                </a:lnTo>
                <a:close/>
              </a:path>
              <a:path w="2895600" h="111760">
                <a:moveTo>
                  <a:pt x="25400" y="64008"/>
                </a:moveTo>
                <a:lnTo>
                  <a:pt x="25400" y="62484"/>
                </a:lnTo>
                <a:lnTo>
                  <a:pt x="23988" y="64685"/>
                </a:lnTo>
                <a:lnTo>
                  <a:pt x="25400" y="64008"/>
                </a:lnTo>
                <a:close/>
              </a:path>
              <a:path w="2895600" h="111760">
                <a:moveTo>
                  <a:pt x="25400" y="60960"/>
                </a:moveTo>
                <a:lnTo>
                  <a:pt x="25400" y="59436"/>
                </a:lnTo>
                <a:lnTo>
                  <a:pt x="24492" y="60960"/>
                </a:lnTo>
                <a:lnTo>
                  <a:pt x="25400" y="60960"/>
                </a:lnTo>
                <a:close/>
              </a:path>
              <a:path w="2895600" h="111760">
                <a:moveTo>
                  <a:pt x="25400" y="62484"/>
                </a:moveTo>
                <a:lnTo>
                  <a:pt x="25400" y="60960"/>
                </a:lnTo>
                <a:lnTo>
                  <a:pt x="24553" y="62179"/>
                </a:lnTo>
                <a:lnTo>
                  <a:pt x="25400" y="62484"/>
                </a:lnTo>
                <a:close/>
              </a:path>
              <a:path w="2895600" h="111760">
                <a:moveTo>
                  <a:pt x="33866" y="68580"/>
                </a:moveTo>
                <a:lnTo>
                  <a:pt x="25400" y="65532"/>
                </a:lnTo>
                <a:lnTo>
                  <a:pt x="25400" y="68580"/>
                </a:lnTo>
                <a:lnTo>
                  <a:pt x="33866" y="68580"/>
                </a:lnTo>
                <a:close/>
              </a:path>
              <a:path w="2895600" h="111760">
                <a:moveTo>
                  <a:pt x="37306" y="69818"/>
                </a:moveTo>
                <a:lnTo>
                  <a:pt x="33866" y="68580"/>
                </a:lnTo>
                <a:lnTo>
                  <a:pt x="25400" y="68580"/>
                </a:lnTo>
                <a:lnTo>
                  <a:pt x="25400" y="76200"/>
                </a:lnTo>
                <a:lnTo>
                  <a:pt x="35560" y="72542"/>
                </a:lnTo>
                <a:lnTo>
                  <a:pt x="37306" y="69818"/>
                </a:lnTo>
                <a:close/>
              </a:path>
              <a:path w="2895600" h="111760">
                <a:moveTo>
                  <a:pt x="26376" y="86868"/>
                </a:moveTo>
                <a:lnTo>
                  <a:pt x="25400" y="86868"/>
                </a:lnTo>
                <a:lnTo>
                  <a:pt x="25400" y="88392"/>
                </a:lnTo>
                <a:lnTo>
                  <a:pt x="26376" y="86868"/>
                </a:lnTo>
                <a:close/>
              </a:path>
              <a:path w="2895600" h="111760">
                <a:moveTo>
                  <a:pt x="26458" y="86868"/>
                </a:moveTo>
                <a:lnTo>
                  <a:pt x="25400" y="88392"/>
                </a:lnTo>
                <a:lnTo>
                  <a:pt x="26458" y="86868"/>
                </a:lnTo>
                <a:close/>
              </a:path>
              <a:path w="2895600" h="111760">
                <a:moveTo>
                  <a:pt x="38100" y="89916"/>
                </a:moveTo>
                <a:lnTo>
                  <a:pt x="38100" y="86868"/>
                </a:lnTo>
                <a:lnTo>
                  <a:pt x="26376" y="86985"/>
                </a:lnTo>
                <a:lnTo>
                  <a:pt x="25400" y="88392"/>
                </a:lnTo>
                <a:lnTo>
                  <a:pt x="29633" y="89916"/>
                </a:lnTo>
                <a:lnTo>
                  <a:pt x="38100" y="89916"/>
                </a:lnTo>
                <a:close/>
              </a:path>
              <a:path w="2895600" h="111760">
                <a:moveTo>
                  <a:pt x="29633" y="89916"/>
                </a:moveTo>
                <a:lnTo>
                  <a:pt x="25400" y="88392"/>
                </a:lnTo>
                <a:lnTo>
                  <a:pt x="28575" y="89916"/>
                </a:lnTo>
                <a:lnTo>
                  <a:pt x="29633" y="89916"/>
                </a:lnTo>
                <a:close/>
              </a:path>
              <a:path w="2895600" h="111760">
                <a:moveTo>
                  <a:pt x="28575" y="89916"/>
                </a:moveTo>
                <a:lnTo>
                  <a:pt x="25400" y="88392"/>
                </a:lnTo>
                <a:lnTo>
                  <a:pt x="25400" y="89916"/>
                </a:lnTo>
                <a:lnTo>
                  <a:pt x="28575" y="89916"/>
                </a:lnTo>
                <a:close/>
              </a:path>
              <a:path w="2895600" h="111760">
                <a:moveTo>
                  <a:pt x="36688" y="72136"/>
                </a:moveTo>
                <a:lnTo>
                  <a:pt x="35560" y="72542"/>
                </a:lnTo>
                <a:lnTo>
                  <a:pt x="26376" y="86868"/>
                </a:lnTo>
                <a:lnTo>
                  <a:pt x="36688" y="72136"/>
                </a:lnTo>
                <a:close/>
              </a:path>
              <a:path w="2895600" h="111760">
                <a:moveTo>
                  <a:pt x="49953" y="74472"/>
                </a:moveTo>
                <a:lnTo>
                  <a:pt x="38100" y="71628"/>
                </a:lnTo>
                <a:lnTo>
                  <a:pt x="36688" y="72136"/>
                </a:lnTo>
                <a:lnTo>
                  <a:pt x="26458" y="86868"/>
                </a:lnTo>
                <a:lnTo>
                  <a:pt x="38100" y="86868"/>
                </a:lnTo>
                <a:lnTo>
                  <a:pt x="38100" y="74676"/>
                </a:lnTo>
                <a:lnTo>
                  <a:pt x="49823" y="74676"/>
                </a:lnTo>
                <a:lnTo>
                  <a:pt x="49953" y="74472"/>
                </a:lnTo>
                <a:close/>
              </a:path>
              <a:path w="2895600" h="111760">
                <a:moveTo>
                  <a:pt x="50800" y="74676"/>
                </a:moveTo>
                <a:lnTo>
                  <a:pt x="49823" y="74676"/>
                </a:lnTo>
                <a:lnTo>
                  <a:pt x="38100" y="92964"/>
                </a:lnTo>
                <a:lnTo>
                  <a:pt x="29633" y="89916"/>
                </a:lnTo>
                <a:lnTo>
                  <a:pt x="28575" y="89916"/>
                </a:lnTo>
                <a:lnTo>
                  <a:pt x="38100" y="94488"/>
                </a:lnTo>
                <a:lnTo>
                  <a:pt x="39076" y="94370"/>
                </a:lnTo>
                <a:lnTo>
                  <a:pt x="50800" y="74676"/>
                </a:lnTo>
                <a:close/>
              </a:path>
              <a:path w="2895600" h="111760">
                <a:moveTo>
                  <a:pt x="49823" y="74676"/>
                </a:moveTo>
                <a:lnTo>
                  <a:pt x="38100" y="74676"/>
                </a:lnTo>
                <a:lnTo>
                  <a:pt x="38100" y="89916"/>
                </a:lnTo>
                <a:lnTo>
                  <a:pt x="29633" y="89916"/>
                </a:lnTo>
                <a:lnTo>
                  <a:pt x="38100" y="92964"/>
                </a:lnTo>
                <a:lnTo>
                  <a:pt x="49823" y="74676"/>
                </a:lnTo>
                <a:close/>
              </a:path>
              <a:path w="2895600" h="111760">
                <a:moveTo>
                  <a:pt x="38100" y="68580"/>
                </a:moveTo>
                <a:lnTo>
                  <a:pt x="33866" y="68580"/>
                </a:lnTo>
                <a:lnTo>
                  <a:pt x="37306" y="69818"/>
                </a:lnTo>
                <a:lnTo>
                  <a:pt x="38100" y="68580"/>
                </a:lnTo>
                <a:close/>
              </a:path>
              <a:path w="2895600" h="111760">
                <a:moveTo>
                  <a:pt x="38100" y="70104"/>
                </a:moveTo>
                <a:lnTo>
                  <a:pt x="37306" y="69818"/>
                </a:lnTo>
                <a:lnTo>
                  <a:pt x="35560" y="72542"/>
                </a:lnTo>
                <a:lnTo>
                  <a:pt x="36688" y="72136"/>
                </a:lnTo>
                <a:lnTo>
                  <a:pt x="38100" y="70104"/>
                </a:lnTo>
                <a:close/>
              </a:path>
              <a:path w="2895600" h="111760">
                <a:moveTo>
                  <a:pt x="38100" y="71628"/>
                </a:moveTo>
                <a:lnTo>
                  <a:pt x="38100" y="70104"/>
                </a:lnTo>
                <a:lnTo>
                  <a:pt x="36688" y="72136"/>
                </a:lnTo>
                <a:lnTo>
                  <a:pt x="38100" y="71628"/>
                </a:lnTo>
                <a:close/>
              </a:path>
              <a:path w="2895600" h="111760">
                <a:moveTo>
                  <a:pt x="46566" y="71628"/>
                </a:moveTo>
                <a:lnTo>
                  <a:pt x="38100" y="68580"/>
                </a:lnTo>
                <a:lnTo>
                  <a:pt x="37306" y="69818"/>
                </a:lnTo>
                <a:lnTo>
                  <a:pt x="38100" y="70104"/>
                </a:lnTo>
                <a:lnTo>
                  <a:pt x="38100" y="71628"/>
                </a:lnTo>
                <a:lnTo>
                  <a:pt x="46566" y="71628"/>
                </a:lnTo>
                <a:close/>
              </a:path>
              <a:path w="2895600" h="111760">
                <a:moveTo>
                  <a:pt x="50800" y="73152"/>
                </a:moveTo>
                <a:lnTo>
                  <a:pt x="46566" y="71628"/>
                </a:lnTo>
                <a:lnTo>
                  <a:pt x="38100" y="71628"/>
                </a:lnTo>
                <a:lnTo>
                  <a:pt x="49953" y="74472"/>
                </a:lnTo>
                <a:lnTo>
                  <a:pt x="50800" y="73152"/>
                </a:lnTo>
                <a:close/>
              </a:path>
              <a:path w="2895600" h="111760">
                <a:moveTo>
                  <a:pt x="39007" y="94488"/>
                </a:moveTo>
                <a:lnTo>
                  <a:pt x="38100" y="94488"/>
                </a:lnTo>
                <a:lnTo>
                  <a:pt x="38100" y="96012"/>
                </a:lnTo>
                <a:lnTo>
                  <a:pt x="39007" y="94488"/>
                </a:lnTo>
                <a:close/>
              </a:path>
              <a:path w="2895600" h="111760">
                <a:moveTo>
                  <a:pt x="39076" y="94488"/>
                </a:moveTo>
                <a:lnTo>
                  <a:pt x="38100" y="96012"/>
                </a:lnTo>
                <a:lnTo>
                  <a:pt x="39076" y="94488"/>
                </a:lnTo>
                <a:close/>
              </a:path>
              <a:path w="2895600" h="111760">
                <a:moveTo>
                  <a:pt x="62230" y="81229"/>
                </a:moveTo>
                <a:lnTo>
                  <a:pt x="50800" y="85344"/>
                </a:lnTo>
                <a:lnTo>
                  <a:pt x="50800" y="94488"/>
                </a:lnTo>
                <a:lnTo>
                  <a:pt x="39007" y="94596"/>
                </a:lnTo>
                <a:lnTo>
                  <a:pt x="38100" y="96012"/>
                </a:lnTo>
                <a:lnTo>
                  <a:pt x="44450" y="97536"/>
                </a:lnTo>
                <a:lnTo>
                  <a:pt x="50800" y="97536"/>
                </a:lnTo>
                <a:lnTo>
                  <a:pt x="52070" y="97078"/>
                </a:lnTo>
                <a:lnTo>
                  <a:pt x="62230" y="81229"/>
                </a:lnTo>
                <a:close/>
              </a:path>
              <a:path w="2895600" h="111760">
                <a:moveTo>
                  <a:pt x="44450" y="97536"/>
                </a:moveTo>
                <a:lnTo>
                  <a:pt x="38100" y="96012"/>
                </a:lnTo>
                <a:lnTo>
                  <a:pt x="38100" y="97536"/>
                </a:lnTo>
                <a:lnTo>
                  <a:pt x="44450" y="97536"/>
                </a:lnTo>
                <a:close/>
              </a:path>
              <a:path w="2895600" h="111760">
                <a:moveTo>
                  <a:pt x="59266" y="77724"/>
                </a:moveTo>
                <a:lnTo>
                  <a:pt x="50800" y="74676"/>
                </a:lnTo>
                <a:lnTo>
                  <a:pt x="39007" y="94488"/>
                </a:lnTo>
                <a:lnTo>
                  <a:pt x="50800" y="76200"/>
                </a:lnTo>
                <a:lnTo>
                  <a:pt x="57150" y="77724"/>
                </a:lnTo>
                <a:lnTo>
                  <a:pt x="59266" y="77724"/>
                </a:lnTo>
                <a:close/>
              </a:path>
              <a:path w="2895600" h="111760">
                <a:moveTo>
                  <a:pt x="57150" y="77724"/>
                </a:moveTo>
                <a:lnTo>
                  <a:pt x="50800" y="76200"/>
                </a:lnTo>
                <a:lnTo>
                  <a:pt x="39076" y="94488"/>
                </a:lnTo>
                <a:lnTo>
                  <a:pt x="50800" y="94488"/>
                </a:lnTo>
                <a:lnTo>
                  <a:pt x="50800" y="77724"/>
                </a:lnTo>
                <a:lnTo>
                  <a:pt x="57150" y="77724"/>
                </a:lnTo>
                <a:close/>
              </a:path>
              <a:path w="2895600" h="111760">
                <a:moveTo>
                  <a:pt x="52070" y="97078"/>
                </a:moveTo>
                <a:lnTo>
                  <a:pt x="50800" y="97536"/>
                </a:lnTo>
                <a:lnTo>
                  <a:pt x="44450" y="97536"/>
                </a:lnTo>
                <a:lnTo>
                  <a:pt x="50800" y="99060"/>
                </a:lnTo>
                <a:lnTo>
                  <a:pt x="52070" y="97078"/>
                </a:lnTo>
                <a:close/>
              </a:path>
              <a:path w="2895600" h="111760">
                <a:moveTo>
                  <a:pt x="50800" y="73152"/>
                </a:moveTo>
                <a:lnTo>
                  <a:pt x="50800" y="71628"/>
                </a:lnTo>
                <a:lnTo>
                  <a:pt x="46566" y="71628"/>
                </a:lnTo>
                <a:lnTo>
                  <a:pt x="50800" y="73152"/>
                </a:lnTo>
                <a:close/>
              </a:path>
              <a:path w="2895600" h="111760">
                <a:moveTo>
                  <a:pt x="50800" y="74676"/>
                </a:moveTo>
                <a:lnTo>
                  <a:pt x="49953" y="74472"/>
                </a:lnTo>
                <a:lnTo>
                  <a:pt x="49823" y="74676"/>
                </a:lnTo>
                <a:lnTo>
                  <a:pt x="50800" y="74676"/>
                </a:lnTo>
                <a:close/>
              </a:path>
              <a:path w="2895600" h="111760">
                <a:moveTo>
                  <a:pt x="50800" y="74676"/>
                </a:moveTo>
                <a:lnTo>
                  <a:pt x="50800" y="73152"/>
                </a:lnTo>
                <a:lnTo>
                  <a:pt x="49953" y="74472"/>
                </a:lnTo>
                <a:lnTo>
                  <a:pt x="50800" y="74676"/>
                </a:lnTo>
                <a:close/>
              </a:path>
              <a:path w="2895600" h="111760">
                <a:moveTo>
                  <a:pt x="63500" y="79248"/>
                </a:moveTo>
                <a:lnTo>
                  <a:pt x="57150" y="77724"/>
                </a:lnTo>
                <a:lnTo>
                  <a:pt x="50800" y="77724"/>
                </a:lnTo>
                <a:lnTo>
                  <a:pt x="50800" y="85344"/>
                </a:lnTo>
                <a:lnTo>
                  <a:pt x="62230" y="81229"/>
                </a:lnTo>
                <a:lnTo>
                  <a:pt x="63500" y="79248"/>
                </a:lnTo>
                <a:close/>
              </a:path>
              <a:path w="2895600" h="111760">
                <a:moveTo>
                  <a:pt x="53109" y="96704"/>
                </a:moveTo>
                <a:lnTo>
                  <a:pt x="52070" y="97078"/>
                </a:lnTo>
                <a:lnTo>
                  <a:pt x="50800" y="99060"/>
                </a:lnTo>
                <a:lnTo>
                  <a:pt x="51547" y="99328"/>
                </a:lnTo>
                <a:lnTo>
                  <a:pt x="53109" y="96704"/>
                </a:lnTo>
                <a:close/>
              </a:path>
              <a:path w="2895600" h="111760">
                <a:moveTo>
                  <a:pt x="51547" y="99328"/>
                </a:moveTo>
                <a:lnTo>
                  <a:pt x="50800" y="99060"/>
                </a:lnTo>
                <a:lnTo>
                  <a:pt x="50800" y="100584"/>
                </a:lnTo>
                <a:lnTo>
                  <a:pt x="51547" y="99328"/>
                </a:lnTo>
                <a:close/>
              </a:path>
              <a:path w="2895600" h="111760">
                <a:moveTo>
                  <a:pt x="55033" y="100584"/>
                </a:moveTo>
                <a:lnTo>
                  <a:pt x="51547" y="99328"/>
                </a:lnTo>
                <a:lnTo>
                  <a:pt x="50800" y="100584"/>
                </a:lnTo>
                <a:lnTo>
                  <a:pt x="55033" y="100584"/>
                </a:lnTo>
                <a:close/>
              </a:path>
              <a:path w="2895600" h="111760">
                <a:moveTo>
                  <a:pt x="63500" y="103632"/>
                </a:moveTo>
                <a:lnTo>
                  <a:pt x="55033" y="100584"/>
                </a:lnTo>
                <a:lnTo>
                  <a:pt x="50800" y="100584"/>
                </a:lnTo>
                <a:lnTo>
                  <a:pt x="63500" y="103632"/>
                </a:lnTo>
                <a:close/>
              </a:path>
              <a:path w="2895600" h="111760">
                <a:moveTo>
                  <a:pt x="63500" y="100584"/>
                </a:moveTo>
                <a:lnTo>
                  <a:pt x="63500" y="92964"/>
                </a:lnTo>
                <a:lnTo>
                  <a:pt x="53109" y="96704"/>
                </a:lnTo>
                <a:lnTo>
                  <a:pt x="51547" y="99328"/>
                </a:lnTo>
                <a:lnTo>
                  <a:pt x="55033" y="100584"/>
                </a:lnTo>
                <a:lnTo>
                  <a:pt x="63500" y="100584"/>
                </a:lnTo>
                <a:close/>
              </a:path>
              <a:path w="2895600" h="111760">
                <a:moveTo>
                  <a:pt x="62345" y="81187"/>
                </a:moveTo>
                <a:lnTo>
                  <a:pt x="52070" y="97078"/>
                </a:lnTo>
                <a:lnTo>
                  <a:pt x="53109" y="96704"/>
                </a:lnTo>
                <a:lnTo>
                  <a:pt x="62345" y="81187"/>
                </a:lnTo>
                <a:close/>
              </a:path>
              <a:path w="2895600" h="111760">
                <a:moveTo>
                  <a:pt x="76200" y="83820"/>
                </a:moveTo>
                <a:lnTo>
                  <a:pt x="76200" y="80772"/>
                </a:lnTo>
                <a:lnTo>
                  <a:pt x="63500" y="80772"/>
                </a:lnTo>
                <a:lnTo>
                  <a:pt x="62345" y="81187"/>
                </a:lnTo>
                <a:lnTo>
                  <a:pt x="53109" y="96704"/>
                </a:lnTo>
                <a:lnTo>
                  <a:pt x="63500" y="92964"/>
                </a:lnTo>
                <a:lnTo>
                  <a:pt x="63500" y="82296"/>
                </a:lnTo>
                <a:lnTo>
                  <a:pt x="76200" y="83820"/>
                </a:lnTo>
                <a:close/>
              </a:path>
              <a:path w="2895600" h="111760">
                <a:moveTo>
                  <a:pt x="67733" y="103632"/>
                </a:moveTo>
                <a:lnTo>
                  <a:pt x="63500" y="102108"/>
                </a:lnTo>
                <a:lnTo>
                  <a:pt x="63500" y="100584"/>
                </a:lnTo>
                <a:lnTo>
                  <a:pt x="55033" y="100584"/>
                </a:lnTo>
                <a:lnTo>
                  <a:pt x="63500" y="103632"/>
                </a:lnTo>
                <a:lnTo>
                  <a:pt x="67733" y="103632"/>
                </a:lnTo>
                <a:close/>
              </a:path>
              <a:path w="2895600" h="111760">
                <a:moveTo>
                  <a:pt x="63500" y="79248"/>
                </a:moveTo>
                <a:lnTo>
                  <a:pt x="59266" y="77724"/>
                </a:lnTo>
                <a:lnTo>
                  <a:pt x="57150" y="77724"/>
                </a:lnTo>
                <a:lnTo>
                  <a:pt x="63500" y="79248"/>
                </a:lnTo>
                <a:close/>
              </a:path>
              <a:path w="2895600" h="111760">
                <a:moveTo>
                  <a:pt x="63500" y="79248"/>
                </a:moveTo>
                <a:lnTo>
                  <a:pt x="63500" y="77724"/>
                </a:lnTo>
                <a:lnTo>
                  <a:pt x="59266" y="77724"/>
                </a:lnTo>
                <a:lnTo>
                  <a:pt x="63500" y="79248"/>
                </a:lnTo>
                <a:close/>
              </a:path>
              <a:path w="2895600" h="111760">
                <a:moveTo>
                  <a:pt x="63500" y="79248"/>
                </a:moveTo>
                <a:lnTo>
                  <a:pt x="62230" y="81229"/>
                </a:lnTo>
                <a:lnTo>
                  <a:pt x="63500" y="79248"/>
                </a:lnTo>
                <a:close/>
              </a:path>
              <a:path w="2895600" h="111760">
                <a:moveTo>
                  <a:pt x="63500" y="80772"/>
                </a:moveTo>
                <a:lnTo>
                  <a:pt x="63500" y="79248"/>
                </a:lnTo>
                <a:lnTo>
                  <a:pt x="62345" y="81187"/>
                </a:lnTo>
                <a:lnTo>
                  <a:pt x="63500" y="80772"/>
                </a:lnTo>
                <a:close/>
              </a:path>
              <a:path w="2895600" h="111760">
                <a:moveTo>
                  <a:pt x="76200" y="83820"/>
                </a:moveTo>
                <a:lnTo>
                  <a:pt x="63500" y="82296"/>
                </a:lnTo>
                <a:lnTo>
                  <a:pt x="63500" y="88392"/>
                </a:lnTo>
                <a:lnTo>
                  <a:pt x="76200" y="83820"/>
                </a:lnTo>
                <a:close/>
              </a:path>
              <a:path w="2895600" h="111760">
                <a:moveTo>
                  <a:pt x="86783" y="86360"/>
                </a:moveTo>
                <a:lnTo>
                  <a:pt x="76200" y="83820"/>
                </a:lnTo>
                <a:lnTo>
                  <a:pt x="63500" y="88392"/>
                </a:lnTo>
                <a:lnTo>
                  <a:pt x="63500" y="102108"/>
                </a:lnTo>
                <a:lnTo>
                  <a:pt x="67733" y="103632"/>
                </a:lnTo>
                <a:lnTo>
                  <a:pt x="76200" y="103632"/>
                </a:lnTo>
                <a:lnTo>
                  <a:pt x="76200" y="91440"/>
                </a:lnTo>
                <a:lnTo>
                  <a:pt x="86783" y="86360"/>
                </a:lnTo>
                <a:close/>
              </a:path>
              <a:path w="2895600" h="111760">
                <a:moveTo>
                  <a:pt x="76200" y="106680"/>
                </a:moveTo>
                <a:lnTo>
                  <a:pt x="67733" y="103632"/>
                </a:lnTo>
                <a:lnTo>
                  <a:pt x="63500" y="103632"/>
                </a:lnTo>
                <a:lnTo>
                  <a:pt x="76200" y="106680"/>
                </a:lnTo>
                <a:close/>
              </a:path>
              <a:path w="2895600" h="111760">
                <a:moveTo>
                  <a:pt x="84666" y="106680"/>
                </a:moveTo>
                <a:lnTo>
                  <a:pt x="76200" y="103632"/>
                </a:lnTo>
                <a:lnTo>
                  <a:pt x="67733" y="103632"/>
                </a:lnTo>
                <a:lnTo>
                  <a:pt x="76200" y="106680"/>
                </a:lnTo>
                <a:lnTo>
                  <a:pt x="84666" y="106680"/>
                </a:lnTo>
                <a:close/>
              </a:path>
              <a:path w="2895600" h="111760">
                <a:moveTo>
                  <a:pt x="88900" y="85344"/>
                </a:moveTo>
                <a:lnTo>
                  <a:pt x="88900" y="83820"/>
                </a:lnTo>
                <a:lnTo>
                  <a:pt x="76200" y="83820"/>
                </a:lnTo>
                <a:lnTo>
                  <a:pt x="86783" y="86360"/>
                </a:lnTo>
                <a:lnTo>
                  <a:pt x="88900" y="85344"/>
                </a:lnTo>
                <a:close/>
              </a:path>
              <a:path w="2895600" h="111760">
                <a:moveTo>
                  <a:pt x="88900" y="106680"/>
                </a:moveTo>
                <a:lnTo>
                  <a:pt x="88900" y="86868"/>
                </a:lnTo>
                <a:lnTo>
                  <a:pt x="86783" y="86360"/>
                </a:lnTo>
                <a:lnTo>
                  <a:pt x="76200" y="91440"/>
                </a:lnTo>
                <a:lnTo>
                  <a:pt x="76200" y="103632"/>
                </a:lnTo>
                <a:lnTo>
                  <a:pt x="84666" y="106680"/>
                </a:lnTo>
                <a:lnTo>
                  <a:pt x="88900" y="106680"/>
                </a:lnTo>
                <a:close/>
              </a:path>
              <a:path w="2895600" h="111760">
                <a:moveTo>
                  <a:pt x="88900" y="108204"/>
                </a:moveTo>
                <a:lnTo>
                  <a:pt x="84666" y="106680"/>
                </a:lnTo>
                <a:lnTo>
                  <a:pt x="76200" y="106680"/>
                </a:lnTo>
                <a:lnTo>
                  <a:pt x="88900" y="108204"/>
                </a:lnTo>
                <a:close/>
              </a:path>
              <a:path w="2895600" h="111760">
                <a:moveTo>
                  <a:pt x="97366" y="108204"/>
                </a:moveTo>
                <a:lnTo>
                  <a:pt x="88900" y="105156"/>
                </a:lnTo>
                <a:lnTo>
                  <a:pt x="88900" y="106680"/>
                </a:lnTo>
                <a:lnTo>
                  <a:pt x="84666" y="106680"/>
                </a:lnTo>
                <a:lnTo>
                  <a:pt x="88900" y="108204"/>
                </a:lnTo>
                <a:lnTo>
                  <a:pt x="97366" y="108204"/>
                </a:lnTo>
                <a:close/>
              </a:path>
              <a:path w="2895600" h="111760">
                <a:moveTo>
                  <a:pt x="101600" y="86868"/>
                </a:moveTo>
                <a:lnTo>
                  <a:pt x="88900" y="85344"/>
                </a:lnTo>
                <a:lnTo>
                  <a:pt x="86783" y="86360"/>
                </a:lnTo>
                <a:lnTo>
                  <a:pt x="88900" y="86868"/>
                </a:lnTo>
                <a:lnTo>
                  <a:pt x="88900" y="92964"/>
                </a:lnTo>
                <a:lnTo>
                  <a:pt x="101600" y="86868"/>
                </a:lnTo>
                <a:close/>
              </a:path>
              <a:path w="2895600" h="111760">
                <a:moveTo>
                  <a:pt x="101600" y="86868"/>
                </a:moveTo>
                <a:lnTo>
                  <a:pt x="101600" y="85344"/>
                </a:lnTo>
                <a:lnTo>
                  <a:pt x="88900" y="85344"/>
                </a:lnTo>
                <a:lnTo>
                  <a:pt x="101600" y="86868"/>
                </a:lnTo>
                <a:close/>
              </a:path>
              <a:path w="2895600" h="111760">
                <a:moveTo>
                  <a:pt x="114300" y="88392"/>
                </a:moveTo>
                <a:lnTo>
                  <a:pt x="101600" y="86868"/>
                </a:lnTo>
                <a:lnTo>
                  <a:pt x="88900" y="92964"/>
                </a:lnTo>
                <a:lnTo>
                  <a:pt x="88900" y="105156"/>
                </a:lnTo>
                <a:lnTo>
                  <a:pt x="97366" y="108204"/>
                </a:lnTo>
                <a:lnTo>
                  <a:pt x="101600" y="108204"/>
                </a:lnTo>
                <a:lnTo>
                  <a:pt x="101600" y="92964"/>
                </a:lnTo>
                <a:lnTo>
                  <a:pt x="114300" y="88392"/>
                </a:lnTo>
                <a:close/>
              </a:path>
              <a:path w="2895600" h="111760">
                <a:moveTo>
                  <a:pt x="101600" y="109728"/>
                </a:moveTo>
                <a:lnTo>
                  <a:pt x="97366" y="108204"/>
                </a:lnTo>
                <a:lnTo>
                  <a:pt x="88900" y="108204"/>
                </a:lnTo>
                <a:lnTo>
                  <a:pt x="101600" y="109728"/>
                </a:lnTo>
                <a:close/>
              </a:path>
              <a:path w="2895600" h="111760">
                <a:moveTo>
                  <a:pt x="111125" y="109728"/>
                </a:moveTo>
                <a:lnTo>
                  <a:pt x="101600" y="105156"/>
                </a:lnTo>
                <a:lnTo>
                  <a:pt x="101600" y="108204"/>
                </a:lnTo>
                <a:lnTo>
                  <a:pt x="97366" y="108204"/>
                </a:lnTo>
                <a:lnTo>
                  <a:pt x="101600" y="109728"/>
                </a:lnTo>
                <a:lnTo>
                  <a:pt x="111125" y="109728"/>
                </a:lnTo>
                <a:close/>
              </a:path>
              <a:path w="2895600" h="111760">
                <a:moveTo>
                  <a:pt x="114300" y="88392"/>
                </a:moveTo>
                <a:lnTo>
                  <a:pt x="114300" y="86868"/>
                </a:lnTo>
                <a:lnTo>
                  <a:pt x="101600" y="86868"/>
                </a:lnTo>
                <a:lnTo>
                  <a:pt x="114300" y="88392"/>
                </a:lnTo>
                <a:close/>
              </a:path>
              <a:path w="2895600" h="111760">
                <a:moveTo>
                  <a:pt x="127000" y="88392"/>
                </a:moveTo>
                <a:lnTo>
                  <a:pt x="114300" y="88392"/>
                </a:lnTo>
                <a:lnTo>
                  <a:pt x="101600" y="92964"/>
                </a:lnTo>
                <a:lnTo>
                  <a:pt x="101600" y="105156"/>
                </a:lnTo>
                <a:lnTo>
                  <a:pt x="111125" y="109728"/>
                </a:lnTo>
                <a:lnTo>
                  <a:pt x="114300" y="109728"/>
                </a:lnTo>
                <a:lnTo>
                  <a:pt x="114300" y="92964"/>
                </a:lnTo>
                <a:lnTo>
                  <a:pt x="127000" y="88392"/>
                </a:lnTo>
                <a:close/>
              </a:path>
              <a:path w="2895600" h="111760">
                <a:moveTo>
                  <a:pt x="114300" y="111252"/>
                </a:moveTo>
                <a:lnTo>
                  <a:pt x="111125" y="109728"/>
                </a:lnTo>
                <a:lnTo>
                  <a:pt x="101600" y="109728"/>
                </a:lnTo>
                <a:lnTo>
                  <a:pt x="114300" y="111252"/>
                </a:lnTo>
                <a:close/>
              </a:path>
              <a:path w="2895600" h="111760">
                <a:moveTo>
                  <a:pt x="127000" y="111252"/>
                </a:moveTo>
                <a:lnTo>
                  <a:pt x="114300" y="105156"/>
                </a:lnTo>
                <a:lnTo>
                  <a:pt x="114300" y="109728"/>
                </a:lnTo>
                <a:lnTo>
                  <a:pt x="111125" y="109728"/>
                </a:lnTo>
                <a:lnTo>
                  <a:pt x="114300" y="111252"/>
                </a:lnTo>
                <a:lnTo>
                  <a:pt x="127000" y="111252"/>
                </a:lnTo>
                <a:close/>
              </a:path>
              <a:path w="2895600" h="111760">
                <a:moveTo>
                  <a:pt x="159657" y="107768"/>
                </a:moveTo>
                <a:lnTo>
                  <a:pt x="152400" y="105156"/>
                </a:lnTo>
                <a:lnTo>
                  <a:pt x="152400" y="88392"/>
                </a:lnTo>
                <a:lnTo>
                  <a:pt x="127000" y="88392"/>
                </a:lnTo>
                <a:lnTo>
                  <a:pt x="114300" y="92964"/>
                </a:lnTo>
                <a:lnTo>
                  <a:pt x="114300" y="105156"/>
                </a:lnTo>
                <a:lnTo>
                  <a:pt x="127000" y="111252"/>
                </a:lnTo>
                <a:lnTo>
                  <a:pt x="152400" y="111252"/>
                </a:lnTo>
                <a:lnTo>
                  <a:pt x="152400" y="91440"/>
                </a:lnTo>
                <a:lnTo>
                  <a:pt x="156633" y="89916"/>
                </a:lnTo>
                <a:lnTo>
                  <a:pt x="156633" y="109220"/>
                </a:lnTo>
                <a:lnTo>
                  <a:pt x="159657" y="107768"/>
                </a:lnTo>
                <a:close/>
              </a:path>
              <a:path w="2895600" h="111760">
                <a:moveTo>
                  <a:pt x="165100" y="86868"/>
                </a:moveTo>
                <a:lnTo>
                  <a:pt x="152400" y="88392"/>
                </a:lnTo>
                <a:lnTo>
                  <a:pt x="156633" y="89916"/>
                </a:lnTo>
                <a:lnTo>
                  <a:pt x="165100" y="86868"/>
                </a:lnTo>
                <a:close/>
              </a:path>
              <a:path w="2895600" h="111760">
                <a:moveTo>
                  <a:pt x="165100" y="105156"/>
                </a:moveTo>
                <a:lnTo>
                  <a:pt x="165100" y="92964"/>
                </a:lnTo>
                <a:lnTo>
                  <a:pt x="156633" y="89916"/>
                </a:lnTo>
                <a:lnTo>
                  <a:pt x="152400" y="91440"/>
                </a:lnTo>
                <a:lnTo>
                  <a:pt x="152400" y="105156"/>
                </a:lnTo>
                <a:lnTo>
                  <a:pt x="159657" y="107768"/>
                </a:lnTo>
                <a:lnTo>
                  <a:pt x="165100" y="105156"/>
                </a:lnTo>
                <a:close/>
              </a:path>
              <a:path w="2895600" h="111760">
                <a:moveTo>
                  <a:pt x="165100" y="109728"/>
                </a:moveTo>
                <a:lnTo>
                  <a:pt x="159657" y="107768"/>
                </a:lnTo>
                <a:lnTo>
                  <a:pt x="152400" y="111252"/>
                </a:lnTo>
                <a:lnTo>
                  <a:pt x="165100" y="109728"/>
                </a:lnTo>
                <a:close/>
              </a:path>
              <a:path w="2895600" h="111760">
                <a:moveTo>
                  <a:pt x="177800" y="106680"/>
                </a:moveTo>
                <a:lnTo>
                  <a:pt x="177800" y="86868"/>
                </a:lnTo>
                <a:lnTo>
                  <a:pt x="165100" y="86868"/>
                </a:lnTo>
                <a:lnTo>
                  <a:pt x="156633" y="89916"/>
                </a:lnTo>
                <a:lnTo>
                  <a:pt x="165100" y="92964"/>
                </a:lnTo>
                <a:lnTo>
                  <a:pt x="165100" y="109728"/>
                </a:lnTo>
                <a:lnTo>
                  <a:pt x="177800" y="106680"/>
                </a:lnTo>
                <a:close/>
              </a:path>
              <a:path w="2895600" h="111760">
                <a:moveTo>
                  <a:pt x="165100" y="109728"/>
                </a:moveTo>
                <a:lnTo>
                  <a:pt x="165100" y="105156"/>
                </a:lnTo>
                <a:lnTo>
                  <a:pt x="159657" y="107768"/>
                </a:lnTo>
                <a:lnTo>
                  <a:pt x="165100" y="109728"/>
                </a:lnTo>
                <a:close/>
              </a:path>
              <a:path w="2895600" h="111760">
                <a:moveTo>
                  <a:pt x="203200" y="105156"/>
                </a:moveTo>
                <a:lnTo>
                  <a:pt x="190500" y="105156"/>
                </a:lnTo>
                <a:lnTo>
                  <a:pt x="190500" y="83820"/>
                </a:lnTo>
                <a:lnTo>
                  <a:pt x="177800" y="83820"/>
                </a:lnTo>
                <a:lnTo>
                  <a:pt x="165100" y="86868"/>
                </a:lnTo>
                <a:lnTo>
                  <a:pt x="177800" y="86868"/>
                </a:lnTo>
                <a:lnTo>
                  <a:pt x="177800" y="106680"/>
                </a:lnTo>
                <a:lnTo>
                  <a:pt x="203200" y="105156"/>
                </a:lnTo>
                <a:close/>
              </a:path>
              <a:path w="2895600" h="111760">
                <a:moveTo>
                  <a:pt x="177800" y="109728"/>
                </a:moveTo>
                <a:lnTo>
                  <a:pt x="177800" y="106680"/>
                </a:lnTo>
                <a:lnTo>
                  <a:pt x="165100" y="109728"/>
                </a:lnTo>
                <a:lnTo>
                  <a:pt x="177800" y="109728"/>
                </a:lnTo>
                <a:close/>
              </a:path>
              <a:path w="2895600" h="111760">
                <a:moveTo>
                  <a:pt x="213783" y="101346"/>
                </a:moveTo>
                <a:lnTo>
                  <a:pt x="203200" y="97536"/>
                </a:lnTo>
                <a:lnTo>
                  <a:pt x="203200" y="82296"/>
                </a:lnTo>
                <a:lnTo>
                  <a:pt x="177800" y="83820"/>
                </a:lnTo>
                <a:lnTo>
                  <a:pt x="190500" y="83820"/>
                </a:lnTo>
                <a:lnTo>
                  <a:pt x="190500" y="105156"/>
                </a:lnTo>
                <a:lnTo>
                  <a:pt x="203200" y="105156"/>
                </a:lnTo>
                <a:lnTo>
                  <a:pt x="203200" y="83820"/>
                </a:lnTo>
                <a:lnTo>
                  <a:pt x="205316" y="83058"/>
                </a:lnTo>
                <a:lnTo>
                  <a:pt x="205316" y="104394"/>
                </a:lnTo>
                <a:lnTo>
                  <a:pt x="213783" y="101346"/>
                </a:lnTo>
                <a:close/>
              </a:path>
              <a:path w="2895600" h="111760">
                <a:moveTo>
                  <a:pt x="190500" y="106680"/>
                </a:moveTo>
                <a:lnTo>
                  <a:pt x="190500" y="105918"/>
                </a:lnTo>
                <a:lnTo>
                  <a:pt x="177800" y="106680"/>
                </a:lnTo>
                <a:lnTo>
                  <a:pt x="190500" y="106680"/>
                </a:lnTo>
                <a:close/>
              </a:path>
              <a:path w="2895600" h="111760">
                <a:moveTo>
                  <a:pt x="203200" y="82296"/>
                </a:moveTo>
                <a:lnTo>
                  <a:pt x="190500" y="82296"/>
                </a:lnTo>
                <a:lnTo>
                  <a:pt x="190500" y="83058"/>
                </a:lnTo>
                <a:lnTo>
                  <a:pt x="203200" y="82296"/>
                </a:lnTo>
                <a:close/>
              </a:path>
              <a:path w="2895600" h="111760">
                <a:moveTo>
                  <a:pt x="215900" y="79248"/>
                </a:moveTo>
                <a:lnTo>
                  <a:pt x="203200" y="82296"/>
                </a:lnTo>
                <a:lnTo>
                  <a:pt x="205316" y="83058"/>
                </a:lnTo>
                <a:lnTo>
                  <a:pt x="215900" y="79248"/>
                </a:lnTo>
                <a:close/>
              </a:path>
              <a:path w="2895600" h="111760">
                <a:moveTo>
                  <a:pt x="215900" y="100584"/>
                </a:moveTo>
                <a:lnTo>
                  <a:pt x="215900" y="86868"/>
                </a:lnTo>
                <a:lnTo>
                  <a:pt x="205316" y="83058"/>
                </a:lnTo>
                <a:lnTo>
                  <a:pt x="203200" y="83820"/>
                </a:lnTo>
                <a:lnTo>
                  <a:pt x="203200" y="97536"/>
                </a:lnTo>
                <a:lnTo>
                  <a:pt x="213783" y="101346"/>
                </a:lnTo>
                <a:lnTo>
                  <a:pt x="215900" y="100584"/>
                </a:lnTo>
                <a:close/>
              </a:path>
              <a:path w="2895600" h="111760">
                <a:moveTo>
                  <a:pt x="215900" y="102108"/>
                </a:moveTo>
                <a:lnTo>
                  <a:pt x="213783" y="101346"/>
                </a:lnTo>
                <a:lnTo>
                  <a:pt x="203200" y="105156"/>
                </a:lnTo>
                <a:lnTo>
                  <a:pt x="215900" y="102108"/>
                </a:lnTo>
                <a:close/>
              </a:path>
              <a:path w="2895600" h="111760">
                <a:moveTo>
                  <a:pt x="219528" y="80554"/>
                </a:moveTo>
                <a:lnTo>
                  <a:pt x="215900" y="79248"/>
                </a:lnTo>
                <a:lnTo>
                  <a:pt x="205316" y="83058"/>
                </a:lnTo>
                <a:lnTo>
                  <a:pt x="215900" y="86868"/>
                </a:lnTo>
                <a:lnTo>
                  <a:pt x="215900" y="82296"/>
                </a:lnTo>
                <a:lnTo>
                  <a:pt x="219528" y="80554"/>
                </a:lnTo>
                <a:close/>
              </a:path>
              <a:path w="2895600" h="111760">
                <a:moveTo>
                  <a:pt x="224971" y="98842"/>
                </a:moveTo>
                <a:lnTo>
                  <a:pt x="215900" y="94488"/>
                </a:lnTo>
                <a:lnTo>
                  <a:pt x="215900" y="100584"/>
                </a:lnTo>
                <a:lnTo>
                  <a:pt x="213783" y="101346"/>
                </a:lnTo>
                <a:lnTo>
                  <a:pt x="215900" y="102108"/>
                </a:lnTo>
                <a:lnTo>
                  <a:pt x="224971" y="98842"/>
                </a:lnTo>
                <a:close/>
              </a:path>
              <a:path w="2895600" h="111760">
                <a:moveTo>
                  <a:pt x="228600" y="76200"/>
                </a:moveTo>
                <a:lnTo>
                  <a:pt x="215900" y="79248"/>
                </a:lnTo>
                <a:lnTo>
                  <a:pt x="219528" y="80554"/>
                </a:lnTo>
                <a:lnTo>
                  <a:pt x="228600" y="76200"/>
                </a:lnTo>
                <a:close/>
              </a:path>
              <a:path w="2895600" h="111760">
                <a:moveTo>
                  <a:pt x="228600" y="97536"/>
                </a:moveTo>
                <a:lnTo>
                  <a:pt x="228600" y="83820"/>
                </a:lnTo>
                <a:lnTo>
                  <a:pt x="219528" y="80554"/>
                </a:lnTo>
                <a:lnTo>
                  <a:pt x="215900" y="82296"/>
                </a:lnTo>
                <a:lnTo>
                  <a:pt x="215900" y="94488"/>
                </a:lnTo>
                <a:lnTo>
                  <a:pt x="224971" y="98842"/>
                </a:lnTo>
                <a:lnTo>
                  <a:pt x="228600" y="97536"/>
                </a:lnTo>
                <a:close/>
              </a:path>
              <a:path w="2895600" h="111760">
                <a:moveTo>
                  <a:pt x="228600" y="100584"/>
                </a:moveTo>
                <a:lnTo>
                  <a:pt x="224971" y="98842"/>
                </a:lnTo>
                <a:lnTo>
                  <a:pt x="215900" y="102108"/>
                </a:lnTo>
                <a:lnTo>
                  <a:pt x="228600" y="100584"/>
                </a:lnTo>
                <a:close/>
              </a:path>
              <a:path w="2895600" h="111760">
                <a:moveTo>
                  <a:pt x="254000" y="97536"/>
                </a:moveTo>
                <a:lnTo>
                  <a:pt x="241300" y="97536"/>
                </a:lnTo>
                <a:lnTo>
                  <a:pt x="241300" y="76200"/>
                </a:lnTo>
                <a:lnTo>
                  <a:pt x="228600" y="76200"/>
                </a:lnTo>
                <a:lnTo>
                  <a:pt x="219528" y="80554"/>
                </a:lnTo>
                <a:lnTo>
                  <a:pt x="228600" y="83820"/>
                </a:lnTo>
                <a:lnTo>
                  <a:pt x="228600" y="100584"/>
                </a:lnTo>
                <a:lnTo>
                  <a:pt x="254000" y="97536"/>
                </a:lnTo>
                <a:close/>
              </a:path>
              <a:path w="2895600" h="111760">
                <a:moveTo>
                  <a:pt x="228600" y="100584"/>
                </a:moveTo>
                <a:lnTo>
                  <a:pt x="228600" y="97536"/>
                </a:lnTo>
                <a:lnTo>
                  <a:pt x="224971" y="98842"/>
                </a:lnTo>
                <a:lnTo>
                  <a:pt x="228600" y="100584"/>
                </a:lnTo>
                <a:close/>
              </a:path>
              <a:path w="2895600" h="111760">
                <a:moveTo>
                  <a:pt x="262466" y="94488"/>
                </a:moveTo>
                <a:lnTo>
                  <a:pt x="254000" y="91440"/>
                </a:lnTo>
                <a:lnTo>
                  <a:pt x="254000" y="74676"/>
                </a:lnTo>
                <a:lnTo>
                  <a:pt x="228600" y="76200"/>
                </a:lnTo>
                <a:lnTo>
                  <a:pt x="241300" y="76200"/>
                </a:lnTo>
                <a:lnTo>
                  <a:pt x="241300" y="97536"/>
                </a:lnTo>
                <a:lnTo>
                  <a:pt x="254000" y="97536"/>
                </a:lnTo>
                <a:lnTo>
                  <a:pt x="254000" y="77724"/>
                </a:lnTo>
                <a:lnTo>
                  <a:pt x="258233" y="76200"/>
                </a:lnTo>
                <a:lnTo>
                  <a:pt x="258233" y="96012"/>
                </a:lnTo>
                <a:lnTo>
                  <a:pt x="262466" y="94488"/>
                </a:lnTo>
                <a:close/>
              </a:path>
              <a:path w="2895600" h="111760">
                <a:moveTo>
                  <a:pt x="241300" y="100584"/>
                </a:moveTo>
                <a:lnTo>
                  <a:pt x="241300" y="99060"/>
                </a:lnTo>
                <a:lnTo>
                  <a:pt x="228600" y="100584"/>
                </a:lnTo>
                <a:lnTo>
                  <a:pt x="241300" y="100584"/>
                </a:lnTo>
                <a:close/>
              </a:path>
              <a:path w="2895600" h="111760">
                <a:moveTo>
                  <a:pt x="254000" y="74676"/>
                </a:moveTo>
                <a:lnTo>
                  <a:pt x="241300" y="74676"/>
                </a:lnTo>
                <a:lnTo>
                  <a:pt x="241300" y="75438"/>
                </a:lnTo>
                <a:lnTo>
                  <a:pt x="254000" y="74676"/>
                </a:lnTo>
                <a:close/>
              </a:path>
              <a:path w="2895600" h="111760">
                <a:moveTo>
                  <a:pt x="266700" y="73152"/>
                </a:moveTo>
                <a:lnTo>
                  <a:pt x="254000" y="74676"/>
                </a:lnTo>
                <a:lnTo>
                  <a:pt x="258233" y="76200"/>
                </a:lnTo>
                <a:lnTo>
                  <a:pt x="266700" y="73152"/>
                </a:lnTo>
                <a:close/>
              </a:path>
              <a:path w="2895600" h="111760">
                <a:moveTo>
                  <a:pt x="266700" y="92964"/>
                </a:moveTo>
                <a:lnTo>
                  <a:pt x="266700" y="79248"/>
                </a:lnTo>
                <a:lnTo>
                  <a:pt x="258233" y="76200"/>
                </a:lnTo>
                <a:lnTo>
                  <a:pt x="254000" y="77724"/>
                </a:lnTo>
                <a:lnTo>
                  <a:pt x="254000" y="91440"/>
                </a:lnTo>
                <a:lnTo>
                  <a:pt x="262466" y="94488"/>
                </a:lnTo>
                <a:lnTo>
                  <a:pt x="266700" y="92964"/>
                </a:lnTo>
                <a:close/>
              </a:path>
              <a:path w="2895600" h="111760">
                <a:moveTo>
                  <a:pt x="266700" y="96012"/>
                </a:moveTo>
                <a:lnTo>
                  <a:pt x="262466" y="94488"/>
                </a:lnTo>
                <a:lnTo>
                  <a:pt x="254000" y="97536"/>
                </a:lnTo>
                <a:lnTo>
                  <a:pt x="266700" y="96012"/>
                </a:lnTo>
                <a:close/>
              </a:path>
              <a:path w="2895600" h="111760">
                <a:moveTo>
                  <a:pt x="276225" y="73152"/>
                </a:moveTo>
                <a:lnTo>
                  <a:pt x="266700" y="73152"/>
                </a:lnTo>
                <a:lnTo>
                  <a:pt x="258233" y="76200"/>
                </a:lnTo>
                <a:lnTo>
                  <a:pt x="266700" y="79248"/>
                </a:lnTo>
                <a:lnTo>
                  <a:pt x="266700" y="77724"/>
                </a:lnTo>
                <a:lnTo>
                  <a:pt x="276225" y="73152"/>
                </a:lnTo>
                <a:close/>
              </a:path>
              <a:path w="2895600" h="111760">
                <a:moveTo>
                  <a:pt x="279400" y="96012"/>
                </a:moveTo>
                <a:lnTo>
                  <a:pt x="266700" y="89916"/>
                </a:lnTo>
                <a:lnTo>
                  <a:pt x="266700" y="92964"/>
                </a:lnTo>
                <a:lnTo>
                  <a:pt x="262466" y="94488"/>
                </a:lnTo>
                <a:lnTo>
                  <a:pt x="266700" y="96012"/>
                </a:lnTo>
                <a:lnTo>
                  <a:pt x="279400" y="96012"/>
                </a:lnTo>
                <a:close/>
              </a:path>
              <a:path w="2895600" h="111760">
                <a:moveTo>
                  <a:pt x="279400" y="71628"/>
                </a:moveTo>
                <a:lnTo>
                  <a:pt x="266700" y="73152"/>
                </a:lnTo>
                <a:lnTo>
                  <a:pt x="276225" y="73152"/>
                </a:lnTo>
                <a:lnTo>
                  <a:pt x="279400" y="71628"/>
                </a:lnTo>
                <a:close/>
              </a:path>
              <a:path w="2895600" h="111760">
                <a:moveTo>
                  <a:pt x="279400" y="96012"/>
                </a:moveTo>
                <a:lnTo>
                  <a:pt x="279400" y="73152"/>
                </a:lnTo>
                <a:lnTo>
                  <a:pt x="276225" y="73152"/>
                </a:lnTo>
                <a:lnTo>
                  <a:pt x="266700" y="77724"/>
                </a:lnTo>
                <a:lnTo>
                  <a:pt x="266700" y="89916"/>
                </a:lnTo>
                <a:lnTo>
                  <a:pt x="279400" y="96012"/>
                </a:lnTo>
                <a:close/>
              </a:path>
              <a:path w="2895600" h="111760">
                <a:moveTo>
                  <a:pt x="292100" y="96012"/>
                </a:moveTo>
                <a:lnTo>
                  <a:pt x="279400" y="71628"/>
                </a:lnTo>
                <a:lnTo>
                  <a:pt x="276225" y="73152"/>
                </a:lnTo>
                <a:lnTo>
                  <a:pt x="279400" y="73152"/>
                </a:lnTo>
                <a:lnTo>
                  <a:pt x="279400" y="96012"/>
                </a:lnTo>
                <a:lnTo>
                  <a:pt x="292100" y="96012"/>
                </a:lnTo>
                <a:close/>
              </a:path>
              <a:path w="2895600" h="111760">
                <a:moveTo>
                  <a:pt x="312057" y="90351"/>
                </a:moveTo>
                <a:lnTo>
                  <a:pt x="304800" y="86868"/>
                </a:lnTo>
                <a:lnTo>
                  <a:pt x="304800" y="70104"/>
                </a:lnTo>
                <a:lnTo>
                  <a:pt x="279400" y="71628"/>
                </a:lnTo>
                <a:lnTo>
                  <a:pt x="292100" y="71628"/>
                </a:lnTo>
                <a:lnTo>
                  <a:pt x="292100" y="92964"/>
                </a:lnTo>
                <a:lnTo>
                  <a:pt x="304800" y="92964"/>
                </a:lnTo>
                <a:lnTo>
                  <a:pt x="304800" y="74676"/>
                </a:lnTo>
                <a:lnTo>
                  <a:pt x="310242" y="72063"/>
                </a:lnTo>
                <a:lnTo>
                  <a:pt x="310242" y="91004"/>
                </a:lnTo>
                <a:lnTo>
                  <a:pt x="312057" y="90351"/>
                </a:lnTo>
                <a:close/>
              </a:path>
              <a:path w="2895600" h="111760">
                <a:moveTo>
                  <a:pt x="304800" y="92964"/>
                </a:moveTo>
                <a:lnTo>
                  <a:pt x="292100" y="92964"/>
                </a:lnTo>
                <a:lnTo>
                  <a:pt x="292100" y="71628"/>
                </a:lnTo>
                <a:lnTo>
                  <a:pt x="279400" y="71628"/>
                </a:lnTo>
                <a:lnTo>
                  <a:pt x="292100" y="96012"/>
                </a:lnTo>
                <a:lnTo>
                  <a:pt x="304800" y="92964"/>
                </a:lnTo>
                <a:close/>
              </a:path>
              <a:path w="2895600" h="111760">
                <a:moveTo>
                  <a:pt x="304800" y="70104"/>
                </a:moveTo>
                <a:lnTo>
                  <a:pt x="292100" y="70104"/>
                </a:lnTo>
                <a:lnTo>
                  <a:pt x="292100" y="70866"/>
                </a:lnTo>
                <a:lnTo>
                  <a:pt x="304800" y="70104"/>
                </a:lnTo>
                <a:close/>
              </a:path>
              <a:path w="2895600" h="111760">
                <a:moveTo>
                  <a:pt x="317500" y="68580"/>
                </a:moveTo>
                <a:lnTo>
                  <a:pt x="304800" y="70104"/>
                </a:lnTo>
                <a:lnTo>
                  <a:pt x="310242" y="72063"/>
                </a:lnTo>
                <a:lnTo>
                  <a:pt x="317500" y="68580"/>
                </a:lnTo>
                <a:close/>
              </a:path>
              <a:path w="2895600" h="111760">
                <a:moveTo>
                  <a:pt x="317500" y="88392"/>
                </a:moveTo>
                <a:lnTo>
                  <a:pt x="317500" y="74676"/>
                </a:lnTo>
                <a:lnTo>
                  <a:pt x="310242" y="72063"/>
                </a:lnTo>
                <a:lnTo>
                  <a:pt x="304800" y="74676"/>
                </a:lnTo>
                <a:lnTo>
                  <a:pt x="304800" y="86868"/>
                </a:lnTo>
                <a:lnTo>
                  <a:pt x="312057" y="90351"/>
                </a:lnTo>
                <a:lnTo>
                  <a:pt x="317500" y="88392"/>
                </a:lnTo>
                <a:close/>
              </a:path>
              <a:path w="2895600" h="111760">
                <a:moveTo>
                  <a:pt x="317500" y="92964"/>
                </a:moveTo>
                <a:lnTo>
                  <a:pt x="312057" y="90351"/>
                </a:lnTo>
                <a:lnTo>
                  <a:pt x="304800" y="92964"/>
                </a:lnTo>
                <a:lnTo>
                  <a:pt x="317500" y="92964"/>
                </a:lnTo>
                <a:close/>
              </a:path>
              <a:path w="2895600" h="111760">
                <a:moveTo>
                  <a:pt x="342900" y="91440"/>
                </a:moveTo>
                <a:lnTo>
                  <a:pt x="330200" y="91440"/>
                </a:lnTo>
                <a:lnTo>
                  <a:pt x="330200" y="68580"/>
                </a:lnTo>
                <a:lnTo>
                  <a:pt x="317500" y="68580"/>
                </a:lnTo>
                <a:lnTo>
                  <a:pt x="310242" y="72063"/>
                </a:lnTo>
                <a:lnTo>
                  <a:pt x="317500" y="74676"/>
                </a:lnTo>
                <a:lnTo>
                  <a:pt x="317500" y="92964"/>
                </a:lnTo>
                <a:lnTo>
                  <a:pt x="342900" y="91440"/>
                </a:lnTo>
                <a:close/>
              </a:path>
              <a:path w="2895600" h="111760">
                <a:moveTo>
                  <a:pt x="317500" y="92964"/>
                </a:moveTo>
                <a:lnTo>
                  <a:pt x="317500" y="88392"/>
                </a:lnTo>
                <a:lnTo>
                  <a:pt x="312057" y="90351"/>
                </a:lnTo>
                <a:lnTo>
                  <a:pt x="317500" y="92964"/>
                </a:lnTo>
                <a:close/>
              </a:path>
              <a:path w="2895600" h="111760">
                <a:moveTo>
                  <a:pt x="351971" y="87085"/>
                </a:moveTo>
                <a:lnTo>
                  <a:pt x="342900" y="83820"/>
                </a:lnTo>
                <a:lnTo>
                  <a:pt x="342900" y="67056"/>
                </a:lnTo>
                <a:lnTo>
                  <a:pt x="317500" y="68580"/>
                </a:lnTo>
                <a:lnTo>
                  <a:pt x="330200" y="68580"/>
                </a:lnTo>
                <a:lnTo>
                  <a:pt x="330200" y="91440"/>
                </a:lnTo>
                <a:lnTo>
                  <a:pt x="342900" y="91440"/>
                </a:lnTo>
                <a:lnTo>
                  <a:pt x="342900" y="70104"/>
                </a:lnTo>
                <a:lnTo>
                  <a:pt x="346075" y="68580"/>
                </a:lnTo>
                <a:lnTo>
                  <a:pt x="346075" y="89916"/>
                </a:lnTo>
                <a:lnTo>
                  <a:pt x="351971" y="87085"/>
                </a:lnTo>
                <a:close/>
              </a:path>
              <a:path w="2895600" h="111760">
                <a:moveTo>
                  <a:pt x="330200" y="92964"/>
                </a:moveTo>
                <a:lnTo>
                  <a:pt x="330200" y="92202"/>
                </a:lnTo>
                <a:lnTo>
                  <a:pt x="317500" y="92964"/>
                </a:lnTo>
                <a:lnTo>
                  <a:pt x="330200" y="92964"/>
                </a:lnTo>
                <a:close/>
              </a:path>
              <a:path w="2895600" h="111760">
                <a:moveTo>
                  <a:pt x="342900" y="67056"/>
                </a:moveTo>
                <a:lnTo>
                  <a:pt x="330200" y="67056"/>
                </a:lnTo>
                <a:lnTo>
                  <a:pt x="330200" y="67818"/>
                </a:lnTo>
                <a:lnTo>
                  <a:pt x="342900" y="67056"/>
                </a:lnTo>
                <a:close/>
              </a:path>
              <a:path w="2895600" h="111760">
                <a:moveTo>
                  <a:pt x="351366" y="66040"/>
                </a:moveTo>
                <a:lnTo>
                  <a:pt x="342900" y="67056"/>
                </a:lnTo>
                <a:lnTo>
                  <a:pt x="346075" y="68580"/>
                </a:lnTo>
                <a:lnTo>
                  <a:pt x="351366" y="66040"/>
                </a:lnTo>
                <a:close/>
              </a:path>
              <a:path w="2895600" h="111760">
                <a:moveTo>
                  <a:pt x="355600" y="85344"/>
                </a:moveTo>
                <a:lnTo>
                  <a:pt x="355600" y="73152"/>
                </a:lnTo>
                <a:lnTo>
                  <a:pt x="346075" y="68580"/>
                </a:lnTo>
                <a:lnTo>
                  <a:pt x="342900" y="70104"/>
                </a:lnTo>
                <a:lnTo>
                  <a:pt x="342900" y="83820"/>
                </a:lnTo>
                <a:lnTo>
                  <a:pt x="351971" y="87085"/>
                </a:lnTo>
                <a:lnTo>
                  <a:pt x="355600" y="85344"/>
                </a:lnTo>
                <a:close/>
              </a:path>
              <a:path w="2895600" h="111760">
                <a:moveTo>
                  <a:pt x="355600" y="88392"/>
                </a:moveTo>
                <a:lnTo>
                  <a:pt x="351971" y="87085"/>
                </a:lnTo>
                <a:lnTo>
                  <a:pt x="342900" y="91440"/>
                </a:lnTo>
                <a:lnTo>
                  <a:pt x="355600" y="88392"/>
                </a:lnTo>
                <a:close/>
              </a:path>
              <a:path w="2895600" h="111760">
                <a:moveTo>
                  <a:pt x="381000" y="85344"/>
                </a:moveTo>
                <a:lnTo>
                  <a:pt x="368300" y="85344"/>
                </a:lnTo>
                <a:lnTo>
                  <a:pt x="368300" y="64008"/>
                </a:lnTo>
                <a:lnTo>
                  <a:pt x="361950" y="64008"/>
                </a:lnTo>
                <a:lnTo>
                  <a:pt x="355600" y="65532"/>
                </a:lnTo>
                <a:lnTo>
                  <a:pt x="351366" y="66040"/>
                </a:lnTo>
                <a:lnTo>
                  <a:pt x="346075" y="68580"/>
                </a:lnTo>
                <a:lnTo>
                  <a:pt x="355600" y="73152"/>
                </a:lnTo>
                <a:lnTo>
                  <a:pt x="355600" y="88392"/>
                </a:lnTo>
                <a:lnTo>
                  <a:pt x="381000" y="85344"/>
                </a:lnTo>
                <a:close/>
              </a:path>
              <a:path w="2895600" h="111760">
                <a:moveTo>
                  <a:pt x="361950" y="64008"/>
                </a:moveTo>
                <a:lnTo>
                  <a:pt x="355600" y="64008"/>
                </a:lnTo>
                <a:lnTo>
                  <a:pt x="351366" y="66040"/>
                </a:lnTo>
                <a:lnTo>
                  <a:pt x="355600" y="65532"/>
                </a:lnTo>
                <a:lnTo>
                  <a:pt x="361950" y="64008"/>
                </a:lnTo>
                <a:close/>
              </a:path>
              <a:path w="2895600" h="111760">
                <a:moveTo>
                  <a:pt x="355600" y="88392"/>
                </a:moveTo>
                <a:lnTo>
                  <a:pt x="355600" y="85344"/>
                </a:lnTo>
                <a:lnTo>
                  <a:pt x="351971" y="87085"/>
                </a:lnTo>
                <a:lnTo>
                  <a:pt x="355600" y="88392"/>
                </a:lnTo>
                <a:close/>
              </a:path>
              <a:path w="2895600" h="111760">
                <a:moveTo>
                  <a:pt x="368300" y="88392"/>
                </a:moveTo>
                <a:lnTo>
                  <a:pt x="368300" y="86868"/>
                </a:lnTo>
                <a:lnTo>
                  <a:pt x="355600" y="88392"/>
                </a:lnTo>
                <a:lnTo>
                  <a:pt x="368300" y="88392"/>
                </a:lnTo>
                <a:close/>
              </a:path>
              <a:path w="2895600" h="111760">
                <a:moveTo>
                  <a:pt x="381000" y="85344"/>
                </a:moveTo>
                <a:lnTo>
                  <a:pt x="368300" y="62484"/>
                </a:lnTo>
                <a:lnTo>
                  <a:pt x="361950" y="64008"/>
                </a:lnTo>
                <a:lnTo>
                  <a:pt x="368300" y="64008"/>
                </a:lnTo>
                <a:lnTo>
                  <a:pt x="368300" y="85344"/>
                </a:lnTo>
                <a:lnTo>
                  <a:pt x="381000" y="85344"/>
                </a:lnTo>
                <a:close/>
              </a:path>
              <a:path w="2895600" h="111760">
                <a:moveTo>
                  <a:pt x="391583" y="81534"/>
                </a:moveTo>
                <a:lnTo>
                  <a:pt x="381000" y="77724"/>
                </a:lnTo>
                <a:lnTo>
                  <a:pt x="381000" y="60960"/>
                </a:lnTo>
                <a:lnTo>
                  <a:pt x="368300" y="60960"/>
                </a:lnTo>
                <a:lnTo>
                  <a:pt x="368300" y="62484"/>
                </a:lnTo>
                <a:lnTo>
                  <a:pt x="381000" y="85344"/>
                </a:lnTo>
                <a:lnTo>
                  <a:pt x="381000" y="62484"/>
                </a:lnTo>
                <a:lnTo>
                  <a:pt x="383116" y="61976"/>
                </a:lnTo>
                <a:lnTo>
                  <a:pt x="383116" y="84582"/>
                </a:lnTo>
                <a:lnTo>
                  <a:pt x="391583" y="81534"/>
                </a:lnTo>
                <a:close/>
              </a:path>
              <a:path w="2895600" h="111760">
                <a:moveTo>
                  <a:pt x="384628" y="62701"/>
                </a:moveTo>
                <a:lnTo>
                  <a:pt x="383116" y="61976"/>
                </a:lnTo>
                <a:lnTo>
                  <a:pt x="381000" y="62484"/>
                </a:lnTo>
                <a:lnTo>
                  <a:pt x="381000" y="64008"/>
                </a:lnTo>
                <a:lnTo>
                  <a:pt x="384628" y="62701"/>
                </a:lnTo>
                <a:close/>
              </a:path>
              <a:path w="2895600" h="111760">
                <a:moveTo>
                  <a:pt x="393700" y="80772"/>
                </a:moveTo>
                <a:lnTo>
                  <a:pt x="393700" y="67056"/>
                </a:lnTo>
                <a:lnTo>
                  <a:pt x="384628" y="62701"/>
                </a:lnTo>
                <a:lnTo>
                  <a:pt x="381000" y="64008"/>
                </a:lnTo>
                <a:lnTo>
                  <a:pt x="381000" y="77724"/>
                </a:lnTo>
                <a:lnTo>
                  <a:pt x="391583" y="81534"/>
                </a:lnTo>
                <a:lnTo>
                  <a:pt x="393700" y="80772"/>
                </a:lnTo>
                <a:close/>
              </a:path>
              <a:path w="2895600" h="111760">
                <a:moveTo>
                  <a:pt x="393700" y="82296"/>
                </a:moveTo>
                <a:lnTo>
                  <a:pt x="391583" y="81534"/>
                </a:lnTo>
                <a:lnTo>
                  <a:pt x="381000" y="85344"/>
                </a:lnTo>
                <a:lnTo>
                  <a:pt x="393700" y="82296"/>
                </a:lnTo>
                <a:close/>
              </a:path>
              <a:path w="2895600" h="111760">
                <a:moveTo>
                  <a:pt x="393700" y="59436"/>
                </a:moveTo>
                <a:lnTo>
                  <a:pt x="383116" y="61976"/>
                </a:lnTo>
                <a:lnTo>
                  <a:pt x="384628" y="62701"/>
                </a:lnTo>
                <a:lnTo>
                  <a:pt x="393700" y="59436"/>
                </a:lnTo>
                <a:close/>
              </a:path>
              <a:path w="2895600" h="111760">
                <a:moveTo>
                  <a:pt x="419100" y="79248"/>
                </a:moveTo>
                <a:lnTo>
                  <a:pt x="406400" y="79248"/>
                </a:lnTo>
                <a:lnTo>
                  <a:pt x="406400" y="59436"/>
                </a:lnTo>
                <a:lnTo>
                  <a:pt x="393700" y="59436"/>
                </a:lnTo>
                <a:lnTo>
                  <a:pt x="384628" y="62701"/>
                </a:lnTo>
                <a:lnTo>
                  <a:pt x="393700" y="67056"/>
                </a:lnTo>
                <a:lnTo>
                  <a:pt x="393700" y="82296"/>
                </a:lnTo>
                <a:lnTo>
                  <a:pt x="419100" y="79248"/>
                </a:lnTo>
                <a:close/>
              </a:path>
              <a:path w="2895600" h="111760">
                <a:moveTo>
                  <a:pt x="393700" y="82296"/>
                </a:moveTo>
                <a:lnTo>
                  <a:pt x="393700" y="80772"/>
                </a:lnTo>
                <a:lnTo>
                  <a:pt x="391583" y="81534"/>
                </a:lnTo>
                <a:lnTo>
                  <a:pt x="393700" y="82296"/>
                </a:lnTo>
                <a:close/>
              </a:path>
              <a:path w="2895600" h="111760">
                <a:moveTo>
                  <a:pt x="429683" y="75438"/>
                </a:moveTo>
                <a:lnTo>
                  <a:pt x="419100" y="71628"/>
                </a:lnTo>
                <a:lnTo>
                  <a:pt x="419100" y="56388"/>
                </a:lnTo>
                <a:lnTo>
                  <a:pt x="393700" y="59436"/>
                </a:lnTo>
                <a:lnTo>
                  <a:pt x="406400" y="59436"/>
                </a:lnTo>
                <a:lnTo>
                  <a:pt x="406400" y="79248"/>
                </a:lnTo>
                <a:lnTo>
                  <a:pt x="419100" y="79248"/>
                </a:lnTo>
                <a:lnTo>
                  <a:pt x="419100" y="57912"/>
                </a:lnTo>
                <a:lnTo>
                  <a:pt x="421216" y="57150"/>
                </a:lnTo>
                <a:lnTo>
                  <a:pt x="421216" y="78486"/>
                </a:lnTo>
                <a:lnTo>
                  <a:pt x="429683" y="75438"/>
                </a:lnTo>
                <a:close/>
              </a:path>
              <a:path w="2895600" h="111760">
                <a:moveTo>
                  <a:pt x="406400" y="82296"/>
                </a:moveTo>
                <a:lnTo>
                  <a:pt x="406400" y="80772"/>
                </a:lnTo>
                <a:lnTo>
                  <a:pt x="393700" y="82296"/>
                </a:lnTo>
                <a:lnTo>
                  <a:pt x="406400" y="82296"/>
                </a:lnTo>
                <a:close/>
              </a:path>
              <a:path w="2895600" h="111760">
                <a:moveTo>
                  <a:pt x="419100" y="56388"/>
                </a:moveTo>
                <a:lnTo>
                  <a:pt x="406400" y="56388"/>
                </a:lnTo>
                <a:lnTo>
                  <a:pt x="406400" y="57912"/>
                </a:lnTo>
                <a:lnTo>
                  <a:pt x="419100" y="56388"/>
                </a:lnTo>
                <a:close/>
              </a:path>
              <a:path w="2895600" h="111760">
                <a:moveTo>
                  <a:pt x="431800" y="53340"/>
                </a:moveTo>
                <a:lnTo>
                  <a:pt x="419100" y="56388"/>
                </a:lnTo>
                <a:lnTo>
                  <a:pt x="421216" y="57150"/>
                </a:lnTo>
                <a:lnTo>
                  <a:pt x="431800" y="53340"/>
                </a:lnTo>
                <a:close/>
              </a:path>
              <a:path w="2895600" h="111760">
                <a:moveTo>
                  <a:pt x="431800" y="74676"/>
                </a:moveTo>
                <a:lnTo>
                  <a:pt x="431800" y="60960"/>
                </a:lnTo>
                <a:lnTo>
                  <a:pt x="421216" y="57150"/>
                </a:lnTo>
                <a:lnTo>
                  <a:pt x="419100" y="57912"/>
                </a:lnTo>
                <a:lnTo>
                  <a:pt x="419100" y="71628"/>
                </a:lnTo>
                <a:lnTo>
                  <a:pt x="429683" y="75438"/>
                </a:lnTo>
                <a:lnTo>
                  <a:pt x="431800" y="74676"/>
                </a:lnTo>
                <a:close/>
              </a:path>
              <a:path w="2895600" h="111760">
                <a:moveTo>
                  <a:pt x="431800" y="76200"/>
                </a:moveTo>
                <a:lnTo>
                  <a:pt x="429683" y="75438"/>
                </a:lnTo>
                <a:lnTo>
                  <a:pt x="419100" y="79248"/>
                </a:lnTo>
                <a:lnTo>
                  <a:pt x="431800" y="76200"/>
                </a:lnTo>
                <a:close/>
              </a:path>
              <a:path w="2895600" h="111760">
                <a:moveTo>
                  <a:pt x="457200" y="73152"/>
                </a:moveTo>
                <a:lnTo>
                  <a:pt x="444500" y="73152"/>
                </a:lnTo>
                <a:lnTo>
                  <a:pt x="444500" y="53340"/>
                </a:lnTo>
                <a:lnTo>
                  <a:pt x="431800" y="53340"/>
                </a:lnTo>
                <a:lnTo>
                  <a:pt x="421216" y="57150"/>
                </a:lnTo>
                <a:lnTo>
                  <a:pt x="431800" y="60960"/>
                </a:lnTo>
                <a:lnTo>
                  <a:pt x="431800" y="76200"/>
                </a:lnTo>
                <a:lnTo>
                  <a:pt x="457200" y="73152"/>
                </a:lnTo>
                <a:close/>
              </a:path>
              <a:path w="2895600" h="111760">
                <a:moveTo>
                  <a:pt x="431800" y="76200"/>
                </a:moveTo>
                <a:lnTo>
                  <a:pt x="431800" y="74676"/>
                </a:lnTo>
                <a:lnTo>
                  <a:pt x="429683" y="75438"/>
                </a:lnTo>
                <a:lnTo>
                  <a:pt x="431800" y="76200"/>
                </a:lnTo>
                <a:close/>
              </a:path>
              <a:path w="2895600" h="111760">
                <a:moveTo>
                  <a:pt x="468085" y="67926"/>
                </a:moveTo>
                <a:lnTo>
                  <a:pt x="457200" y="64008"/>
                </a:lnTo>
                <a:lnTo>
                  <a:pt x="457200" y="48768"/>
                </a:lnTo>
                <a:lnTo>
                  <a:pt x="431800" y="53340"/>
                </a:lnTo>
                <a:lnTo>
                  <a:pt x="444500" y="53340"/>
                </a:lnTo>
                <a:lnTo>
                  <a:pt x="444500" y="73152"/>
                </a:lnTo>
                <a:lnTo>
                  <a:pt x="457200" y="73152"/>
                </a:lnTo>
                <a:lnTo>
                  <a:pt x="457200" y="50292"/>
                </a:lnTo>
                <a:lnTo>
                  <a:pt x="459014" y="49638"/>
                </a:lnTo>
                <a:lnTo>
                  <a:pt x="459014" y="72281"/>
                </a:lnTo>
                <a:lnTo>
                  <a:pt x="468085" y="67926"/>
                </a:lnTo>
                <a:close/>
              </a:path>
              <a:path w="2895600" h="111760">
                <a:moveTo>
                  <a:pt x="444500" y="76200"/>
                </a:moveTo>
                <a:lnTo>
                  <a:pt x="444500" y="74676"/>
                </a:lnTo>
                <a:lnTo>
                  <a:pt x="431800" y="76200"/>
                </a:lnTo>
                <a:lnTo>
                  <a:pt x="444500" y="76200"/>
                </a:lnTo>
                <a:close/>
              </a:path>
              <a:path w="2895600" h="111760">
                <a:moveTo>
                  <a:pt x="457200" y="48768"/>
                </a:moveTo>
                <a:lnTo>
                  <a:pt x="444500" y="48768"/>
                </a:lnTo>
                <a:lnTo>
                  <a:pt x="444500" y="51054"/>
                </a:lnTo>
                <a:lnTo>
                  <a:pt x="457200" y="48768"/>
                </a:lnTo>
                <a:close/>
              </a:path>
              <a:path w="2895600" h="111760">
                <a:moveTo>
                  <a:pt x="469900" y="45720"/>
                </a:moveTo>
                <a:lnTo>
                  <a:pt x="457200" y="48768"/>
                </a:lnTo>
                <a:lnTo>
                  <a:pt x="459014" y="49638"/>
                </a:lnTo>
                <a:lnTo>
                  <a:pt x="469900" y="45720"/>
                </a:lnTo>
                <a:close/>
              </a:path>
              <a:path w="2895600" h="111760">
                <a:moveTo>
                  <a:pt x="469900" y="67056"/>
                </a:moveTo>
                <a:lnTo>
                  <a:pt x="469900" y="54864"/>
                </a:lnTo>
                <a:lnTo>
                  <a:pt x="459014" y="49638"/>
                </a:lnTo>
                <a:lnTo>
                  <a:pt x="457200" y="50292"/>
                </a:lnTo>
                <a:lnTo>
                  <a:pt x="457200" y="64008"/>
                </a:lnTo>
                <a:lnTo>
                  <a:pt x="468085" y="67926"/>
                </a:lnTo>
                <a:lnTo>
                  <a:pt x="469900" y="67056"/>
                </a:lnTo>
                <a:close/>
              </a:path>
              <a:path w="2895600" h="111760">
                <a:moveTo>
                  <a:pt x="469900" y="68580"/>
                </a:moveTo>
                <a:lnTo>
                  <a:pt x="468085" y="67926"/>
                </a:lnTo>
                <a:lnTo>
                  <a:pt x="457200" y="73152"/>
                </a:lnTo>
                <a:lnTo>
                  <a:pt x="469900" y="68580"/>
                </a:lnTo>
                <a:close/>
              </a:path>
              <a:path w="2895600" h="111760">
                <a:moveTo>
                  <a:pt x="495300" y="64008"/>
                </a:moveTo>
                <a:lnTo>
                  <a:pt x="482600" y="64008"/>
                </a:lnTo>
                <a:lnTo>
                  <a:pt x="482600" y="45720"/>
                </a:lnTo>
                <a:lnTo>
                  <a:pt x="469900" y="45720"/>
                </a:lnTo>
                <a:lnTo>
                  <a:pt x="459014" y="49638"/>
                </a:lnTo>
                <a:lnTo>
                  <a:pt x="469900" y="54864"/>
                </a:lnTo>
                <a:lnTo>
                  <a:pt x="469900" y="68580"/>
                </a:lnTo>
                <a:lnTo>
                  <a:pt x="495300" y="64008"/>
                </a:lnTo>
                <a:close/>
              </a:path>
              <a:path w="2895600" h="111760">
                <a:moveTo>
                  <a:pt x="469900" y="68580"/>
                </a:moveTo>
                <a:lnTo>
                  <a:pt x="469900" y="67056"/>
                </a:lnTo>
                <a:lnTo>
                  <a:pt x="468085" y="67926"/>
                </a:lnTo>
                <a:lnTo>
                  <a:pt x="469900" y="68580"/>
                </a:lnTo>
                <a:close/>
              </a:path>
              <a:path w="2895600" h="111760">
                <a:moveTo>
                  <a:pt x="508000" y="59436"/>
                </a:moveTo>
                <a:lnTo>
                  <a:pt x="508000" y="47244"/>
                </a:lnTo>
                <a:lnTo>
                  <a:pt x="495300" y="42672"/>
                </a:lnTo>
                <a:lnTo>
                  <a:pt x="469900" y="45720"/>
                </a:lnTo>
                <a:lnTo>
                  <a:pt x="482600" y="45720"/>
                </a:lnTo>
                <a:lnTo>
                  <a:pt x="482600" y="64008"/>
                </a:lnTo>
                <a:lnTo>
                  <a:pt x="495300" y="64008"/>
                </a:lnTo>
                <a:lnTo>
                  <a:pt x="495300" y="56388"/>
                </a:lnTo>
                <a:lnTo>
                  <a:pt x="505883" y="60198"/>
                </a:lnTo>
                <a:lnTo>
                  <a:pt x="508000" y="59436"/>
                </a:lnTo>
                <a:close/>
              </a:path>
              <a:path w="2895600" h="111760">
                <a:moveTo>
                  <a:pt x="482600" y="68580"/>
                </a:moveTo>
                <a:lnTo>
                  <a:pt x="482600" y="66294"/>
                </a:lnTo>
                <a:lnTo>
                  <a:pt x="469900" y="68580"/>
                </a:lnTo>
                <a:lnTo>
                  <a:pt x="482600" y="68580"/>
                </a:lnTo>
                <a:close/>
              </a:path>
              <a:path w="2895600" h="111760">
                <a:moveTo>
                  <a:pt x="495300" y="42672"/>
                </a:moveTo>
                <a:lnTo>
                  <a:pt x="482600" y="42672"/>
                </a:lnTo>
                <a:lnTo>
                  <a:pt x="482600" y="44196"/>
                </a:lnTo>
                <a:lnTo>
                  <a:pt x="495300" y="42672"/>
                </a:lnTo>
                <a:close/>
              </a:path>
              <a:path w="2895600" h="111760">
                <a:moveTo>
                  <a:pt x="520700" y="60960"/>
                </a:moveTo>
                <a:lnTo>
                  <a:pt x="508000" y="38100"/>
                </a:lnTo>
                <a:lnTo>
                  <a:pt x="495300" y="42672"/>
                </a:lnTo>
                <a:lnTo>
                  <a:pt x="508000" y="47244"/>
                </a:lnTo>
                <a:lnTo>
                  <a:pt x="508000" y="60960"/>
                </a:lnTo>
                <a:lnTo>
                  <a:pt x="520700" y="60960"/>
                </a:lnTo>
                <a:close/>
              </a:path>
              <a:path w="2895600" h="111760">
                <a:moveTo>
                  <a:pt x="505883" y="60198"/>
                </a:moveTo>
                <a:lnTo>
                  <a:pt x="495300" y="56388"/>
                </a:lnTo>
                <a:lnTo>
                  <a:pt x="495300" y="64008"/>
                </a:lnTo>
                <a:lnTo>
                  <a:pt x="505883" y="60198"/>
                </a:lnTo>
                <a:close/>
              </a:path>
              <a:path w="2895600" h="111760">
                <a:moveTo>
                  <a:pt x="520700" y="60960"/>
                </a:moveTo>
                <a:lnTo>
                  <a:pt x="508000" y="60960"/>
                </a:lnTo>
                <a:lnTo>
                  <a:pt x="505883" y="60198"/>
                </a:lnTo>
                <a:lnTo>
                  <a:pt x="495300" y="64008"/>
                </a:lnTo>
                <a:lnTo>
                  <a:pt x="520700" y="60960"/>
                </a:lnTo>
                <a:close/>
              </a:path>
              <a:path w="2895600" h="111760">
                <a:moveTo>
                  <a:pt x="508000" y="60960"/>
                </a:moveTo>
                <a:lnTo>
                  <a:pt x="508000" y="59436"/>
                </a:lnTo>
                <a:lnTo>
                  <a:pt x="505883" y="60198"/>
                </a:lnTo>
                <a:lnTo>
                  <a:pt x="508000" y="60960"/>
                </a:lnTo>
                <a:close/>
              </a:path>
              <a:path w="2895600" h="111760">
                <a:moveTo>
                  <a:pt x="536575" y="35052"/>
                </a:moveTo>
                <a:lnTo>
                  <a:pt x="535516" y="34544"/>
                </a:lnTo>
                <a:lnTo>
                  <a:pt x="533400" y="35052"/>
                </a:lnTo>
                <a:lnTo>
                  <a:pt x="508000" y="38100"/>
                </a:lnTo>
                <a:lnTo>
                  <a:pt x="520700" y="38100"/>
                </a:lnTo>
                <a:lnTo>
                  <a:pt x="520700" y="57912"/>
                </a:lnTo>
                <a:lnTo>
                  <a:pt x="533400" y="57912"/>
                </a:lnTo>
                <a:lnTo>
                  <a:pt x="533400" y="36576"/>
                </a:lnTo>
                <a:lnTo>
                  <a:pt x="536575" y="35052"/>
                </a:lnTo>
                <a:close/>
              </a:path>
              <a:path w="2895600" h="111760">
                <a:moveTo>
                  <a:pt x="533400" y="57912"/>
                </a:moveTo>
                <a:lnTo>
                  <a:pt x="520700" y="57912"/>
                </a:lnTo>
                <a:lnTo>
                  <a:pt x="520700" y="38100"/>
                </a:lnTo>
                <a:lnTo>
                  <a:pt x="508000" y="38100"/>
                </a:lnTo>
                <a:lnTo>
                  <a:pt x="520700" y="60960"/>
                </a:lnTo>
                <a:lnTo>
                  <a:pt x="533400" y="57912"/>
                </a:lnTo>
                <a:close/>
              </a:path>
              <a:path w="2895600" h="111760">
                <a:moveTo>
                  <a:pt x="535516" y="34544"/>
                </a:moveTo>
                <a:lnTo>
                  <a:pt x="533400" y="33528"/>
                </a:lnTo>
                <a:lnTo>
                  <a:pt x="520700" y="33528"/>
                </a:lnTo>
                <a:lnTo>
                  <a:pt x="520700" y="36576"/>
                </a:lnTo>
                <a:lnTo>
                  <a:pt x="533400" y="35052"/>
                </a:lnTo>
                <a:lnTo>
                  <a:pt x="535516" y="34544"/>
                </a:lnTo>
                <a:close/>
              </a:path>
              <a:path w="2895600" h="111760">
                <a:moveTo>
                  <a:pt x="546100" y="53340"/>
                </a:moveTo>
                <a:lnTo>
                  <a:pt x="546100" y="39624"/>
                </a:lnTo>
                <a:lnTo>
                  <a:pt x="536575" y="35052"/>
                </a:lnTo>
                <a:lnTo>
                  <a:pt x="533400" y="36576"/>
                </a:lnTo>
                <a:lnTo>
                  <a:pt x="533400" y="50292"/>
                </a:lnTo>
                <a:lnTo>
                  <a:pt x="543983" y="54102"/>
                </a:lnTo>
                <a:lnTo>
                  <a:pt x="546100" y="53340"/>
                </a:lnTo>
                <a:close/>
              </a:path>
              <a:path w="2895600" h="111760">
                <a:moveTo>
                  <a:pt x="543983" y="54102"/>
                </a:moveTo>
                <a:lnTo>
                  <a:pt x="533400" y="50292"/>
                </a:lnTo>
                <a:lnTo>
                  <a:pt x="533400" y="57912"/>
                </a:lnTo>
                <a:lnTo>
                  <a:pt x="543983" y="54102"/>
                </a:lnTo>
                <a:close/>
              </a:path>
              <a:path w="2895600" h="111760">
                <a:moveTo>
                  <a:pt x="558800" y="54864"/>
                </a:moveTo>
                <a:lnTo>
                  <a:pt x="546100" y="54864"/>
                </a:lnTo>
                <a:lnTo>
                  <a:pt x="543983" y="54102"/>
                </a:lnTo>
                <a:lnTo>
                  <a:pt x="533400" y="57912"/>
                </a:lnTo>
                <a:lnTo>
                  <a:pt x="558800" y="54864"/>
                </a:lnTo>
                <a:close/>
              </a:path>
              <a:path w="2895600" h="111760">
                <a:moveTo>
                  <a:pt x="539750" y="33528"/>
                </a:moveTo>
                <a:lnTo>
                  <a:pt x="535516" y="34544"/>
                </a:lnTo>
                <a:lnTo>
                  <a:pt x="536575" y="35052"/>
                </a:lnTo>
                <a:lnTo>
                  <a:pt x="539750" y="33528"/>
                </a:lnTo>
                <a:close/>
              </a:path>
              <a:path w="2895600" h="111760">
                <a:moveTo>
                  <a:pt x="558800" y="54864"/>
                </a:moveTo>
                <a:lnTo>
                  <a:pt x="546100" y="32004"/>
                </a:lnTo>
                <a:lnTo>
                  <a:pt x="539750" y="33528"/>
                </a:lnTo>
                <a:lnTo>
                  <a:pt x="536575" y="35052"/>
                </a:lnTo>
                <a:lnTo>
                  <a:pt x="546100" y="39624"/>
                </a:lnTo>
                <a:lnTo>
                  <a:pt x="546100" y="54864"/>
                </a:lnTo>
                <a:lnTo>
                  <a:pt x="558800" y="54864"/>
                </a:lnTo>
                <a:close/>
              </a:path>
              <a:path w="2895600" h="111760">
                <a:moveTo>
                  <a:pt x="558800" y="54864"/>
                </a:moveTo>
                <a:lnTo>
                  <a:pt x="546100" y="30480"/>
                </a:lnTo>
                <a:lnTo>
                  <a:pt x="539750" y="33528"/>
                </a:lnTo>
                <a:lnTo>
                  <a:pt x="546100" y="32004"/>
                </a:lnTo>
                <a:lnTo>
                  <a:pt x="558800" y="54864"/>
                </a:lnTo>
                <a:close/>
              </a:path>
              <a:path w="2895600" h="111760">
                <a:moveTo>
                  <a:pt x="546100" y="54864"/>
                </a:moveTo>
                <a:lnTo>
                  <a:pt x="546100" y="53340"/>
                </a:lnTo>
                <a:lnTo>
                  <a:pt x="543983" y="54102"/>
                </a:lnTo>
                <a:lnTo>
                  <a:pt x="546100" y="54864"/>
                </a:lnTo>
                <a:close/>
              </a:path>
              <a:path w="2895600" h="111760">
                <a:moveTo>
                  <a:pt x="580571" y="48985"/>
                </a:moveTo>
                <a:lnTo>
                  <a:pt x="571500" y="45720"/>
                </a:lnTo>
                <a:lnTo>
                  <a:pt x="571500" y="28956"/>
                </a:lnTo>
                <a:lnTo>
                  <a:pt x="546100" y="30480"/>
                </a:lnTo>
                <a:lnTo>
                  <a:pt x="558800" y="30480"/>
                </a:lnTo>
                <a:lnTo>
                  <a:pt x="558800" y="53340"/>
                </a:lnTo>
                <a:lnTo>
                  <a:pt x="571500" y="53340"/>
                </a:lnTo>
                <a:lnTo>
                  <a:pt x="571500" y="32004"/>
                </a:lnTo>
                <a:lnTo>
                  <a:pt x="575733" y="30480"/>
                </a:lnTo>
                <a:lnTo>
                  <a:pt x="575733" y="51308"/>
                </a:lnTo>
                <a:lnTo>
                  <a:pt x="580571" y="48985"/>
                </a:lnTo>
                <a:close/>
              </a:path>
              <a:path w="2895600" h="111760">
                <a:moveTo>
                  <a:pt x="571500" y="53340"/>
                </a:moveTo>
                <a:lnTo>
                  <a:pt x="558800" y="53340"/>
                </a:lnTo>
                <a:lnTo>
                  <a:pt x="558800" y="30480"/>
                </a:lnTo>
                <a:lnTo>
                  <a:pt x="546100" y="30480"/>
                </a:lnTo>
                <a:lnTo>
                  <a:pt x="558800" y="54864"/>
                </a:lnTo>
                <a:lnTo>
                  <a:pt x="571500" y="53340"/>
                </a:lnTo>
                <a:close/>
              </a:path>
              <a:path w="2895600" h="111760">
                <a:moveTo>
                  <a:pt x="571500" y="28956"/>
                </a:moveTo>
                <a:lnTo>
                  <a:pt x="558800" y="28956"/>
                </a:lnTo>
                <a:lnTo>
                  <a:pt x="558800" y="29718"/>
                </a:lnTo>
                <a:lnTo>
                  <a:pt x="571500" y="28956"/>
                </a:lnTo>
                <a:close/>
              </a:path>
              <a:path w="2895600" h="111760">
                <a:moveTo>
                  <a:pt x="584200" y="27432"/>
                </a:moveTo>
                <a:lnTo>
                  <a:pt x="571500" y="28956"/>
                </a:lnTo>
                <a:lnTo>
                  <a:pt x="575733" y="30480"/>
                </a:lnTo>
                <a:lnTo>
                  <a:pt x="584200" y="27432"/>
                </a:lnTo>
                <a:close/>
              </a:path>
              <a:path w="2895600" h="111760">
                <a:moveTo>
                  <a:pt x="584200" y="47244"/>
                </a:moveTo>
                <a:lnTo>
                  <a:pt x="584200" y="33528"/>
                </a:lnTo>
                <a:lnTo>
                  <a:pt x="575733" y="30480"/>
                </a:lnTo>
                <a:lnTo>
                  <a:pt x="571500" y="32004"/>
                </a:lnTo>
                <a:lnTo>
                  <a:pt x="571500" y="45720"/>
                </a:lnTo>
                <a:lnTo>
                  <a:pt x="580571" y="48985"/>
                </a:lnTo>
                <a:lnTo>
                  <a:pt x="584200" y="47244"/>
                </a:lnTo>
                <a:close/>
              </a:path>
              <a:path w="2895600" h="111760">
                <a:moveTo>
                  <a:pt x="584200" y="50292"/>
                </a:moveTo>
                <a:lnTo>
                  <a:pt x="580571" y="48985"/>
                </a:lnTo>
                <a:lnTo>
                  <a:pt x="571500" y="53340"/>
                </a:lnTo>
                <a:lnTo>
                  <a:pt x="584200" y="50292"/>
                </a:lnTo>
                <a:close/>
              </a:path>
              <a:path w="2895600" h="111760">
                <a:moveTo>
                  <a:pt x="609600" y="48768"/>
                </a:moveTo>
                <a:lnTo>
                  <a:pt x="596900" y="48768"/>
                </a:lnTo>
                <a:lnTo>
                  <a:pt x="596900" y="27432"/>
                </a:lnTo>
                <a:lnTo>
                  <a:pt x="584200" y="27432"/>
                </a:lnTo>
                <a:lnTo>
                  <a:pt x="575733" y="30480"/>
                </a:lnTo>
                <a:lnTo>
                  <a:pt x="584200" y="33528"/>
                </a:lnTo>
                <a:lnTo>
                  <a:pt x="584200" y="50292"/>
                </a:lnTo>
                <a:lnTo>
                  <a:pt x="609600" y="48768"/>
                </a:lnTo>
                <a:close/>
              </a:path>
              <a:path w="2895600" h="111760">
                <a:moveTo>
                  <a:pt x="584200" y="50292"/>
                </a:moveTo>
                <a:lnTo>
                  <a:pt x="584200" y="47244"/>
                </a:lnTo>
                <a:lnTo>
                  <a:pt x="580571" y="48985"/>
                </a:lnTo>
                <a:lnTo>
                  <a:pt x="584200" y="50292"/>
                </a:lnTo>
                <a:close/>
              </a:path>
              <a:path w="2895600" h="111760">
                <a:moveTo>
                  <a:pt x="609600" y="48768"/>
                </a:moveTo>
                <a:lnTo>
                  <a:pt x="596900" y="25908"/>
                </a:lnTo>
                <a:lnTo>
                  <a:pt x="584200" y="27432"/>
                </a:lnTo>
                <a:lnTo>
                  <a:pt x="596900" y="27432"/>
                </a:lnTo>
                <a:lnTo>
                  <a:pt x="596900" y="48768"/>
                </a:lnTo>
                <a:lnTo>
                  <a:pt x="609600" y="48768"/>
                </a:lnTo>
                <a:close/>
              </a:path>
              <a:path w="2895600" h="111760">
                <a:moveTo>
                  <a:pt x="596900" y="50292"/>
                </a:moveTo>
                <a:lnTo>
                  <a:pt x="596900" y="49530"/>
                </a:lnTo>
                <a:lnTo>
                  <a:pt x="584200" y="50292"/>
                </a:lnTo>
                <a:lnTo>
                  <a:pt x="596900" y="50292"/>
                </a:lnTo>
                <a:close/>
              </a:path>
              <a:path w="2895600" h="111760">
                <a:moveTo>
                  <a:pt x="660400" y="48768"/>
                </a:moveTo>
                <a:lnTo>
                  <a:pt x="647700" y="44196"/>
                </a:lnTo>
                <a:lnTo>
                  <a:pt x="647700" y="24384"/>
                </a:lnTo>
                <a:lnTo>
                  <a:pt x="635000" y="30480"/>
                </a:lnTo>
                <a:lnTo>
                  <a:pt x="627742" y="27867"/>
                </a:lnTo>
                <a:lnTo>
                  <a:pt x="622300" y="30480"/>
                </a:lnTo>
                <a:lnTo>
                  <a:pt x="609600" y="25908"/>
                </a:lnTo>
                <a:lnTo>
                  <a:pt x="596900" y="25908"/>
                </a:lnTo>
                <a:lnTo>
                  <a:pt x="609600" y="48768"/>
                </a:lnTo>
                <a:lnTo>
                  <a:pt x="622300" y="44196"/>
                </a:lnTo>
                <a:lnTo>
                  <a:pt x="628650" y="46482"/>
                </a:lnTo>
                <a:lnTo>
                  <a:pt x="635000" y="44196"/>
                </a:lnTo>
                <a:lnTo>
                  <a:pt x="647700" y="48768"/>
                </a:lnTo>
                <a:lnTo>
                  <a:pt x="647700" y="30480"/>
                </a:lnTo>
                <a:lnTo>
                  <a:pt x="660400" y="24384"/>
                </a:lnTo>
                <a:lnTo>
                  <a:pt x="660400" y="48768"/>
                </a:lnTo>
                <a:close/>
              </a:path>
              <a:path w="2895600" h="111760">
                <a:moveTo>
                  <a:pt x="627742" y="27867"/>
                </a:moveTo>
                <a:lnTo>
                  <a:pt x="622300" y="25908"/>
                </a:lnTo>
                <a:lnTo>
                  <a:pt x="609600" y="25908"/>
                </a:lnTo>
                <a:lnTo>
                  <a:pt x="622300" y="30480"/>
                </a:lnTo>
                <a:lnTo>
                  <a:pt x="627742" y="27867"/>
                </a:lnTo>
                <a:close/>
              </a:path>
              <a:path w="2895600" h="111760">
                <a:moveTo>
                  <a:pt x="628650" y="46482"/>
                </a:moveTo>
                <a:lnTo>
                  <a:pt x="622300" y="44196"/>
                </a:lnTo>
                <a:lnTo>
                  <a:pt x="609600" y="48768"/>
                </a:lnTo>
                <a:lnTo>
                  <a:pt x="622300" y="48768"/>
                </a:lnTo>
                <a:lnTo>
                  <a:pt x="628650" y="46482"/>
                </a:lnTo>
                <a:close/>
              </a:path>
              <a:path w="2895600" h="111760">
                <a:moveTo>
                  <a:pt x="635000" y="24384"/>
                </a:moveTo>
                <a:lnTo>
                  <a:pt x="622300" y="25908"/>
                </a:lnTo>
                <a:lnTo>
                  <a:pt x="627742" y="27867"/>
                </a:lnTo>
                <a:lnTo>
                  <a:pt x="635000" y="24384"/>
                </a:lnTo>
                <a:close/>
              </a:path>
              <a:path w="2895600" h="111760">
                <a:moveTo>
                  <a:pt x="635000" y="48768"/>
                </a:moveTo>
                <a:lnTo>
                  <a:pt x="628650" y="46482"/>
                </a:lnTo>
                <a:lnTo>
                  <a:pt x="622300" y="48768"/>
                </a:lnTo>
                <a:lnTo>
                  <a:pt x="635000" y="48768"/>
                </a:lnTo>
                <a:close/>
              </a:path>
              <a:path w="2895600" h="111760">
                <a:moveTo>
                  <a:pt x="647700" y="24384"/>
                </a:moveTo>
                <a:lnTo>
                  <a:pt x="635000" y="24384"/>
                </a:lnTo>
                <a:lnTo>
                  <a:pt x="627742" y="27867"/>
                </a:lnTo>
                <a:lnTo>
                  <a:pt x="635000" y="30480"/>
                </a:lnTo>
                <a:lnTo>
                  <a:pt x="647700" y="24384"/>
                </a:lnTo>
                <a:close/>
              </a:path>
              <a:path w="2895600" h="111760">
                <a:moveTo>
                  <a:pt x="647700" y="48768"/>
                </a:moveTo>
                <a:lnTo>
                  <a:pt x="635000" y="44196"/>
                </a:lnTo>
                <a:lnTo>
                  <a:pt x="628650" y="46482"/>
                </a:lnTo>
                <a:lnTo>
                  <a:pt x="635000" y="48768"/>
                </a:lnTo>
                <a:lnTo>
                  <a:pt x="647700" y="48768"/>
                </a:lnTo>
                <a:close/>
              </a:path>
              <a:path w="2895600" h="111760">
                <a:moveTo>
                  <a:pt x="673100" y="48768"/>
                </a:moveTo>
                <a:lnTo>
                  <a:pt x="660400" y="44196"/>
                </a:lnTo>
                <a:lnTo>
                  <a:pt x="660400" y="24384"/>
                </a:lnTo>
                <a:lnTo>
                  <a:pt x="647700" y="30480"/>
                </a:lnTo>
                <a:lnTo>
                  <a:pt x="647700" y="44196"/>
                </a:lnTo>
                <a:lnTo>
                  <a:pt x="660400" y="48768"/>
                </a:lnTo>
                <a:lnTo>
                  <a:pt x="660400" y="30480"/>
                </a:lnTo>
                <a:lnTo>
                  <a:pt x="673100" y="24384"/>
                </a:lnTo>
                <a:lnTo>
                  <a:pt x="673100" y="48768"/>
                </a:lnTo>
                <a:close/>
              </a:path>
              <a:path w="2895600" h="111760">
                <a:moveTo>
                  <a:pt x="685800" y="48768"/>
                </a:moveTo>
                <a:lnTo>
                  <a:pt x="673100" y="44196"/>
                </a:lnTo>
                <a:lnTo>
                  <a:pt x="673100" y="24384"/>
                </a:lnTo>
                <a:lnTo>
                  <a:pt x="660400" y="30480"/>
                </a:lnTo>
                <a:lnTo>
                  <a:pt x="660400" y="44196"/>
                </a:lnTo>
                <a:lnTo>
                  <a:pt x="673100" y="48768"/>
                </a:lnTo>
                <a:lnTo>
                  <a:pt x="673100" y="30480"/>
                </a:lnTo>
                <a:lnTo>
                  <a:pt x="685800" y="24384"/>
                </a:lnTo>
                <a:lnTo>
                  <a:pt x="685800" y="48768"/>
                </a:lnTo>
                <a:close/>
              </a:path>
              <a:path w="2895600" h="111760">
                <a:moveTo>
                  <a:pt x="698500" y="48768"/>
                </a:moveTo>
                <a:lnTo>
                  <a:pt x="685800" y="44196"/>
                </a:lnTo>
                <a:lnTo>
                  <a:pt x="685800" y="24384"/>
                </a:lnTo>
                <a:lnTo>
                  <a:pt x="673100" y="30480"/>
                </a:lnTo>
                <a:lnTo>
                  <a:pt x="673100" y="44196"/>
                </a:lnTo>
                <a:lnTo>
                  <a:pt x="685800" y="48768"/>
                </a:lnTo>
                <a:lnTo>
                  <a:pt x="685800" y="30480"/>
                </a:lnTo>
                <a:lnTo>
                  <a:pt x="698500" y="24384"/>
                </a:lnTo>
                <a:lnTo>
                  <a:pt x="698500" y="48768"/>
                </a:lnTo>
                <a:close/>
              </a:path>
              <a:path w="2895600" h="111760">
                <a:moveTo>
                  <a:pt x="762000" y="44196"/>
                </a:moveTo>
                <a:lnTo>
                  <a:pt x="762000" y="30480"/>
                </a:lnTo>
                <a:lnTo>
                  <a:pt x="755650" y="27432"/>
                </a:lnTo>
                <a:lnTo>
                  <a:pt x="749300" y="30480"/>
                </a:lnTo>
                <a:lnTo>
                  <a:pt x="736600" y="24384"/>
                </a:lnTo>
                <a:lnTo>
                  <a:pt x="698500" y="24384"/>
                </a:lnTo>
                <a:lnTo>
                  <a:pt x="685800" y="30480"/>
                </a:lnTo>
                <a:lnTo>
                  <a:pt x="685800" y="44196"/>
                </a:lnTo>
                <a:lnTo>
                  <a:pt x="698500" y="48768"/>
                </a:lnTo>
                <a:lnTo>
                  <a:pt x="736600" y="48768"/>
                </a:lnTo>
                <a:lnTo>
                  <a:pt x="749300" y="44196"/>
                </a:lnTo>
                <a:lnTo>
                  <a:pt x="755650" y="46482"/>
                </a:lnTo>
                <a:lnTo>
                  <a:pt x="762000" y="44196"/>
                </a:lnTo>
                <a:close/>
              </a:path>
              <a:path w="2895600" h="111760">
                <a:moveTo>
                  <a:pt x="755650" y="27432"/>
                </a:moveTo>
                <a:lnTo>
                  <a:pt x="749300" y="24384"/>
                </a:lnTo>
                <a:lnTo>
                  <a:pt x="736600" y="24384"/>
                </a:lnTo>
                <a:lnTo>
                  <a:pt x="749300" y="30480"/>
                </a:lnTo>
                <a:lnTo>
                  <a:pt x="755650" y="27432"/>
                </a:lnTo>
                <a:close/>
              </a:path>
              <a:path w="2895600" h="111760">
                <a:moveTo>
                  <a:pt x="755650" y="46482"/>
                </a:moveTo>
                <a:lnTo>
                  <a:pt x="749300" y="44196"/>
                </a:lnTo>
                <a:lnTo>
                  <a:pt x="736600" y="48768"/>
                </a:lnTo>
                <a:lnTo>
                  <a:pt x="749300" y="48768"/>
                </a:lnTo>
                <a:lnTo>
                  <a:pt x="755650" y="46482"/>
                </a:lnTo>
                <a:close/>
              </a:path>
              <a:path w="2895600" h="111760">
                <a:moveTo>
                  <a:pt x="762000" y="24384"/>
                </a:moveTo>
                <a:lnTo>
                  <a:pt x="749300" y="24384"/>
                </a:lnTo>
                <a:lnTo>
                  <a:pt x="755650" y="27432"/>
                </a:lnTo>
                <a:lnTo>
                  <a:pt x="762000" y="24384"/>
                </a:lnTo>
                <a:close/>
              </a:path>
              <a:path w="2895600" h="111760">
                <a:moveTo>
                  <a:pt x="762000" y="48768"/>
                </a:moveTo>
                <a:lnTo>
                  <a:pt x="755650" y="46482"/>
                </a:lnTo>
                <a:lnTo>
                  <a:pt x="749300" y="48768"/>
                </a:lnTo>
                <a:lnTo>
                  <a:pt x="762000" y="48768"/>
                </a:lnTo>
                <a:close/>
              </a:path>
              <a:path w="2895600" h="111760">
                <a:moveTo>
                  <a:pt x="787400" y="24384"/>
                </a:moveTo>
                <a:lnTo>
                  <a:pt x="762000" y="24384"/>
                </a:lnTo>
                <a:lnTo>
                  <a:pt x="755650" y="27432"/>
                </a:lnTo>
                <a:lnTo>
                  <a:pt x="762000" y="30480"/>
                </a:lnTo>
                <a:lnTo>
                  <a:pt x="762000" y="48768"/>
                </a:lnTo>
                <a:lnTo>
                  <a:pt x="774700" y="48768"/>
                </a:lnTo>
                <a:lnTo>
                  <a:pt x="787400" y="24384"/>
                </a:lnTo>
                <a:close/>
              </a:path>
              <a:path w="2895600" h="111760">
                <a:moveTo>
                  <a:pt x="762000" y="48768"/>
                </a:moveTo>
                <a:lnTo>
                  <a:pt x="762000" y="44196"/>
                </a:lnTo>
                <a:lnTo>
                  <a:pt x="755650" y="46482"/>
                </a:lnTo>
                <a:lnTo>
                  <a:pt x="762000" y="48768"/>
                </a:lnTo>
                <a:close/>
              </a:path>
              <a:path w="2895600" h="111760">
                <a:moveTo>
                  <a:pt x="808566" y="28956"/>
                </a:moveTo>
                <a:lnTo>
                  <a:pt x="800100" y="25908"/>
                </a:lnTo>
                <a:lnTo>
                  <a:pt x="787400" y="25908"/>
                </a:lnTo>
                <a:lnTo>
                  <a:pt x="787400" y="24384"/>
                </a:lnTo>
                <a:lnTo>
                  <a:pt x="774700" y="48768"/>
                </a:lnTo>
                <a:lnTo>
                  <a:pt x="787400" y="48768"/>
                </a:lnTo>
                <a:lnTo>
                  <a:pt x="787400" y="25908"/>
                </a:lnTo>
                <a:lnTo>
                  <a:pt x="800100" y="25908"/>
                </a:lnTo>
                <a:lnTo>
                  <a:pt x="800100" y="32004"/>
                </a:lnTo>
                <a:lnTo>
                  <a:pt x="808566" y="28956"/>
                </a:lnTo>
                <a:close/>
              </a:path>
              <a:path w="2895600" h="111760">
                <a:moveTo>
                  <a:pt x="825500" y="27432"/>
                </a:moveTo>
                <a:lnTo>
                  <a:pt x="800100" y="25908"/>
                </a:lnTo>
                <a:lnTo>
                  <a:pt x="808566" y="28956"/>
                </a:lnTo>
                <a:lnTo>
                  <a:pt x="812800" y="27432"/>
                </a:lnTo>
                <a:lnTo>
                  <a:pt x="825500" y="27432"/>
                </a:lnTo>
                <a:close/>
              </a:path>
              <a:path w="2895600" h="111760">
                <a:moveTo>
                  <a:pt x="812800" y="44196"/>
                </a:moveTo>
                <a:lnTo>
                  <a:pt x="812800" y="30480"/>
                </a:lnTo>
                <a:lnTo>
                  <a:pt x="808566" y="28956"/>
                </a:lnTo>
                <a:lnTo>
                  <a:pt x="800100" y="32004"/>
                </a:lnTo>
                <a:lnTo>
                  <a:pt x="800100" y="45720"/>
                </a:lnTo>
                <a:lnTo>
                  <a:pt x="803728" y="47461"/>
                </a:lnTo>
                <a:lnTo>
                  <a:pt x="812800" y="44196"/>
                </a:lnTo>
                <a:close/>
              </a:path>
              <a:path w="2895600" h="111760">
                <a:moveTo>
                  <a:pt x="803728" y="47461"/>
                </a:moveTo>
                <a:lnTo>
                  <a:pt x="800100" y="45720"/>
                </a:lnTo>
                <a:lnTo>
                  <a:pt x="800100" y="48768"/>
                </a:lnTo>
                <a:lnTo>
                  <a:pt x="803728" y="47461"/>
                </a:lnTo>
                <a:close/>
              </a:path>
              <a:path w="2895600" h="111760">
                <a:moveTo>
                  <a:pt x="812800" y="51816"/>
                </a:moveTo>
                <a:lnTo>
                  <a:pt x="803728" y="47461"/>
                </a:lnTo>
                <a:lnTo>
                  <a:pt x="800100" y="48768"/>
                </a:lnTo>
                <a:lnTo>
                  <a:pt x="812800" y="51816"/>
                </a:lnTo>
                <a:close/>
              </a:path>
              <a:path w="2895600" h="111760">
                <a:moveTo>
                  <a:pt x="812800" y="51816"/>
                </a:moveTo>
                <a:lnTo>
                  <a:pt x="812800" y="44196"/>
                </a:lnTo>
                <a:lnTo>
                  <a:pt x="803728" y="47461"/>
                </a:lnTo>
                <a:lnTo>
                  <a:pt x="812800" y="51816"/>
                </a:lnTo>
                <a:close/>
              </a:path>
              <a:path w="2895600" h="111760">
                <a:moveTo>
                  <a:pt x="825500" y="27432"/>
                </a:moveTo>
                <a:lnTo>
                  <a:pt x="812800" y="27432"/>
                </a:lnTo>
                <a:lnTo>
                  <a:pt x="808566" y="28956"/>
                </a:lnTo>
                <a:lnTo>
                  <a:pt x="812800" y="30480"/>
                </a:lnTo>
                <a:lnTo>
                  <a:pt x="812800" y="51816"/>
                </a:lnTo>
                <a:lnTo>
                  <a:pt x="825500" y="27432"/>
                </a:lnTo>
                <a:close/>
              </a:path>
              <a:path w="2895600" h="111760">
                <a:moveTo>
                  <a:pt x="838200" y="28956"/>
                </a:moveTo>
                <a:lnTo>
                  <a:pt x="825500" y="27432"/>
                </a:lnTo>
                <a:lnTo>
                  <a:pt x="812800" y="51816"/>
                </a:lnTo>
                <a:lnTo>
                  <a:pt x="825500" y="51816"/>
                </a:lnTo>
                <a:lnTo>
                  <a:pt x="825500" y="28956"/>
                </a:lnTo>
                <a:lnTo>
                  <a:pt x="838200" y="28956"/>
                </a:lnTo>
                <a:close/>
              </a:path>
              <a:path w="2895600" h="111760">
                <a:moveTo>
                  <a:pt x="850900" y="47244"/>
                </a:moveTo>
                <a:lnTo>
                  <a:pt x="850900" y="33528"/>
                </a:lnTo>
                <a:lnTo>
                  <a:pt x="838200" y="28956"/>
                </a:lnTo>
                <a:lnTo>
                  <a:pt x="825500" y="28956"/>
                </a:lnTo>
                <a:lnTo>
                  <a:pt x="825500" y="51816"/>
                </a:lnTo>
                <a:lnTo>
                  <a:pt x="812800" y="51816"/>
                </a:lnTo>
                <a:lnTo>
                  <a:pt x="838200" y="53340"/>
                </a:lnTo>
                <a:lnTo>
                  <a:pt x="850900" y="47244"/>
                </a:lnTo>
                <a:close/>
              </a:path>
              <a:path w="2895600" h="111760">
                <a:moveTo>
                  <a:pt x="838200" y="53340"/>
                </a:moveTo>
                <a:lnTo>
                  <a:pt x="825500" y="52578"/>
                </a:lnTo>
                <a:lnTo>
                  <a:pt x="825500" y="53340"/>
                </a:lnTo>
                <a:lnTo>
                  <a:pt x="838200" y="53340"/>
                </a:lnTo>
                <a:close/>
              </a:path>
              <a:path w="2895600" h="111760">
                <a:moveTo>
                  <a:pt x="863600" y="30480"/>
                </a:moveTo>
                <a:lnTo>
                  <a:pt x="838200" y="28956"/>
                </a:lnTo>
                <a:lnTo>
                  <a:pt x="850900" y="33528"/>
                </a:lnTo>
                <a:lnTo>
                  <a:pt x="850900" y="30480"/>
                </a:lnTo>
                <a:lnTo>
                  <a:pt x="863600" y="30480"/>
                </a:lnTo>
                <a:close/>
              </a:path>
              <a:path w="2895600" h="111760">
                <a:moveTo>
                  <a:pt x="863600" y="30480"/>
                </a:moveTo>
                <a:lnTo>
                  <a:pt x="850900" y="30480"/>
                </a:lnTo>
                <a:lnTo>
                  <a:pt x="850900" y="47244"/>
                </a:lnTo>
                <a:lnTo>
                  <a:pt x="838200" y="53340"/>
                </a:lnTo>
                <a:lnTo>
                  <a:pt x="850900" y="54864"/>
                </a:lnTo>
                <a:lnTo>
                  <a:pt x="863600" y="30480"/>
                </a:lnTo>
                <a:close/>
              </a:path>
              <a:path w="2895600" h="111760">
                <a:moveTo>
                  <a:pt x="876300" y="33528"/>
                </a:moveTo>
                <a:lnTo>
                  <a:pt x="863600" y="30480"/>
                </a:lnTo>
                <a:lnTo>
                  <a:pt x="850900" y="54864"/>
                </a:lnTo>
                <a:lnTo>
                  <a:pt x="863600" y="54864"/>
                </a:lnTo>
                <a:lnTo>
                  <a:pt x="863600" y="33528"/>
                </a:lnTo>
                <a:lnTo>
                  <a:pt x="876300" y="33528"/>
                </a:lnTo>
                <a:close/>
              </a:path>
              <a:path w="2895600" h="111760">
                <a:moveTo>
                  <a:pt x="901700" y="35052"/>
                </a:moveTo>
                <a:lnTo>
                  <a:pt x="876300" y="33528"/>
                </a:lnTo>
                <a:lnTo>
                  <a:pt x="863600" y="33528"/>
                </a:lnTo>
                <a:lnTo>
                  <a:pt x="863600" y="54864"/>
                </a:lnTo>
                <a:lnTo>
                  <a:pt x="850900" y="54864"/>
                </a:lnTo>
                <a:lnTo>
                  <a:pt x="876300" y="56388"/>
                </a:lnTo>
                <a:lnTo>
                  <a:pt x="889000" y="57912"/>
                </a:lnTo>
                <a:lnTo>
                  <a:pt x="889000" y="35052"/>
                </a:lnTo>
                <a:lnTo>
                  <a:pt x="901700" y="35052"/>
                </a:lnTo>
                <a:close/>
              </a:path>
              <a:path w="2895600" h="111760">
                <a:moveTo>
                  <a:pt x="889000" y="57912"/>
                </a:moveTo>
                <a:lnTo>
                  <a:pt x="876300" y="56388"/>
                </a:lnTo>
                <a:lnTo>
                  <a:pt x="863600" y="55626"/>
                </a:lnTo>
                <a:lnTo>
                  <a:pt x="863600" y="57912"/>
                </a:lnTo>
                <a:lnTo>
                  <a:pt x="889000" y="57912"/>
                </a:lnTo>
                <a:close/>
              </a:path>
              <a:path w="2895600" h="111760">
                <a:moveTo>
                  <a:pt x="889000" y="34290"/>
                </a:moveTo>
                <a:lnTo>
                  <a:pt x="889000" y="33528"/>
                </a:lnTo>
                <a:lnTo>
                  <a:pt x="876300" y="33528"/>
                </a:lnTo>
                <a:lnTo>
                  <a:pt x="889000" y="34290"/>
                </a:lnTo>
                <a:close/>
              </a:path>
              <a:path w="2895600" h="111760">
                <a:moveTo>
                  <a:pt x="912585" y="38970"/>
                </a:moveTo>
                <a:lnTo>
                  <a:pt x="901700" y="35052"/>
                </a:lnTo>
                <a:lnTo>
                  <a:pt x="889000" y="35052"/>
                </a:lnTo>
                <a:lnTo>
                  <a:pt x="889000" y="57912"/>
                </a:lnTo>
                <a:lnTo>
                  <a:pt x="901700" y="59436"/>
                </a:lnTo>
                <a:lnTo>
                  <a:pt x="901700" y="44196"/>
                </a:lnTo>
                <a:lnTo>
                  <a:pt x="912585" y="38970"/>
                </a:lnTo>
                <a:close/>
              </a:path>
              <a:path w="2895600" h="111760">
                <a:moveTo>
                  <a:pt x="901700" y="59436"/>
                </a:moveTo>
                <a:lnTo>
                  <a:pt x="889000" y="57912"/>
                </a:lnTo>
                <a:lnTo>
                  <a:pt x="889000" y="59436"/>
                </a:lnTo>
                <a:lnTo>
                  <a:pt x="901700" y="59436"/>
                </a:lnTo>
                <a:close/>
              </a:path>
              <a:path w="2895600" h="111760">
                <a:moveTo>
                  <a:pt x="914400" y="38100"/>
                </a:moveTo>
                <a:lnTo>
                  <a:pt x="901700" y="35052"/>
                </a:lnTo>
                <a:lnTo>
                  <a:pt x="912585" y="38970"/>
                </a:lnTo>
                <a:lnTo>
                  <a:pt x="914400" y="38100"/>
                </a:lnTo>
                <a:close/>
              </a:path>
              <a:path w="2895600" h="111760">
                <a:moveTo>
                  <a:pt x="914400" y="53340"/>
                </a:moveTo>
                <a:lnTo>
                  <a:pt x="914400" y="39624"/>
                </a:lnTo>
                <a:lnTo>
                  <a:pt x="912585" y="38970"/>
                </a:lnTo>
                <a:lnTo>
                  <a:pt x="901700" y="44196"/>
                </a:lnTo>
                <a:lnTo>
                  <a:pt x="901700" y="56388"/>
                </a:lnTo>
                <a:lnTo>
                  <a:pt x="904875" y="57912"/>
                </a:lnTo>
                <a:lnTo>
                  <a:pt x="914400" y="53340"/>
                </a:lnTo>
                <a:close/>
              </a:path>
              <a:path w="2895600" h="111760">
                <a:moveTo>
                  <a:pt x="904875" y="57912"/>
                </a:moveTo>
                <a:lnTo>
                  <a:pt x="901700" y="56388"/>
                </a:lnTo>
                <a:lnTo>
                  <a:pt x="901700" y="59436"/>
                </a:lnTo>
                <a:lnTo>
                  <a:pt x="904875" y="57912"/>
                </a:lnTo>
                <a:close/>
              </a:path>
              <a:path w="2895600" h="111760">
                <a:moveTo>
                  <a:pt x="910166" y="60452"/>
                </a:moveTo>
                <a:lnTo>
                  <a:pt x="904875" y="57912"/>
                </a:lnTo>
                <a:lnTo>
                  <a:pt x="901700" y="59436"/>
                </a:lnTo>
                <a:lnTo>
                  <a:pt x="910166" y="60452"/>
                </a:lnTo>
                <a:close/>
              </a:path>
              <a:path w="2895600" h="111760">
                <a:moveTo>
                  <a:pt x="914400" y="60960"/>
                </a:moveTo>
                <a:lnTo>
                  <a:pt x="914400" y="53340"/>
                </a:lnTo>
                <a:lnTo>
                  <a:pt x="904875" y="57912"/>
                </a:lnTo>
                <a:lnTo>
                  <a:pt x="910166" y="60452"/>
                </a:lnTo>
                <a:lnTo>
                  <a:pt x="914400" y="60960"/>
                </a:lnTo>
                <a:close/>
              </a:path>
              <a:path w="2895600" h="111760">
                <a:moveTo>
                  <a:pt x="914400" y="62484"/>
                </a:moveTo>
                <a:lnTo>
                  <a:pt x="914400" y="60960"/>
                </a:lnTo>
                <a:lnTo>
                  <a:pt x="910166" y="60452"/>
                </a:lnTo>
                <a:lnTo>
                  <a:pt x="914400" y="62484"/>
                </a:lnTo>
                <a:close/>
              </a:path>
              <a:path w="2895600" h="111760">
                <a:moveTo>
                  <a:pt x="939800" y="39624"/>
                </a:moveTo>
                <a:lnTo>
                  <a:pt x="914400" y="38100"/>
                </a:lnTo>
                <a:lnTo>
                  <a:pt x="912585" y="38970"/>
                </a:lnTo>
                <a:lnTo>
                  <a:pt x="914400" y="39624"/>
                </a:lnTo>
                <a:lnTo>
                  <a:pt x="914400" y="62484"/>
                </a:lnTo>
                <a:lnTo>
                  <a:pt x="927100" y="62484"/>
                </a:lnTo>
                <a:lnTo>
                  <a:pt x="927100" y="39624"/>
                </a:lnTo>
                <a:lnTo>
                  <a:pt x="939800" y="39624"/>
                </a:lnTo>
                <a:close/>
              </a:path>
              <a:path w="2895600" h="111760">
                <a:moveTo>
                  <a:pt x="927100" y="38862"/>
                </a:moveTo>
                <a:lnTo>
                  <a:pt x="927100" y="38100"/>
                </a:lnTo>
                <a:lnTo>
                  <a:pt x="914400" y="38100"/>
                </a:lnTo>
                <a:lnTo>
                  <a:pt x="927100" y="38862"/>
                </a:lnTo>
                <a:close/>
              </a:path>
              <a:path w="2895600" h="111760">
                <a:moveTo>
                  <a:pt x="952500" y="59436"/>
                </a:moveTo>
                <a:lnTo>
                  <a:pt x="952500" y="45720"/>
                </a:lnTo>
                <a:lnTo>
                  <a:pt x="939800" y="39624"/>
                </a:lnTo>
                <a:lnTo>
                  <a:pt x="927100" y="39624"/>
                </a:lnTo>
                <a:lnTo>
                  <a:pt x="927100" y="62484"/>
                </a:lnTo>
                <a:lnTo>
                  <a:pt x="914400" y="62484"/>
                </a:lnTo>
                <a:lnTo>
                  <a:pt x="939800" y="64008"/>
                </a:lnTo>
                <a:lnTo>
                  <a:pt x="952500" y="59436"/>
                </a:lnTo>
                <a:close/>
              </a:path>
              <a:path w="2895600" h="111760">
                <a:moveTo>
                  <a:pt x="939800" y="64008"/>
                </a:moveTo>
                <a:lnTo>
                  <a:pt x="927100" y="63246"/>
                </a:lnTo>
                <a:lnTo>
                  <a:pt x="927100" y="64008"/>
                </a:lnTo>
                <a:lnTo>
                  <a:pt x="939800" y="64008"/>
                </a:lnTo>
                <a:close/>
              </a:path>
              <a:path w="2895600" h="111760">
                <a:moveTo>
                  <a:pt x="965200" y="44196"/>
                </a:moveTo>
                <a:lnTo>
                  <a:pt x="939800" y="39624"/>
                </a:lnTo>
                <a:lnTo>
                  <a:pt x="952500" y="45720"/>
                </a:lnTo>
                <a:lnTo>
                  <a:pt x="952500" y="44196"/>
                </a:lnTo>
                <a:lnTo>
                  <a:pt x="965200" y="44196"/>
                </a:lnTo>
                <a:close/>
              </a:path>
              <a:path w="2895600" h="111760">
                <a:moveTo>
                  <a:pt x="974271" y="47461"/>
                </a:moveTo>
                <a:lnTo>
                  <a:pt x="965200" y="44196"/>
                </a:lnTo>
                <a:lnTo>
                  <a:pt x="952500" y="44196"/>
                </a:lnTo>
                <a:lnTo>
                  <a:pt x="952500" y="59436"/>
                </a:lnTo>
                <a:lnTo>
                  <a:pt x="939800" y="64008"/>
                </a:lnTo>
                <a:lnTo>
                  <a:pt x="965200" y="67056"/>
                </a:lnTo>
                <a:lnTo>
                  <a:pt x="965200" y="51816"/>
                </a:lnTo>
                <a:lnTo>
                  <a:pt x="974271" y="47461"/>
                </a:lnTo>
                <a:close/>
              </a:path>
              <a:path w="2895600" h="111760">
                <a:moveTo>
                  <a:pt x="967316" y="67564"/>
                </a:moveTo>
                <a:lnTo>
                  <a:pt x="965200" y="67056"/>
                </a:lnTo>
                <a:lnTo>
                  <a:pt x="952500" y="65532"/>
                </a:lnTo>
                <a:lnTo>
                  <a:pt x="952500" y="68580"/>
                </a:lnTo>
                <a:lnTo>
                  <a:pt x="965200" y="68580"/>
                </a:lnTo>
                <a:lnTo>
                  <a:pt x="967316" y="67564"/>
                </a:lnTo>
                <a:close/>
              </a:path>
              <a:path w="2895600" h="111760">
                <a:moveTo>
                  <a:pt x="977900" y="45720"/>
                </a:moveTo>
                <a:lnTo>
                  <a:pt x="965200" y="44196"/>
                </a:lnTo>
                <a:lnTo>
                  <a:pt x="974271" y="47461"/>
                </a:lnTo>
                <a:lnTo>
                  <a:pt x="977900" y="45720"/>
                </a:lnTo>
                <a:close/>
              </a:path>
              <a:path w="2895600" h="111760">
                <a:moveTo>
                  <a:pt x="977900" y="62484"/>
                </a:moveTo>
                <a:lnTo>
                  <a:pt x="977900" y="48768"/>
                </a:lnTo>
                <a:lnTo>
                  <a:pt x="974271" y="47461"/>
                </a:lnTo>
                <a:lnTo>
                  <a:pt x="965200" y="51816"/>
                </a:lnTo>
                <a:lnTo>
                  <a:pt x="965200" y="64008"/>
                </a:lnTo>
                <a:lnTo>
                  <a:pt x="969962" y="66294"/>
                </a:lnTo>
                <a:lnTo>
                  <a:pt x="977900" y="62484"/>
                </a:lnTo>
                <a:close/>
              </a:path>
              <a:path w="2895600" h="111760">
                <a:moveTo>
                  <a:pt x="969962" y="66294"/>
                </a:moveTo>
                <a:lnTo>
                  <a:pt x="965200" y="64008"/>
                </a:lnTo>
                <a:lnTo>
                  <a:pt x="965200" y="67056"/>
                </a:lnTo>
                <a:lnTo>
                  <a:pt x="967316" y="67564"/>
                </a:lnTo>
                <a:lnTo>
                  <a:pt x="969962" y="66294"/>
                </a:lnTo>
                <a:close/>
              </a:path>
              <a:path w="2895600" h="111760">
                <a:moveTo>
                  <a:pt x="977900" y="70104"/>
                </a:moveTo>
                <a:lnTo>
                  <a:pt x="969962" y="66294"/>
                </a:lnTo>
                <a:lnTo>
                  <a:pt x="967316" y="67564"/>
                </a:lnTo>
                <a:lnTo>
                  <a:pt x="977900" y="70104"/>
                </a:lnTo>
                <a:close/>
              </a:path>
              <a:path w="2895600" h="111760">
                <a:moveTo>
                  <a:pt x="977900" y="70104"/>
                </a:moveTo>
                <a:lnTo>
                  <a:pt x="977900" y="62484"/>
                </a:lnTo>
                <a:lnTo>
                  <a:pt x="969962" y="66294"/>
                </a:lnTo>
                <a:lnTo>
                  <a:pt x="977900" y="70104"/>
                </a:lnTo>
                <a:close/>
              </a:path>
              <a:path w="2895600" h="111760">
                <a:moveTo>
                  <a:pt x="1003300" y="48768"/>
                </a:moveTo>
                <a:lnTo>
                  <a:pt x="977900" y="45720"/>
                </a:lnTo>
                <a:lnTo>
                  <a:pt x="974271" y="47461"/>
                </a:lnTo>
                <a:lnTo>
                  <a:pt x="977900" y="48768"/>
                </a:lnTo>
                <a:lnTo>
                  <a:pt x="977900" y="70104"/>
                </a:lnTo>
                <a:lnTo>
                  <a:pt x="990600" y="70104"/>
                </a:lnTo>
                <a:lnTo>
                  <a:pt x="990600" y="48768"/>
                </a:lnTo>
                <a:lnTo>
                  <a:pt x="1003300" y="48768"/>
                </a:lnTo>
                <a:close/>
              </a:path>
              <a:path w="2895600" h="111760">
                <a:moveTo>
                  <a:pt x="990600" y="47244"/>
                </a:moveTo>
                <a:lnTo>
                  <a:pt x="990600" y="45720"/>
                </a:lnTo>
                <a:lnTo>
                  <a:pt x="977900" y="45720"/>
                </a:lnTo>
                <a:lnTo>
                  <a:pt x="990600" y="47244"/>
                </a:lnTo>
                <a:close/>
              </a:path>
              <a:path w="2895600" h="111760">
                <a:moveTo>
                  <a:pt x="1028700" y="50292"/>
                </a:moveTo>
                <a:lnTo>
                  <a:pt x="1003300" y="48768"/>
                </a:lnTo>
                <a:lnTo>
                  <a:pt x="990600" y="48768"/>
                </a:lnTo>
                <a:lnTo>
                  <a:pt x="990600" y="70104"/>
                </a:lnTo>
                <a:lnTo>
                  <a:pt x="977900" y="70104"/>
                </a:lnTo>
                <a:lnTo>
                  <a:pt x="1003300" y="73152"/>
                </a:lnTo>
                <a:lnTo>
                  <a:pt x="1016000" y="73152"/>
                </a:lnTo>
                <a:lnTo>
                  <a:pt x="1016000" y="50292"/>
                </a:lnTo>
                <a:lnTo>
                  <a:pt x="1028700" y="50292"/>
                </a:lnTo>
                <a:close/>
              </a:path>
              <a:path w="2895600" h="111760">
                <a:moveTo>
                  <a:pt x="1003300" y="73152"/>
                </a:moveTo>
                <a:lnTo>
                  <a:pt x="990600" y="71628"/>
                </a:lnTo>
                <a:lnTo>
                  <a:pt x="990600" y="73152"/>
                </a:lnTo>
                <a:lnTo>
                  <a:pt x="1003300" y="73152"/>
                </a:lnTo>
                <a:close/>
              </a:path>
              <a:path w="2895600" h="111760">
                <a:moveTo>
                  <a:pt x="1016000" y="49530"/>
                </a:moveTo>
                <a:lnTo>
                  <a:pt x="1016000" y="48768"/>
                </a:lnTo>
                <a:lnTo>
                  <a:pt x="1003300" y="48768"/>
                </a:lnTo>
                <a:lnTo>
                  <a:pt x="1016000" y="49530"/>
                </a:lnTo>
                <a:close/>
              </a:path>
              <a:path w="2895600" h="111760">
                <a:moveTo>
                  <a:pt x="1041400" y="70104"/>
                </a:moveTo>
                <a:lnTo>
                  <a:pt x="1041400" y="56388"/>
                </a:lnTo>
                <a:lnTo>
                  <a:pt x="1028700" y="50292"/>
                </a:lnTo>
                <a:lnTo>
                  <a:pt x="1016000" y="50292"/>
                </a:lnTo>
                <a:lnTo>
                  <a:pt x="1016000" y="73152"/>
                </a:lnTo>
                <a:lnTo>
                  <a:pt x="1003300" y="73152"/>
                </a:lnTo>
                <a:lnTo>
                  <a:pt x="1028700" y="74676"/>
                </a:lnTo>
                <a:lnTo>
                  <a:pt x="1041400" y="70104"/>
                </a:lnTo>
                <a:close/>
              </a:path>
              <a:path w="2895600" h="111760">
                <a:moveTo>
                  <a:pt x="1028700" y="74676"/>
                </a:moveTo>
                <a:lnTo>
                  <a:pt x="1016000" y="73914"/>
                </a:lnTo>
                <a:lnTo>
                  <a:pt x="1016000" y="74676"/>
                </a:lnTo>
                <a:lnTo>
                  <a:pt x="1028700" y="74676"/>
                </a:lnTo>
                <a:close/>
              </a:path>
              <a:path w="2895600" h="111760">
                <a:moveTo>
                  <a:pt x="1054100" y="53340"/>
                </a:moveTo>
                <a:lnTo>
                  <a:pt x="1028700" y="50292"/>
                </a:lnTo>
                <a:lnTo>
                  <a:pt x="1041400" y="56388"/>
                </a:lnTo>
                <a:lnTo>
                  <a:pt x="1041400" y="53340"/>
                </a:lnTo>
                <a:lnTo>
                  <a:pt x="1054100" y="53340"/>
                </a:lnTo>
                <a:close/>
              </a:path>
              <a:path w="2895600" h="111760">
                <a:moveTo>
                  <a:pt x="1054100" y="53340"/>
                </a:moveTo>
                <a:lnTo>
                  <a:pt x="1041400" y="53340"/>
                </a:lnTo>
                <a:lnTo>
                  <a:pt x="1041400" y="70104"/>
                </a:lnTo>
                <a:lnTo>
                  <a:pt x="1028700" y="74676"/>
                </a:lnTo>
                <a:lnTo>
                  <a:pt x="1041400" y="76200"/>
                </a:lnTo>
                <a:lnTo>
                  <a:pt x="1054100" y="53340"/>
                </a:lnTo>
                <a:close/>
              </a:path>
              <a:path w="2895600" h="111760">
                <a:moveTo>
                  <a:pt x="1066800" y="53340"/>
                </a:moveTo>
                <a:lnTo>
                  <a:pt x="1054100" y="53340"/>
                </a:lnTo>
                <a:lnTo>
                  <a:pt x="1041400" y="76200"/>
                </a:lnTo>
                <a:lnTo>
                  <a:pt x="1054100" y="76200"/>
                </a:lnTo>
                <a:lnTo>
                  <a:pt x="1054100" y="59436"/>
                </a:lnTo>
                <a:lnTo>
                  <a:pt x="1066800" y="53340"/>
                </a:lnTo>
                <a:close/>
              </a:path>
              <a:path w="2895600" h="111760">
                <a:moveTo>
                  <a:pt x="1066800" y="77724"/>
                </a:moveTo>
                <a:lnTo>
                  <a:pt x="1054100" y="73152"/>
                </a:lnTo>
                <a:lnTo>
                  <a:pt x="1054100" y="76200"/>
                </a:lnTo>
                <a:lnTo>
                  <a:pt x="1041400" y="76200"/>
                </a:lnTo>
                <a:lnTo>
                  <a:pt x="1066800" y="77724"/>
                </a:lnTo>
                <a:close/>
              </a:path>
              <a:path w="2895600" h="111760">
                <a:moveTo>
                  <a:pt x="1092200" y="54864"/>
                </a:moveTo>
                <a:lnTo>
                  <a:pt x="1066800" y="53340"/>
                </a:lnTo>
                <a:lnTo>
                  <a:pt x="1054100" y="59436"/>
                </a:lnTo>
                <a:lnTo>
                  <a:pt x="1054100" y="73152"/>
                </a:lnTo>
                <a:lnTo>
                  <a:pt x="1066800" y="77724"/>
                </a:lnTo>
                <a:lnTo>
                  <a:pt x="1079500" y="77724"/>
                </a:lnTo>
                <a:lnTo>
                  <a:pt x="1079500" y="54864"/>
                </a:lnTo>
                <a:lnTo>
                  <a:pt x="1092200" y="54864"/>
                </a:lnTo>
                <a:close/>
              </a:path>
              <a:path w="2895600" h="111760">
                <a:moveTo>
                  <a:pt x="1079500" y="54102"/>
                </a:moveTo>
                <a:lnTo>
                  <a:pt x="1079500" y="53340"/>
                </a:lnTo>
                <a:lnTo>
                  <a:pt x="1066800" y="53340"/>
                </a:lnTo>
                <a:lnTo>
                  <a:pt x="1079500" y="54102"/>
                </a:lnTo>
                <a:close/>
              </a:path>
              <a:path w="2895600" h="111760">
                <a:moveTo>
                  <a:pt x="1104900" y="73152"/>
                </a:moveTo>
                <a:lnTo>
                  <a:pt x="1104900" y="59436"/>
                </a:lnTo>
                <a:lnTo>
                  <a:pt x="1092200" y="54864"/>
                </a:lnTo>
                <a:lnTo>
                  <a:pt x="1079500" y="54864"/>
                </a:lnTo>
                <a:lnTo>
                  <a:pt x="1079500" y="77724"/>
                </a:lnTo>
                <a:lnTo>
                  <a:pt x="1066800" y="77724"/>
                </a:lnTo>
                <a:lnTo>
                  <a:pt x="1092200" y="79248"/>
                </a:lnTo>
                <a:lnTo>
                  <a:pt x="1104900" y="73152"/>
                </a:lnTo>
                <a:close/>
              </a:path>
              <a:path w="2895600" h="111760">
                <a:moveTo>
                  <a:pt x="1092200" y="79248"/>
                </a:moveTo>
                <a:lnTo>
                  <a:pt x="1079500" y="78486"/>
                </a:lnTo>
                <a:lnTo>
                  <a:pt x="1079500" y="79248"/>
                </a:lnTo>
                <a:lnTo>
                  <a:pt x="1092200" y="79248"/>
                </a:lnTo>
                <a:close/>
              </a:path>
              <a:path w="2895600" h="111760">
                <a:moveTo>
                  <a:pt x="1130300" y="73152"/>
                </a:moveTo>
                <a:lnTo>
                  <a:pt x="1130300" y="59436"/>
                </a:lnTo>
                <a:lnTo>
                  <a:pt x="1117600" y="54864"/>
                </a:lnTo>
                <a:lnTo>
                  <a:pt x="1092200" y="54864"/>
                </a:lnTo>
                <a:lnTo>
                  <a:pt x="1104900" y="59436"/>
                </a:lnTo>
                <a:lnTo>
                  <a:pt x="1104900" y="79248"/>
                </a:lnTo>
                <a:lnTo>
                  <a:pt x="1117600" y="79248"/>
                </a:lnTo>
                <a:lnTo>
                  <a:pt x="1130300" y="73152"/>
                </a:lnTo>
                <a:close/>
              </a:path>
              <a:path w="2895600" h="111760">
                <a:moveTo>
                  <a:pt x="1104900" y="79248"/>
                </a:moveTo>
                <a:lnTo>
                  <a:pt x="1104900" y="73152"/>
                </a:lnTo>
                <a:lnTo>
                  <a:pt x="1092200" y="79248"/>
                </a:lnTo>
                <a:lnTo>
                  <a:pt x="1104900" y="79248"/>
                </a:lnTo>
                <a:close/>
              </a:path>
              <a:path w="2895600" h="111760">
                <a:moveTo>
                  <a:pt x="1155700" y="73152"/>
                </a:moveTo>
                <a:lnTo>
                  <a:pt x="1155700" y="59436"/>
                </a:lnTo>
                <a:lnTo>
                  <a:pt x="1143000" y="54864"/>
                </a:lnTo>
                <a:lnTo>
                  <a:pt x="1117600" y="54864"/>
                </a:lnTo>
                <a:lnTo>
                  <a:pt x="1130300" y="59436"/>
                </a:lnTo>
                <a:lnTo>
                  <a:pt x="1130300" y="79248"/>
                </a:lnTo>
                <a:lnTo>
                  <a:pt x="1143000" y="79248"/>
                </a:lnTo>
                <a:lnTo>
                  <a:pt x="1155700" y="73152"/>
                </a:lnTo>
                <a:close/>
              </a:path>
              <a:path w="2895600" h="111760">
                <a:moveTo>
                  <a:pt x="1130300" y="79248"/>
                </a:moveTo>
                <a:lnTo>
                  <a:pt x="1130300" y="73152"/>
                </a:lnTo>
                <a:lnTo>
                  <a:pt x="1117600" y="79248"/>
                </a:lnTo>
                <a:lnTo>
                  <a:pt x="1130300" y="79248"/>
                </a:lnTo>
                <a:close/>
              </a:path>
              <a:path w="2895600" h="111760">
                <a:moveTo>
                  <a:pt x="1193800" y="77724"/>
                </a:moveTo>
                <a:lnTo>
                  <a:pt x="1181484" y="54078"/>
                </a:lnTo>
                <a:lnTo>
                  <a:pt x="1168400" y="54864"/>
                </a:lnTo>
                <a:lnTo>
                  <a:pt x="1143000" y="54864"/>
                </a:lnTo>
                <a:lnTo>
                  <a:pt x="1155700" y="59436"/>
                </a:lnTo>
                <a:lnTo>
                  <a:pt x="1155700" y="79248"/>
                </a:lnTo>
                <a:lnTo>
                  <a:pt x="1168400" y="79248"/>
                </a:lnTo>
                <a:lnTo>
                  <a:pt x="1181100" y="78486"/>
                </a:lnTo>
                <a:lnTo>
                  <a:pt x="1181100" y="77724"/>
                </a:lnTo>
                <a:lnTo>
                  <a:pt x="1193800" y="77724"/>
                </a:lnTo>
                <a:close/>
              </a:path>
              <a:path w="2895600" h="111760">
                <a:moveTo>
                  <a:pt x="1155700" y="79248"/>
                </a:moveTo>
                <a:lnTo>
                  <a:pt x="1155700" y="73152"/>
                </a:lnTo>
                <a:lnTo>
                  <a:pt x="1143000" y="79248"/>
                </a:lnTo>
                <a:lnTo>
                  <a:pt x="1155700" y="79248"/>
                </a:lnTo>
                <a:close/>
              </a:path>
              <a:path w="2895600" h="111760">
                <a:moveTo>
                  <a:pt x="1219200" y="76200"/>
                </a:moveTo>
                <a:lnTo>
                  <a:pt x="1206500" y="51816"/>
                </a:lnTo>
                <a:lnTo>
                  <a:pt x="1181100" y="53340"/>
                </a:lnTo>
                <a:lnTo>
                  <a:pt x="1193800" y="53340"/>
                </a:lnTo>
                <a:lnTo>
                  <a:pt x="1206500" y="59436"/>
                </a:lnTo>
                <a:lnTo>
                  <a:pt x="1206500" y="76200"/>
                </a:lnTo>
                <a:lnTo>
                  <a:pt x="1219200" y="76200"/>
                </a:lnTo>
                <a:close/>
              </a:path>
              <a:path w="2895600" h="111760">
                <a:moveTo>
                  <a:pt x="1193800" y="53340"/>
                </a:moveTo>
                <a:lnTo>
                  <a:pt x="1181100" y="53340"/>
                </a:lnTo>
                <a:lnTo>
                  <a:pt x="1181484" y="54078"/>
                </a:lnTo>
                <a:lnTo>
                  <a:pt x="1193800" y="53340"/>
                </a:lnTo>
                <a:close/>
              </a:path>
              <a:path w="2895600" h="111760">
                <a:moveTo>
                  <a:pt x="1181484" y="54078"/>
                </a:moveTo>
                <a:lnTo>
                  <a:pt x="1181100" y="53340"/>
                </a:lnTo>
                <a:lnTo>
                  <a:pt x="1181100" y="54102"/>
                </a:lnTo>
                <a:lnTo>
                  <a:pt x="1181484" y="54078"/>
                </a:lnTo>
                <a:close/>
              </a:path>
              <a:path w="2895600" h="111760">
                <a:moveTo>
                  <a:pt x="1193800" y="77724"/>
                </a:moveTo>
                <a:lnTo>
                  <a:pt x="1181100" y="77724"/>
                </a:lnTo>
                <a:lnTo>
                  <a:pt x="1181100" y="78486"/>
                </a:lnTo>
                <a:lnTo>
                  <a:pt x="1193800" y="77724"/>
                </a:lnTo>
                <a:close/>
              </a:path>
              <a:path w="2895600" h="111760">
                <a:moveTo>
                  <a:pt x="1206500" y="73152"/>
                </a:moveTo>
                <a:lnTo>
                  <a:pt x="1206500" y="59436"/>
                </a:lnTo>
                <a:lnTo>
                  <a:pt x="1193800" y="53340"/>
                </a:lnTo>
                <a:lnTo>
                  <a:pt x="1181484" y="54078"/>
                </a:lnTo>
                <a:lnTo>
                  <a:pt x="1193800" y="77724"/>
                </a:lnTo>
                <a:lnTo>
                  <a:pt x="1206500" y="73152"/>
                </a:lnTo>
                <a:close/>
              </a:path>
              <a:path w="2895600" h="111760">
                <a:moveTo>
                  <a:pt x="1219200" y="76200"/>
                </a:moveTo>
                <a:lnTo>
                  <a:pt x="1206500" y="76200"/>
                </a:lnTo>
                <a:lnTo>
                  <a:pt x="1206500" y="73152"/>
                </a:lnTo>
                <a:lnTo>
                  <a:pt x="1193800" y="77724"/>
                </a:lnTo>
                <a:lnTo>
                  <a:pt x="1219200" y="76200"/>
                </a:lnTo>
                <a:close/>
              </a:path>
              <a:path w="2895600" h="111760">
                <a:moveTo>
                  <a:pt x="1231900" y="48768"/>
                </a:moveTo>
                <a:lnTo>
                  <a:pt x="1206500" y="51816"/>
                </a:lnTo>
                <a:lnTo>
                  <a:pt x="1219200" y="51816"/>
                </a:lnTo>
                <a:lnTo>
                  <a:pt x="1219200" y="53340"/>
                </a:lnTo>
                <a:lnTo>
                  <a:pt x="1231900" y="48768"/>
                </a:lnTo>
                <a:close/>
              </a:path>
              <a:path w="2895600" h="111760">
                <a:moveTo>
                  <a:pt x="1244600" y="73152"/>
                </a:moveTo>
                <a:lnTo>
                  <a:pt x="1231900" y="73152"/>
                </a:lnTo>
                <a:lnTo>
                  <a:pt x="1219200" y="67056"/>
                </a:lnTo>
                <a:lnTo>
                  <a:pt x="1219200" y="51816"/>
                </a:lnTo>
                <a:lnTo>
                  <a:pt x="1206500" y="51816"/>
                </a:lnTo>
                <a:lnTo>
                  <a:pt x="1219200" y="76200"/>
                </a:lnTo>
                <a:lnTo>
                  <a:pt x="1244600" y="73152"/>
                </a:lnTo>
                <a:close/>
              </a:path>
              <a:path w="2895600" h="111760">
                <a:moveTo>
                  <a:pt x="1244600" y="73152"/>
                </a:moveTo>
                <a:lnTo>
                  <a:pt x="1231900" y="48768"/>
                </a:lnTo>
                <a:lnTo>
                  <a:pt x="1219200" y="53340"/>
                </a:lnTo>
                <a:lnTo>
                  <a:pt x="1219200" y="67056"/>
                </a:lnTo>
                <a:lnTo>
                  <a:pt x="1231900" y="73152"/>
                </a:lnTo>
                <a:lnTo>
                  <a:pt x="1244600" y="73152"/>
                </a:lnTo>
                <a:close/>
              </a:path>
              <a:path w="2895600" h="111760">
                <a:moveTo>
                  <a:pt x="1257300" y="45720"/>
                </a:moveTo>
                <a:lnTo>
                  <a:pt x="1231900" y="48768"/>
                </a:lnTo>
                <a:lnTo>
                  <a:pt x="1244600" y="48768"/>
                </a:lnTo>
                <a:lnTo>
                  <a:pt x="1244600" y="50292"/>
                </a:lnTo>
                <a:lnTo>
                  <a:pt x="1257300" y="45720"/>
                </a:lnTo>
                <a:close/>
              </a:path>
              <a:path w="2895600" h="111760">
                <a:moveTo>
                  <a:pt x="1257300" y="70104"/>
                </a:moveTo>
                <a:lnTo>
                  <a:pt x="1244600" y="64008"/>
                </a:lnTo>
                <a:lnTo>
                  <a:pt x="1244600" y="48768"/>
                </a:lnTo>
                <a:lnTo>
                  <a:pt x="1231900" y="48768"/>
                </a:lnTo>
                <a:lnTo>
                  <a:pt x="1244600" y="73152"/>
                </a:lnTo>
                <a:lnTo>
                  <a:pt x="1257300" y="70104"/>
                </a:lnTo>
                <a:close/>
              </a:path>
              <a:path w="2895600" h="111760">
                <a:moveTo>
                  <a:pt x="1282700" y="68580"/>
                </a:moveTo>
                <a:lnTo>
                  <a:pt x="1270000" y="62484"/>
                </a:lnTo>
                <a:lnTo>
                  <a:pt x="1270000" y="45720"/>
                </a:lnTo>
                <a:lnTo>
                  <a:pt x="1257300" y="45720"/>
                </a:lnTo>
                <a:lnTo>
                  <a:pt x="1244600" y="50292"/>
                </a:lnTo>
                <a:lnTo>
                  <a:pt x="1244600" y="64008"/>
                </a:lnTo>
                <a:lnTo>
                  <a:pt x="1257300" y="70104"/>
                </a:lnTo>
                <a:lnTo>
                  <a:pt x="1282700" y="68580"/>
                </a:lnTo>
                <a:close/>
              </a:path>
              <a:path w="2895600" h="111760">
                <a:moveTo>
                  <a:pt x="1282700" y="42672"/>
                </a:moveTo>
                <a:lnTo>
                  <a:pt x="1257300" y="45720"/>
                </a:lnTo>
                <a:lnTo>
                  <a:pt x="1270000" y="45720"/>
                </a:lnTo>
                <a:lnTo>
                  <a:pt x="1270000" y="48768"/>
                </a:lnTo>
                <a:lnTo>
                  <a:pt x="1282700" y="42672"/>
                </a:lnTo>
                <a:close/>
              </a:path>
              <a:path w="2895600" h="111760">
                <a:moveTo>
                  <a:pt x="1270000" y="70104"/>
                </a:moveTo>
                <a:lnTo>
                  <a:pt x="1270000" y="69342"/>
                </a:lnTo>
                <a:lnTo>
                  <a:pt x="1257300" y="70104"/>
                </a:lnTo>
                <a:lnTo>
                  <a:pt x="1270000" y="70104"/>
                </a:lnTo>
                <a:close/>
              </a:path>
              <a:path w="2895600" h="111760">
                <a:moveTo>
                  <a:pt x="1308100" y="64008"/>
                </a:moveTo>
                <a:lnTo>
                  <a:pt x="1295400" y="59436"/>
                </a:lnTo>
                <a:lnTo>
                  <a:pt x="1295400" y="42672"/>
                </a:lnTo>
                <a:lnTo>
                  <a:pt x="1291166" y="42672"/>
                </a:lnTo>
                <a:lnTo>
                  <a:pt x="1282700" y="44196"/>
                </a:lnTo>
                <a:lnTo>
                  <a:pt x="1282700" y="42672"/>
                </a:lnTo>
                <a:lnTo>
                  <a:pt x="1270000" y="48768"/>
                </a:lnTo>
                <a:lnTo>
                  <a:pt x="1270000" y="62484"/>
                </a:lnTo>
                <a:lnTo>
                  <a:pt x="1282700" y="68580"/>
                </a:lnTo>
                <a:lnTo>
                  <a:pt x="1282700" y="44196"/>
                </a:lnTo>
                <a:lnTo>
                  <a:pt x="1291166" y="42672"/>
                </a:lnTo>
                <a:lnTo>
                  <a:pt x="1291166" y="67056"/>
                </a:lnTo>
                <a:lnTo>
                  <a:pt x="1308100" y="64008"/>
                </a:lnTo>
                <a:close/>
              </a:path>
              <a:path w="2895600" h="111760">
                <a:moveTo>
                  <a:pt x="1295400" y="68580"/>
                </a:moveTo>
                <a:lnTo>
                  <a:pt x="1295400" y="66294"/>
                </a:lnTo>
                <a:lnTo>
                  <a:pt x="1282700" y="68580"/>
                </a:lnTo>
                <a:lnTo>
                  <a:pt x="1295400" y="68580"/>
                </a:lnTo>
                <a:close/>
              </a:path>
              <a:path w="2895600" h="111760">
                <a:moveTo>
                  <a:pt x="1308100" y="39624"/>
                </a:moveTo>
                <a:lnTo>
                  <a:pt x="1291166" y="42672"/>
                </a:lnTo>
                <a:lnTo>
                  <a:pt x="1295400" y="42672"/>
                </a:lnTo>
                <a:lnTo>
                  <a:pt x="1295400" y="45720"/>
                </a:lnTo>
                <a:lnTo>
                  <a:pt x="1308100" y="39624"/>
                </a:lnTo>
                <a:close/>
              </a:path>
              <a:path w="2895600" h="111760">
                <a:moveTo>
                  <a:pt x="1333500" y="60960"/>
                </a:moveTo>
                <a:lnTo>
                  <a:pt x="1320800" y="54864"/>
                </a:lnTo>
                <a:lnTo>
                  <a:pt x="1320800" y="39624"/>
                </a:lnTo>
                <a:lnTo>
                  <a:pt x="1308100" y="39624"/>
                </a:lnTo>
                <a:lnTo>
                  <a:pt x="1295400" y="45720"/>
                </a:lnTo>
                <a:lnTo>
                  <a:pt x="1295400" y="59436"/>
                </a:lnTo>
                <a:lnTo>
                  <a:pt x="1308100" y="64008"/>
                </a:lnTo>
                <a:lnTo>
                  <a:pt x="1333500" y="60960"/>
                </a:lnTo>
                <a:close/>
              </a:path>
              <a:path w="2895600" h="111760">
                <a:moveTo>
                  <a:pt x="1333500" y="36576"/>
                </a:moveTo>
                <a:lnTo>
                  <a:pt x="1308100" y="39624"/>
                </a:lnTo>
                <a:lnTo>
                  <a:pt x="1320800" y="39624"/>
                </a:lnTo>
                <a:lnTo>
                  <a:pt x="1320800" y="42672"/>
                </a:lnTo>
                <a:lnTo>
                  <a:pt x="1333500" y="36576"/>
                </a:lnTo>
                <a:close/>
              </a:path>
              <a:path w="2895600" h="111760">
                <a:moveTo>
                  <a:pt x="1320800" y="64008"/>
                </a:moveTo>
                <a:lnTo>
                  <a:pt x="1320800" y="62484"/>
                </a:lnTo>
                <a:lnTo>
                  <a:pt x="1308100" y="64008"/>
                </a:lnTo>
                <a:lnTo>
                  <a:pt x="1320800" y="64008"/>
                </a:lnTo>
                <a:close/>
              </a:path>
              <a:path w="2895600" h="111760">
                <a:moveTo>
                  <a:pt x="1358900" y="57912"/>
                </a:moveTo>
                <a:lnTo>
                  <a:pt x="1346200" y="57912"/>
                </a:lnTo>
                <a:lnTo>
                  <a:pt x="1346200" y="36576"/>
                </a:lnTo>
                <a:lnTo>
                  <a:pt x="1333500" y="36576"/>
                </a:lnTo>
                <a:lnTo>
                  <a:pt x="1320800" y="42672"/>
                </a:lnTo>
                <a:lnTo>
                  <a:pt x="1320800" y="54864"/>
                </a:lnTo>
                <a:lnTo>
                  <a:pt x="1333500" y="60960"/>
                </a:lnTo>
                <a:lnTo>
                  <a:pt x="1358900" y="57912"/>
                </a:lnTo>
                <a:close/>
              </a:path>
              <a:path w="2895600" h="111760">
                <a:moveTo>
                  <a:pt x="1384300" y="54864"/>
                </a:moveTo>
                <a:lnTo>
                  <a:pt x="1371600" y="54864"/>
                </a:lnTo>
                <a:lnTo>
                  <a:pt x="1371600" y="33528"/>
                </a:lnTo>
                <a:lnTo>
                  <a:pt x="1358900" y="33528"/>
                </a:lnTo>
                <a:lnTo>
                  <a:pt x="1333500" y="36576"/>
                </a:lnTo>
                <a:lnTo>
                  <a:pt x="1346200" y="36576"/>
                </a:lnTo>
                <a:lnTo>
                  <a:pt x="1346200" y="57912"/>
                </a:lnTo>
                <a:lnTo>
                  <a:pt x="1358900" y="57912"/>
                </a:lnTo>
                <a:lnTo>
                  <a:pt x="1384300" y="54864"/>
                </a:lnTo>
                <a:close/>
              </a:path>
              <a:path w="2895600" h="111760">
                <a:moveTo>
                  <a:pt x="1346200" y="60960"/>
                </a:moveTo>
                <a:lnTo>
                  <a:pt x="1346200" y="59436"/>
                </a:lnTo>
                <a:lnTo>
                  <a:pt x="1333500" y="60960"/>
                </a:lnTo>
                <a:lnTo>
                  <a:pt x="1346200" y="60960"/>
                </a:lnTo>
                <a:close/>
              </a:path>
              <a:path w="2895600" h="111760">
                <a:moveTo>
                  <a:pt x="1358900" y="33528"/>
                </a:moveTo>
                <a:lnTo>
                  <a:pt x="1346200" y="33528"/>
                </a:lnTo>
                <a:lnTo>
                  <a:pt x="1346200" y="35052"/>
                </a:lnTo>
                <a:lnTo>
                  <a:pt x="1358900" y="33528"/>
                </a:lnTo>
                <a:close/>
              </a:path>
              <a:path w="2895600" h="111760">
                <a:moveTo>
                  <a:pt x="1409700" y="53340"/>
                </a:moveTo>
                <a:lnTo>
                  <a:pt x="1397000" y="53340"/>
                </a:lnTo>
                <a:lnTo>
                  <a:pt x="1397000" y="30480"/>
                </a:lnTo>
                <a:lnTo>
                  <a:pt x="1384300" y="30480"/>
                </a:lnTo>
                <a:lnTo>
                  <a:pt x="1358900" y="33528"/>
                </a:lnTo>
                <a:lnTo>
                  <a:pt x="1371600" y="33528"/>
                </a:lnTo>
                <a:lnTo>
                  <a:pt x="1371600" y="54864"/>
                </a:lnTo>
                <a:lnTo>
                  <a:pt x="1384300" y="54864"/>
                </a:lnTo>
                <a:lnTo>
                  <a:pt x="1409700" y="53340"/>
                </a:lnTo>
                <a:close/>
              </a:path>
              <a:path w="2895600" h="111760">
                <a:moveTo>
                  <a:pt x="1371600" y="57912"/>
                </a:moveTo>
                <a:lnTo>
                  <a:pt x="1371600" y="56388"/>
                </a:lnTo>
                <a:lnTo>
                  <a:pt x="1358900" y="57912"/>
                </a:lnTo>
                <a:lnTo>
                  <a:pt x="1371600" y="57912"/>
                </a:lnTo>
                <a:close/>
              </a:path>
              <a:path w="2895600" h="111760">
                <a:moveTo>
                  <a:pt x="1384300" y="30480"/>
                </a:moveTo>
                <a:lnTo>
                  <a:pt x="1371600" y="30480"/>
                </a:lnTo>
                <a:lnTo>
                  <a:pt x="1371600" y="32004"/>
                </a:lnTo>
                <a:lnTo>
                  <a:pt x="1384300" y="30480"/>
                </a:lnTo>
                <a:close/>
              </a:path>
              <a:path w="2895600" h="111760">
                <a:moveTo>
                  <a:pt x="1422400" y="47244"/>
                </a:moveTo>
                <a:lnTo>
                  <a:pt x="1422400" y="33528"/>
                </a:lnTo>
                <a:lnTo>
                  <a:pt x="1409700" y="28956"/>
                </a:lnTo>
                <a:lnTo>
                  <a:pt x="1384300" y="30480"/>
                </a:lnTo>
                <a:lnTo>
                  <a:pt x="1397000" y="30480"/>
                </a:lnTo>
                <a:lnTo>
                  <a:pt x="1397000" y="53340"/>
                </a:lnTo>
                <a:lnTo>
                  <a:pt x="1409700" y="53340"/>
                </a:lnTo>
                <a:lnTo>
                  <a:pt x="1422400" y="47244"/>
                </a:lnTo>
                <a:close/>
              </a:path>
              <a:path w="2895600" h="111760">
                <a:moveTo>
                  <a:pt x="1397000" y="54864"/>
                </a:moveTo>
                <a:lnTo>
                  <a:pt x="1397000" y="54102"/>
                </a:lnTo>
                <a:lnTo>
                  <a:pt x="1384300" y="54864"/>
                </a:lnTo>
                <a:lnTo>
                  <a:pt x="1397000" y="54864"/>
                </a:lnTo>
                <a:close/>
              </a:path>
              <a:path w="2895600" h="111760">
                <a:moveTo>
                  <a:pt x="1409700" y="28956"/>
                </a:moveTo>
                <a:lnTo>
                  <a:pt x="1397000" y="28956"/>
                </a:lnTo>
                <a:lnTo>
                  <a:pt x="1397000" y="29718"/>
                </a:lnTo>
                <a:lnTo>
                  <a:pt x="1409700" y="28956"/>
                </a:lnTo>
                <a:close/>
              </a:path>
              <a:path w="2895600" h="111760">
                <a:moveTo>
                  <a:pt x="1447800" y="44196"/>
                </a:moveTo>
                <a:lnTo>
                  <a:pt x="1447800" y="30480"/>
                </a:lnTo>
                <a:lnTo>
                  <a:pt x="1435100" y="25908"/>
                </a:lnTo>
                <a:lnTo>
                  <a:pt x="1409700" y="28956"/>
                </a:lnTo>
                <a:lnTo>
                  <a:pt x="1422400" y="33528"/>
                </a:lnTo>
                <a:lnTo>
                  <a:pt x="1422400" y="50292"/>
                </a:lnTo>
                <a:lnTo>
                  <a:pt x="1435100" y="50292"/>
                </a:lnTo>
                <a:lnTo>
                  <a:pt x="1447800" y="44196"/>
                </a:lnTo>
                <a:close/>
              </a:path>
              <a:path w="2895600" h="111760">
                <a:moveTo>
                  <a:pt x="1435100" y="50292"/>
                </a:moveTo>
                <a:lnTo>
                  <a:pt x="1422400" y="50292"/>
                </a:lnTo>
                <a:lnTo>
                  <a:pt x="1422400" y="47244"/>
                </a:lnTo>
                <a:lnTo>
                  <a:pt x="1409700" y="53340"/>
                </a:lnTo>
                <a:lnTo>
                  <a:pt x="1435100" y="50292"/>
                </a:lnTo>
                <a:close/>
              </a:path>
              <a:path w="2895600" h="111760">
                <a:moveTo>
                  <a:pt x="1435100" y="25908"/>
                </a:moveTo>
                <a:lnTo>
                  <a:pt x="1422400" y="25908"/>
                </a:lnTo>
                <a:lnTo>
                  <a:pt x="1422400" y="27432"/>
                </a:lnTo>
                <a:lnTo>
                  <a:pt x="1435100" y="25908"/>
                </a:lnTo>
                <a:close/>
              </a:path>
              <a:path w="2895600" h="111760">
                <a:moveTo>
                  <a:pt x="1460500" y="48768"/>
                </a:moveTo>
                <a:lnTo>
                  <a:pt x="1448505" y="24299"/>
                </a:lnTo>
                <a:lnTo>
                  <a:pt x="1435100" y="25908"/>
                </a:lnTo>
                <a:lnTo>
                  <a:pt x="1447800" y="30480"/>
                </a:lnTo>
                <a:lnTo>
                  <a:pt x="1447800" y="48768"/>
                </a:lnTo>
                <a:lnTo>
                  <a:pt x="1460500" y="48768"/>
                </a:lnTo>
                <a:close/>
              </a:path>
              <a:path w="2895600" h="111760">
                <a:moveTo>
                  <a:pt x="1460500" y="48768"/>
                </a:moveTo>
                <a:lnTo>
                  <a:pt x="1447800" y="48768"/>
                </a:lnTo>
                <a:lnTo>
                  <a:pt x="1447800" y="44196"/>
                </a:lnTo>
                <a:lnTo>
                  <a:pt x="1435100" y="50292"/>
                </a:lnTo>
                <a:lnTo>
                  <a:pt x="1460500" y="48768"/>
                </a:lnTo>
                <a:close/>
              </a:path>
              <a:path w="2895600" h="111760">
                <a:moveTo>
                  <a:pt x="1485900" y="45720"/>
                </a:moveTo>
                <a:lnTo>
                  <a:pt x="1473200" y="19812"/>
                </a:lnTo>
                <a:lnTo>
                  <a:pt x="1447800" y="22860"/>
                </a:lnTo>
                <a:lnTo>
                  <a:pt x="1460500" y="22860"/>
                </a:lnTo>
                <a:lnTo>
                  <a:pt x="1473200" y="28956"/>
                </a:lnTo>
                <a:lnTo>
                  <a:pt x="1473200" y="45720"/>
                </a:lnTo>
                <a:lnTo>
                  <a:pt x="1485900" y="45720"/>
                </a:lnTo>
                <a:close/>
              </a:path>
              <a:path w="2895600" h="111760">
                <a:moveTo>
                  <a:pt x="1460500" y="22860"/>
                </a:moveTo>
                <a:lnTo>
                  <a:pt x="1447800" y="22860"/>
                </a:lnTo>
                <a:lnTo>
                  <a:pt x="1448505" y="24299"/>
                </a:lnTo>
                <a:lnTo>
                  <a:pt x="1460500" y="22860"/>
                </a:lnTo>
                <a:close/>
              </a:path>
              <a:path w="2895600" h="111760">
                <a:moveTo>
                  <a:pt x="1448505" y="24299"/>
                </a:moveTo>
                <a:lnTo>
                  <a:pt x="1447800" y="22860"/>
                </a:lnTo>
                <a:lnTo>
                  <a:pt x="1447800" y="24384"/>
                </a:lnTo>
                <a:lnTo>
                  <a:pt x="1448505" y="24299"/>
                </a:lnTo>
                <a:close/>
              </a:path>
              <a:path w="2895600" h="111760">
                <a:moveTo>
                  <a:pt x="1473200" y="42672"/>
                </a:moveTo>
                <a:lnTo>
                  <a:pt x="1473200" y="28956"/>
                </a:lnTo>
                <a:lnTo>
                  <a:pt x="1460500" y="22860"/>
                </a:lnTo>
                <a:lnTo>
                  <a:pt x="1448505" y="24299"/>
                </a:lnTo>
                <a:lnTo>
                  <a:pt x="1460500" y="48768"/>
                </a:lnTo>
                <a:lnTo>
                  <a:pt x="1473200" y="42672"/>
                </a:lnTo>
                <a:close/>
              </a:path>
              <a:path w="2895600" h="111760">
                <a:moveTo>
                  <a:pt x="1485900" y="45720"/>
                </a:moveTo>
                <a:lnTo>
                  <a:pt x="1473200" y="45720"/>
                </a:lnTo>
                <a:lnTo>
                  <a:pt x="1473200" y="42672"/>
                </a:lnTo>
                <a:lnTo>
                  <a:pt x="1460500" y="48768"/>
                </a:lnTo>
                <a:lnTo>
                  <a:pt x="1485900" y="45720"/>
                </a:lnTo>
                <a:close/>
              </a:path>
              <a:path w="2895600" h="111760">
                <a:moveTo>
                  <a:pt x="1511300" y="42672"/>
                </a:moveTo>
                <a:lnTo>
                  <a:pt x="1498859" y="18785"/>
                </a:lnTo>
                <a:lnTo>
                  <a:pt x="1473200" y="19812"/>
                </a:lnTo>
                <a:lnTo>
                  <a:pt x="1485900" y="19812"/>
                </a:lnTo>
                <a:lnTo>
                  <a:pt x="1498600" y="25908"/>
                </a:lnTo>
                <a:lnTo>
                  <a:pt x="1498600" y="42672"/>
                </a:lnTo>
                <a:lnTo>
                  <a:pt x="1511300" y="42672"/>
                </a:lnTo>
                <a:close/>
              </a:path>
              <a:path w="2895600" h="111760">
                <a:moveTo>
                  <a:pt x="1498600" y="39624"/>
                </a:moveTo>
                <a:lnTo>
                  <a:pt x="1498600" y="25908"/>
                </a:lnTo>
                <a:lnTo>
                  <a:pt x="1485900" y="19812"/>
                </a:lnTo>
                <a:lnTo>
                  <a:pt x="1473200" y="19812"/>
                </a:lnTo>
                <a:lnTo>
                  <a:pt x="1485900" y="45720"/>
                </a:lnTo>
                <a:lnTo>
                  <a:pt x="1498600" y="39624"/>
                </a:lnTo>
                <a:close/>
              </a:path>
              <a:path w="2895600" h="111760">
                <a:moveTo>
                  <a:pt x="1511300" y="42672"/>
                </a:moveTo>
                <a:lnTo>
                  <a:pt x="1498600" y="42672"/>
                </a:lnTo>
                <a:lnTo>
                  <a:pt x="1498600" y="39624"/>
                </a:lnTo>
                <a:lnTo>
                  <a:pt x="1485900" y="45720"/>
                </a:lnTo>
                <a:lnTo>
                  <a:pt x="1511300" y="42672"/>
                </a:lnTo>
                <a:close/>
              </a:path>
              <a:path w="2895600" h="111760">
                <a:moveTo>
                  <a:pt x="1536013" y="38223"/>
                </a:moveTo>
                <a:lnTo>
                  <a:pt x="1524000" y="13716"/>
                </a:lnTo>
                <a:lnTo>
                  <a:pt x="1498600" y="18288"/>
                </a:lnTo>
                <a:lnTo>
                  <a:pt x="1511300" y="18288"/>
                </a:lnTo>
                <a:lnTo>
                  <a:pt x="1524000" y="22860"/>
                </a:lnTo>
                <a:lnTo>
                  <a:pt x="1524000" y="39624"/>
                </a:lnTo>
                <a:lnTo>
                  <a:pt x="1528233" y="39624"/>
                </a:lnTo>
                <a:lnTo>
                  <a:pt x="1536013" y="38223"/>
                </a:lnTo>
                <a:close/>
              </a:path>
              <a:path w="2895600" h="111760">
                <a:moveTo>
                  <a:pt x="1511300" y="18288"/>
                </a:moveTo>
                <a:lnTo>
                  <a:pt x="1498600" y="18288"/>
                </a:lnTo>
                <a:lnTo>
                  <a:pt x="1498859" y="18785"/>
                </a:lnTo>
                <a:lnTo>
                  <a:pt x="1511300" y="18288"/>
                </a:lnTo>
                <a:close/>
              </a:path>
              <a:path w="2895600" h="111760">
                <a:moveTo>
                  <a:pt x="1498859" y="18785"/>
                </a:moveTo>
                <a:lnTo>
                  <a:pt x="1498600" y="18288"/>
                </a:lnTo>
                <a:lnTo>
                  <a:pt x="1498600" y="18796"/>
                </a:lnTo>
                <a:lnTo>
                  <a:pt x="1498859" y="18785"/>
                </a:lnTo>
                <a:close/>
              </a:path>
              <a:path w="2895600" h="111760">
                <a:moveTo>
                  <a:pt x="1524000" y="36576"/>
                </a:moveTo>
                <a:lnTo>
                  <a:pt x="1524000" y="22860"/>
                </a:lnTo>
                <a:lnTo>
                  <a:pt x="1511300" y="18288"/>
                </a:lnTo>
                <a:lnTo>
                  <a:pt x="1498859" y="18785"/>
                </a:lnTo>
                <a:lnTo>
                  <a:pt x="1511300" y="42672"/>
                </a:lnTo>
                <a:lnTo>
                  <a:pt x="1524000" y="36576"/>
                </a:lnTo>
                <a:close/>
              </a:path>
              <a:path w="2895600" h="111760">
                <a:moveTo>
                  <a:pt x="1528233" y="39624"/>
                </a:moveTo>
                <a:lnTo>
                  <a:pt x="1524000" y="39624"/>
                </a:lnTo>
                <a:lnTo>
                  <a:pt x="1524000" y="36576"/>
                </a:lnTo>
                <a:lnTo>
                  <a:pt x="1511300" y="42672"/>
                </a:lnTo>
                <a:lnTo>
                  <a:pt x="1528233" y="39624"/>
                </a:lnTo>
                <a:close/>
              </a:path>
              <a:path w="2895600" h="111760">
                <a:moveTo>
                  <a:pt x="1562100" y="36576"/>
                </a:moveTo>
                <a:lnTo>
                  <a:pt x="1549400" y="12192"/>
                </a:lnTo>
                <a:lnTo>
                  <a:pt x="1524000" y="13716"/>
                </a:lnTo>
                <a:lnTo>
                  <a:pt x="1536700" y="13716"/>
                </a:lnTo>
                <a:lnTo>
                  <a:pt x="1549400" y="19812"/>
                </a:lnTo>
                <a:lnTo>
                  <a:pt x="1549400" y="36576"/>
                </a:lnTo>
                <a:lnTo>
                  <a:pt x="1562100" y="36576"/>
                </a:lnTo>
                <a:close/>
              </a:path>
              <a:path w="2895600" h="111760">
                <a:moveTo>
                  <a:pt x="1549400" y="33528"/>
                </a:moveTo>
                <a:lnTo>
                  <a:pt x="1549400" y="19812"/>
                </a:lnTo>
                <a:lnTo>
                  <a:pt x="1536700" y="13716"/>
                </a:lnTo>
                <a:lnTo>
                  <a:pt x="1524000" y="13716"/>
                </a:lnTo>
                <a:lnTo>
                  <a:pt x="1536700" y="38100"/>
                </a:lnTo>
                <a:lnTo>
                  <a:pt x="1536700" y="39624"/>
                </a:lnTo>
                <a:lnTo>
                  <a:pt x="1549400" y="33528"/>
                </a:lnTo>
                <a:close/>
              </a:path>
              <a:path w="2895600" h="111760">
                <a:moveTo>
                  <a:pt x="1536700" y="38100"/>
                </a:moveTo>
                <a:lnTo>
                  <a:pt x="1524000" y="13716"/>
                </a:lnTo>
                <a:lnTo>
                  <a:pt x="1536013" y="38223"/>
                </a:lnTo>
                <a:lnTo>
                  <a:pt x="1536700" y="38100"/>
                </a:lnTo>
                <a:close/>
              </a:path>
              <a:path w="2895600" h="111760">
                <a:moveTo>
                  <a:pt x="1536700" y="39624"/>
                </a:moveTo>
                <a:lnTo>
                  <a:pt x="1536013" y="38223"/>
                </a:lnTo>
                <a:lnTo>
                  <a:pt x="1528233" y="39624"/>
                </a:lnTo>
                <a:lnTo>
                  <a:pt x="1536700" y="39624"/>
                </a:lnTo>
                <a:close/>
              </a:path>
              <a:path w="2895600" h="111760">
                <a:moveTo>
                  <a:pt x="1536700" y="39624"/>
                </a:moveTo>
                <a:lnTo>
                  <a:pt x="1536700" y="38100"/>
                </a:lnTo>
                <a:lnTo>
                  <a:pt x="1536013" y="38223"/>
                </a:lnTo>
                <a:lnTo>
                  <a:pt x="1536700" y="39624"/>
                </a:lnTo>
                <a:close/>
              </a:path>
              <a:path w="2895600" h="111760">
                <a:moveTo>
                  <a:pt x="1562100" y="36576"/>
                </a:moveTo>
                <a:lnTo>
                  <a:pt x="1549400" y="36576"/>
                </a:lnTo>
                <a:lnTo>
                  <a:pt x="1549400" y="33528"/>
                </a:lnTo>
                <a:lnTo>
                  <a:pt x="1536700" y="39624"/>
                </a:lnTo>
                <a:lnTo>
                  <a:pt x="1562100" y="36576"/>
                </a:lnTo>
                <a:close/>
              </a:path>
              <a:path w="2895600" h="111760">
                <a:moveTo>
                  <a:pt x="1600200" y="27432"/>
                </a:moveTo>
                <a:lnTo>
                  <a:pt x="1600200" y="13716"/>
                </a:lnTo>
                <a:lnTo>
                  <a:pt x="1587500" y="7620"/>
                </a:lnTo>
                <a:lnTo>
                  <a:pt x="1549400" y="12192"/>
                </a:lnTo>
                <a:lnTo>
                  <a:pt x="1562100" y="12192"/>
                </a:lnTo>
                <a:lnTo>
                  <a:pt x="1574800" y="18288"/>
                </a:lnTo>
                <a:lnTo>
                  <a:pt x="1574800" y="33528"/>
                </a:lnTo>
                <a:lnTo>
                  <a:pt x="1587500" y="33528"/>
                </a:lnTo>
                <a:lnTo>
                  <a:pt x="1600200" y="27432"/>
                </a:lnTo>
                <a:close/>
              </a:path>
              <a:path w="2895600" h="111760">
                <a:moveTo>
                  <a:pt x="1574800" y="32004"/>
                </a:moveTo>
                <a:lnTo>
                  <a:pt x="1574800" y="18288"/>
                </a:lnTo>
                <a:lnTo>
                  <a:pt x="1562100" y="12192"/>
                </a:lnTo>
                <a:lnTo>
                  <a:pt x="1549400" y="12192"/>
                </a:lnTo>
                <a:lnTo>
                  <a:pt x="1562100" y="36576"/>
                </a:lnTo>
                <a:lnTo>
                  <a:pt x="1574800" y="32004"/>
                </a:lnTo>
                <a:close/>
              </a:path>
              <a:path w="2895600" h="111760">
                <a:moveTo>
                  <a:pt x="1587500" y="33528"/>
                </a:moveTo>
                <a:lnTo>
                  <a:pt x="1574800" y="33528"/>
                </a:lnTo>
                <a:lnTo>
                  <a:pt x="1574800" y="32004"/>
                </a:lnTo>
                <a:lnTo>
                  <a:pt x="1562100" y="36576"/>
                </a:lnTo>
                <a:lnTo>
                  <a:pt x="1587500" y="33528"/>
                </a:lnTo>
                <a:close/>
              </a:path>
              <a:path w="2895600" h="111760">
                <a:moveTo>
                  <a:pt x="1587500" y="7620"/>
                </a:moveTo>
                <a:lnTo>
                  <a:pt x="1574800" y="7620"/>
                </a:lnTo>
                <a:lnTo>
                  <a:pt x="1574800" y="9144"/>
                </a:lnTo>
                <a:lnTo>
                  <a:pt x="1587500" y="7620"/>
                </a:lnTo>
                <a:close/>
              </a:path>
              <a:path w="2895600" h="111760">
                <a:moveTo>
                  <a:pt x="1625600" y="25908"/>
                </a:moveTo>
                <a:lnTo>
                  <a:pt x="1625600" y="10668"/>
                </a:lnTo>
                <a:lnTo>
                  <a:pt x="1612900" y="6096"/>
                </a:lnTo>
                <a:lnTo>
                  <a:pt x="1587500" y="7620"/>
                </a:lnTo>
                <a:lnTo>
                  <a:pt x="1600200" y="13716"/>
                </a:lnTo>
                <a:lnTo>
                  <a:pt x="1600200" y="30480"/>
                </a:lnTo>
                <a:lnTo>
                  <a:pt x="1612900" y="30480"/>
                </a:lnTo>
                <a:lnTo>
                  <a:pt x="1625600" y="25908"/>
                </a:lnTo>
                <a:close/>
              </a:path>
              <a:path w="2895600" h="111760">
                <a:moveTo>
                  <a:pt x="1612900" y="30480"/>
                </a:moveTo>
                <a:lnTo>
                  <a:pt x="1600200" y="30480"/>
                </a:lnTo>
                <a:lnTo>
                  <a:pt x="1600200" y="27432"/>
                </a:lnTo>
                <a:lnTo>
                  <a:pt x="1587500" y="33528"/>
                </a:lnTo>
                <a:lnTo>
                  <a:pt x="1612900" y="30480"/>
                </a:lnTo>
                <a:close/>
              </a:path>
              <a:path w="2895600" h="111760">
                <a:moveTo>
                  <a:pt x="1612900" y="6096"/>
                </a:moveTo>
                <a:lnTo>
                  <a:pt x="1600200" y="6096"/>
                </a:lnTo>
                <a:lnTo>
                  <a:pt x="1600200" y="6858"/>
                </a:lnTo>
                <a:lnTo>
                  <a:pt x="1612900" y="6096"/>
                </a:lnTo>
                <a:close/>
              </a:path>
              <a:path w="2895600" h="111760">
                <a:moveTo>
                  <a:pt x="1663700" y="27432"/>
                </a:moveTo>
                <a:lnTo>
                  <a:pt x="1651000" y="22860"/>
                </a:lnTo>
                <a:lnTo>
                  <a:pt x="1651000" y="4572"/>
                </a:lnTo>
                <a:lnTo>
                  <a:pt x="1638300" y="4572"/>
                </a:lnTo>
                <a:lnTo>
                  <a:pt x="1612900" y="6096"/>
                </a:lnTo>
                <a:lnTo>
                  <a:pt x="1625600" y="10668"/>
                </a:lnTo>
                <a:lnTo>
                  <a:pt x="1625600" y="28956"/>
                </a:lnTo>
                <a:lnTo>
                  <a:pt x="1638300" y="28956"/>
                </a:lnTo>
                <a:lnTo>
                  <a:pt x="1663700" y="27432"/>
                </a:lnTo>
                <a:close/>
              </a:path>
              <a:path w="2895600" h="111760">
                <a:moveTo>
                  <a:pt x="1638300" y="28956"/>
                </a:moveTo>
                <a:lnTo>
                  <a:pt x="1625600" y="28956"/>
                </a:lnTo>
                <a:lnTo>
                  <a:pt x="1625600" y="25908"/>
                </a:lnTo>
                <a:lnTo>
                  <a:pt x="1612900" y="30480"/>
                </a:lnTo>
                <a:lnTo>
                  <a:pt x="1638300" y="28956"/>
                </a:lnTo>
                <a:close/>
              </a:path>
              <a:path w="2895600" h="111760">
                <a:moveTo>
                  <a:pt x="1638300" y="4572"/>
                </a:moveTo>
                <a:lnTo>
                  <a:pt x="1625600" y="4572"/>
                </a:lnTo>
                <a:lnTo>
                  <a:pt x="1625600" y="5334"/>
                </a:lnTo>
                <a:lnTo>
                  <a:pt x="1638300" y="4572"/>
                </a:lnTo>
                <a:close/>
              </a:path>
              <a:path w="2895600" h="111760">
                <a:moveTo>
                  <a:pt x="1663700" y="3048"/>
                </a:moveTo>
                <a:lnTo>
                  <a:pt x="1638300" y="4572"/>
                </a:lnTo>
                <a:lnTo>
                  <a:pt x="1651000" y="4572"/>
                </a:lnTo>
                <a:lnTo>
                  <a:pt x="1651000" y="7620"/>
                </a:lnTo>
                <a:lnTo>
                  <a:pt x="1663700" y="3048"/>
                </a:lnTo>
                <a:close/>
              </a:path>
              <a:path w="2895600" h="111760">
                <a:moveTo>
                  <a:pt x="1651000" y="28956"/>
                </a:moveTo>
                <a:lnTo>
                  <a:pt x="1651000" y="28194"/>
                </a:lnTo>
                <a:lnTo>
                  <a:pt x="1638300" y="28956"/>
                </a:lnTo>
                <a:lnTo>
                  <a:pt x="1651000" y="28956"/>
                </a:lnTo>
                <a:close/>
              </a:path>
              <a:path w="2895600" h="111760">
                <a:moveTo>
                  <a:pt x="1689100" y="27432"/>
                </a:moveTo>
                <a:lnTo>
                  <a:pt x="1676400" y="21336"/>
                </a:lnTo>
                <a:lnTo>
                  <a:pt x="1676400" y="3048"/>
                </a:lnTo>
                <a:lnTo>
                  <a:pt x="1663700" y="3048"/>
                </a:lnTo>
                <a:lnTo>
                  <a:pt x="1651000" y="7620"/>
                </a:lnTo>
                <a:lnTo>
                  <a:pt x="1651000" y="22860"/>
                </a:lnTo>
                <a:lnTo>
                  <a:pt x="1663700" y="27432"/>
                </a:lnTo>
                <a:lnTo>
                  <a:pt x="1689100" y="27432"/>
                </a:lnTo>
                <a:close/>
              </a:path>
              <a:path w="2895600" h="111760">
                <a:moveTo>
                  <a:pt x="1689100" y="1524"/>
                </a:moveTo>
                <a:lnTo>
                  <a:pt x="1663700" y="3048"/>
                </a:lnTo>
                <a:lnTo>
                  <a:pt x="1676400" y="3048"/>
                </a:lnTo>
                <a:lnTo>
                  <a:pt x="1676400" y="7620"/>
                </a:lnTo>
                <a:lnTo>
                  <a:pt x="1689100" y="1524"/>
                </a:lnTo>
                <a:close/>
              </a:path>
              <a:path w="2895600" h="111760">
                <a:moveTo>
                  <a:pt x="1701555" y="26933"/>
                </a:moveTo>
                <a:lnTo>
                  <a:pt x="1689100" y="1524"/>
                </a:lnTo>
                <a:lnTo>
                  <a:pt x="1676400" y="7620"/>
                </a:lnTo>
                <a:lnTo>
                  <a:pt x="1676400" y="21336"/>
                </a:lnTo>
                <a:lnTo>
                  <a:pt x="1689100" y="27432"/>
                </a:lnTo>
                <a:lnTo>
                  <a:pt x="1701555" y="26933"/>
                </a:lnTo>
                <a:close/>
              </a:path>
              <a:path w="2895600" h="111760">
                <a:moveTo>
                  <a:pt x="1714500" y="1524"/>
                </a:moveTo>
                <a:lnTo>
                  <a:pt x="1689100" y="1524"/>
                </a:lnTo>
                <a:lnTo>
                  <a:pt x="1701555" y="26933"/>
                </a:lnTo>
                <a:lnTo>
                  <a:pt x="1701800" y="26924"/>
                </a:lnTo>
                <a:lnTo>
                  <a:pt x="1701800" y="6096"/>
                </a:lnTo>
                <a:lnTo>
                  <a:pt x="1714500" y="1524"/>
                </a:lnTo>
                <a:close/>
              </a:path>
              <a:path w="2895600" h="111760">
                <a:moveTo>
                  <a:pt x="1701800" y="27432"/>
                </a:moveTo>
                <a:lnTo>
                  <a:pt x="1701555" y="26933"/>
                </a:lnTo>
                <a:lnTo>
                  <a:pt x="1689100" y="27432"/>
                </a:lnTo>
                <a:lnTo>
                  <a:pt x="1701800" y="27432"/>
                </a:lnTo>
                <a:close/>
              </a:path>
              <a:path w="2895600" h="111760">
                <a:moveTo>
                  <a:pt x="1701800" y="27432"/>
                </a:moveTo>
                <a:lnTo>
                  <a:pt x="1701800" y="26924"/>
                </a:lnTo>
                <a:lnTo>
                  <a:pt x="1701555" y="26933"/>
                </a:lnTo>
                <a:lnTo>
                  <a:pt x="1701800" y="27432"/>
                </a:lnTo>
                <a:close/>
              </a:path>
              <a:path w="2895600" h="111760">
                <a:moveTo>
                  <a:pt x="1727200" y="25908"/>
                </a:moveTo>
                <a:lnTo>
                  <a:pt x="1714500" y="1524"/>
                </a:lnTo>
                <a:lnTo>
                  <a:pt x="1701800" y="6096"/>
                </a:lnTo>
                <a:lnTo>
                  <a:pt x="1701800" y="21336"/>
                </a:lnTo>
                <a:lnTo>
                  <a:pt x="1714500" y="25908"/>
                </a:lnTo>
                <a:lnTo>
                  <a:pt x="1727200" y="25908"/>
                </a:lnTo>
                <a:close/>
              </a:path>
              <a:path w="2895600" h="111760">
                <a:moveTo>
                  <a:pt x="1727200" y="25908"/>
                </a:moveTo>
                <a:lnTo>
                  <a:pt x="1714500" y="25908"/>
                </a:lnTo>
                <a:lnTo>
                  <a:pt x="1701800" y="21336"/>
                </a:lnTo>
                <a:lnTo>
                  <a:pt x="1701800" y="26924"/>
                </a:lnTo>
                <a:lnTo>
                  <a:pt x="1727200" y="25908"/>
                </a:lnTo>
                <a:close/>
              </a:path>
              <a:path w="2895600" h="111760">
                <a:moveTo>
                  <a:pt x="1765300" y="19812"/>
                </a:moveTo>
                <a:lnTo>
                  <a:pt x="1765300" y="6096"/>
                </a:lnTo>
                <a:lnTo>
                  <a:pt x="1752600" y="0"/>
                </a:lnTo>
                <a:lnTo>
                  <a:pt x="1714500" y="1524"/>
                </a:lnTo>
                <a:lnTo>
                  <a:pt x="1727200" y="1524"/>
                </a:lnTo>
                <a:lnTo>
                  <a:pt x="1739900" y="6096"/>
                </a:lnTo>
                <a:lnTo>
                  <a:pt x="1739900" y="25908"/>
                </a:lnTo>
                <a:lnTo>
                  <a:pt x="1752600" y="25908"/>
                </a:lnTo>
                <a:lnTo>
                  <a:pt x="1765300" y="19812"/>
                </a:lnTo>
                <a:close/>
              </a:path>
              <a:path w="2895600" h="111760">
                <a:moveTo>
                  <a:pt x="1739900" y="21336"/>
                </a:moveTo>
                <a:lnTo>
                  <a:pt x="1739900" y="6096"/>
                </a:lnTo>
                <a:lnTo>
                  <a:pt x="1727200" y="1524"/>
                </a:lnTo>
                <a:lnTo>
                  <a:pt x="1714500" y="1524"/>
                </a:lnTo>
                <a:lnTo>
                  <a:pt x="1727200" y="25908"/>
                </a:lnTo>
                <a:lnTo>
                  <a:pt x="1739900" y="21336"/>
                </a:lnTo>
                <a:close/>
              </a:path>
              <a:path w="2895600" h="111760">
                <a:moveTo>
                  <a:pt x="1739900" y="25908"/>
                </a:moveTo>
                <a:lnTo>
                  <a:pt x="1739900" y="21336"/>
                </a:lnTo>
                <a:lnTo>
                  <a:pt x="1727200" y="25908"/>
                </a:lnTo>
                <a:lnTo>
                  <a:pt x="1739900" y="25908"/>
                </a:lnTo>
                <a:close/>
              </a:path>
              <a:path w="2895600" h="111760">
                <a:moveTo>
                  <a:pt x="1752600" y="0"/>
                </a:moveTo>
                <a:lnTo>
                  <a:pt x="1739900" y="0"/>
                </a:lnTo>
                <a:lnTo>
                  <a:pt x="1739900" y="508"/>
                </a:lnTo>
                <a:lnTo>
                  <a:pt x="1752600" y="0"/>
                </a:lnTo>
                <a:close/>
              </a:path>
              <a:path w="2895600" h="111760">
                <a:moveTo>
                  <a:pt x="1828800" y="0"/>
                </a:moveTo>
                <a:lnTo>
                  <a:pt x="1803400" y="0"/>
                </a:lnTo>
                <a:lnTo>
                  <a:pt x="1790700" y="4572"/>
                </a:lnTo>
                <a:lnTo>
                  <a:pt x="1778000" y="0"/>
                </a:lnTo>
                <a:lnTo>
                  <a:pt x="1752600" y="0"/>
                </a:lnTo>
                <a:lnTo>
                  <a:pt x="1765300" y="6096"/>
                </a:lnTo>
                <a:lnTo>
                  <a:pt x="1765300" y="24384"/>
                </a:lnTo>
                <a:lnTo>
                  <a:pt x="1778000" y="24384"/>
                </a:lnTo>
                <a:lnTo>
                  <a:pt x="1790700" y="19812"/>
                </a:lnTo>
                <a:lnTo>
                  <a:pt x="1803400" y="24384"/>
                </a:lnTo>
                <a:lnTo>
                  <a:pt x="1816100" y="24384"/>
                </a:lnTo>
                <a:lnTo>
                  <a:pt x="1816100" y="4572"/>
                </a:lnTo>
                <a:lnTo>
                  <a:pt x="1828800" y="0"/>
                </a:lnTo>
                <a:close/>
              </a:path>
              <a:path w="2895600" h="111760">
                <a:moveTo>
                  <a:pt x="1778000" y="24384"/>
                </a:moveTo>
                <a:lnTo>
                  <a:pt x="1765300" y="24384"/>
                </a:lnTo>
                <a:lnTo>
                  <a:pt x="1765300" y="19812"/>
                </a:lnTo>
                <a:lnTo>
                  <a:pt x="1752600" y="25908"/>
                </a:lnTo>
                <a:lnTo>
                  <a:pt x="1778000" y="24384"/>
                </a:lnTo>
                <a:close/>
              </a:path>
              <a:path w="2895600" h="111760">
                <a:moveTo>
                  <a:pt x="1803400" y="0"/>
                </a:moveTo>
                <a:lnTo>
                  <a:pt x="1778000" y="0"/>
                </a:lnTo>
                <a:lnTo>
                  <a:pt x="1790700" y="4572"/>
                </a:lnTo>
                <a:lnTo>
                  <a:pt x="1803400" y="0"/>
                </a:lnTo>
                <a:close/>
              </a:path>
              <a:path w="2895600" h="111760">
                <a:moveTo>
                  <a:pt x="1803400" y="24384"/>
                </a:moveTo>
                <a:lnTo>
                  <a:pt x="1790700" y="19812"/>
                </a:lnTo>
                <a:lnTo>
                  <a:pt x="1778000" y="24384"/>
                </a:lnTo>
                <a:lnTo>
                  <a:pt x="1803400" y="24384"/>
                </a:lnTo>
                <a:close/>
              </a:path>
              <a:path w="2895600" h="111760">
                <a:moveTo>
                  <a:pt x="1879600" y="19812"/>
                </a:moveTo>
                <a:lnTo>
                  <a:pt x="1879600" y="4572"/>
                </a:lnTo>
                <a:lnTo>
                  <a:pt x="1866900" y="0"/>
                </a:lnTo>
                <a:lnTo>
                  <a:pt x="1828800" y="0"/>
                </a:lnTo>
                <a:lnTo>
                  <a:pt x="1816100" y="4572"/>
                </a:lnTo>
                <a:lnTo>
                  <a:pt x="1816100" y="19812"/>
                </a:lnTo>
                <a:lnTo>
                  <a:pt x="1828800" y="24384"/>
                </a:lnTo>
                <a:lnTo>
                  <a:pt x="1866900" y="24384"/>
                </a:lnTo>
                <a:lnTo>
                  <a:pt x="1879600" y="19812"/>
                </a:lnTo>
                <a:close/>
              </a:path>
              <a:path w="2895600" h="111760">
                <a:moveTo>
                  <a:pt x="1828800" y="24384"/>
                </a:moveTo>
                <a:lnTo>
                  <a:pt x="1816100" y="19812"/>
                </a:lnTo>
                <a:lnTo>
                  <a:pt x="1816100" y="24384"/>
                </a:lnTo>
                <a:lnTo>
                  <a:pt x="1828800" y="24384"/>
                </a:lnTo>
                <a:close/>
              </a:path>
              <a:path w="2895600" h="111760">
                <a:moveTo>
                  <a:pt x="1905000" y="19812"/>
                </a:moveTo>
                <a:lnTo>
                  <a:pt x="1905000" y="4572"/>
                </a:lnTo>
                <a:lnTo>
                  <a:pt x="1892300" y="0"/>
                </a:lnTo>
                <a:lnTo>
                  <a:pt x="1866900" y="0"/>
                </a:lnTo>
                <a:lnTo>
                  <a:pt x="1879600" y="4572"/>
                </a:lnTo>
                <a:lnTo>
                  <a:pt x="1879600" y="24384"/>
                </a:lnTo>
                <a:lnTo>
                  <a:pt x="1892300" y="24384"/>
                </a:lnTo>
                <a:lnTo>
                  <a:pt x="1905000" y="19812"/>
                </a:lnTo>
                <a:close/>
              </a:path>
              <a:path w="2895600" h="111760">
                <a:moveTo>
                  <a:pt x="1879600" y="24384"/>
                </a:moveTo>
                <a:lnTo>
                  <a:pt x="1879600" y="19812"/>
                </a:lnTo>
                <a:lnTo>
                  <a:pt x="1866900" y="24384"/>
                </a:lnTo>
                <a:lnTo>
                  <a:pt x="1879600" y="24384"/>
                </a:lnTo>
                <a:close/>
              </a:path>
              <a:path w="2895600" h="111760">
                <a:moveTo>
                  <a:pt x="1943100" y="0"/>
                </a:moveTo>
                <a:lnTo>
                  <a:pt x="1892300" y="0"/>
                </a:lnTo>
                <a:lnTo>
                  <a:pt x="1905000" y="4572"/>
                </a:lnTo>
                <a:lnTo>
                  <a:pt x="1905000" y="24384"/>
                </a:lnTo>
                <a:lnTo>
                  <a:pt x="1930400" y="24384"/>
                </a:lnTo>
                <a:lnTo>
                  <a:pt x="1930400" y="4572"/>
                </a:lnTo>
                <a:lnTo>
                  <a:pt x="1943100" y="0"/>
                </a:lnTo>
                <a:close/>
              </a:path>
              <a:path w="2895600" h="111760">
                <a:moveTo>
                  <a:pt x="1905000" y="24384"/>
                </a:moveTo>
                <a:lnTo>
                  <a:pt x="1905000" y="19812"/>
                </a:lnTo>
                <a:lnTo>
                  <a:pt x="1892300" y="24384"/>
                </a:lnTo>
                <a:lnTo>
                  <a:pt x="1905000" y="24384"/>
                </a:lnTo>
                <a:close/>
              </a:path>
              <a:path w="2895600" h="111760">
                <a:moveTo>
                  <a:pt x="1968500" y="0"/>
                </a:moveTo>
                <a:lnTo>
                  <a:pt x="1943100" y="0"/>
                </a:lnTo>
                <a:lnTo>
                  <a:pt x="1930400" y="4572"/>
                </a:lnTo>
                <a:lnTo>
                  <a:pt x="1930400" y="19812"/>
                </a:lnTo>
                <a:lnTo>
                  <a:pt x="1943100" y="24384"/>
                </a:lnTo>
                <a:lnTo>
                  <a:pt x="1955800" y="24384"/>
                </a:lnTo>
                <a:lnTo>
                  <a:pt x="1955800" y="6096"/>
                </a:lnTo>
                <a:lnTo>
                  <a:pt x="1968500" y="0"/>
                </a:lnTo>
                <a:close/>
              </a:path>
              <a:path w="2895600" h="111760">
                <a:moveTo>
                  <a:pt x="1943100" y="24384"/>
                </a:moveTo>
                <a:lnTo>
                  <a:pt x="1930400" y="19812"/>
                </a:lnTo>
                <a:lnTo>
                  <a:pt x="1930400" y="24384"/>
                </a:lnTo>
                <a:lnTo>
                  <a:pt x="1943100" y="24384"/>
                </a:lnTo>
                <a:close/>
              </a:path>
              <a:path w="2895600" h="111760">
                <a:moveTo>
                  <a:pt x="1993900" y="1524"/>
                </a:moveTo>
                <a:lnTo>
                  <a:pt x="1968500" y="0"/>
                </a:lnTo>
                <a:lnTo>
                  <a:pt x="1955800" y="6096"/>
                </a:lnTo>
                <a:lnTo>
                  <a:pt x="1955800" y="19812"/>
                </a:lnTo>
                <a:lnTo>
                  <a:pt x="1968500" y="24384"/>
                </a:lnTo>
                <a:lnTo>
                  <a:pt x="1981200" y="24384"/>
                </a:lnTo>
                <a:lnTo>
                  <a:pt x="1981200" y="6096"/>
                </a:lnTo>
                <a:lnTo>
                  <a:pt x="1993900" y="1524"/>
                </a:lnTo>
                <a:close/>
              </a:path>
              <a:path w="2895600" h="111760">
                <a:moveTo>
                  <a:pt x="1968500" y="24384"/>
                </a:moveTo>
                <a:lnTo>
                  <a:pt x="1955800" y="19812"/>
                </a:lnTo>
                <a:lnTo>
                  <a:pt x="1955800" y="24384"/>
                </a:lnTo>
                <a:lnTo>
                  <a:pt x="1968500" y="24384"/>
                </a:lnTo>
                <a:close/>
              </a:path>
              <a:path w="2895600" h="111760">
                <a:moveTo>
                  <a:pt x="1981200" y="762"/>
                </a:moveTo>
                <a:lnTo>
                  <a:pt x="1981200" y="0"/>
                </a:lnTo>
                <a:lnTo>
                  <a:pt x="1968500" y="0"/>
                </a:lnTo>
                <a:lnTo>
                  <a:pt x="1981200" y="762"/>
                </a:lnTo>
                <a:close/>
              </a:path>
              <a:path w="2895600" h="111760">
                <a:moveTo>
                  <a:pt x="1993900" y="25908"/>
                </a:moveTo>
                <a:lnTo>
                  <a:pt x="1981200" y="21336"/>
                </a:lnTo>
                <a:lnTo>
                  <a:pt x="1981200" y="24384"/>
                </a:lnTo>
                <a:lnTo>
                  <a:pt x="1968500" y="24384"/>
                </a:lnTo>
                <a:lnTo>
                  <a:pt x="1993900" y="25908"/>
                </a:lnTo>
                <a:close/>
              </a:path>
              <a:path w="2895600" h="111760">
                <a:moveTo>
                  <a:pt x="2019300" y="1524"/>
                </a:moveTo>
                <a:lnTo>
                  <a:pt x="1993900" y="1524"/>
                </a:lnTo>
                <a:lnTo>
                  <a:pt x="1981200" y="6096"/>
                </a:lnTo>
                <a:lnTo>
                  <a:pt x="1981200" y="21336"/>
                </a:lnTo>
                <a:lnTo>
                  <a:pt x="1993900" y="25908"/>
                </a:lnTo>
                <a:lnTo>
                  <a:pt x="2006600" y="25908"/>
                </a:lnTo>
                <a:lnTo>
                  <a:pt x="2006600" y="7620"/>
                </a:lnTo>
                <a:lnTo>
                  <a:pt x="2019300" y="1524"/>
                </a:lnTo>
                <a:close/>
              </a:path>
              <a:path w="2895600" h="111760">
                <a:moveTo>
                  <a:pt x="2019300" y="27432"/>
                </a:moveTo>
                <a:lnTo>
                  <a:pt x="2006600" y="21336"/>
                </a:lnTo>
                <a:lnTo>
                  <a:pt x="2006600" y="25908"/>
                </a:lnTo>
                <a:lnTo>
                  <a:pt x="1993900" y="25908"/>
                </a:lnTo>
                <a:lnTo>
                  <a:pt x="2019300" y="27432"/>
                </a:lnTo>
                <a:close/>
              </a:path>
              <a:path w="2895600" h="111760">
                <a:moveTo>
                  <a:pt x="2032000" y="1524"/>
                </a:moveTo>
                <a:lnTo>
                  <a:pt x="2019300" y="1524"/>
                </a:lnTo>
                <a:lnTo>
                  <a:pt x="2006600" y="7620"/>
                </a:lnTo>
                <a:lnTo>
                  <a:pt x="2006600" y="21336"/>
                </a:lnTo>
                <a:lnTo>
                  <a:pt x="2019300" y="27432"/>
                </a:lnTo>
                <a:lnTo>
                  <a:pt x="2032000" y="1524"/>
                </a:lnTo>
                <a:close/>
              </a:path>
              <a:path w="2895600" h="111760">
                <a:moveTo>
                  <a:pt x="2044700" y="27432"/>
                </a:moveTo>
                <a:lnTo>
                  <a:pt x="2032000" y="22860"/>
                </a:lnTo>
                <a:lnTo>
                  <a:pt x="2032000" y="1524"/>
                </a:lnTo>
                <a:lnTo>
                  <a:pt x="2019300" y="27432"/>
                </a:lnTo>
                <a:lnTo>
                  <a:pt x="2032000" y="27432"/>
                </a:lnTo>
                <a:lnTo>
                  <a:pt x="2032000" y="7620"/>
                </a:lnTo>
                <a:lnTo>
                  <a:pt x="2044700" y="3048"/>
                </a:lnTo>
                <a:lnTo>
                  <a:pt x="2044700" y="27432"/>
                </a:lnTo>
                <a:close/>
              </a:path>
              <a:path w="2895600" h="111760">
                <a:moveTo>
                  <a:pt x="2082800" y="4572"/>
                </a:moveTo>
                <a:lnTo>
                  <a:pt x="2044700" y="3048"/>
                </a:lnTo>
                <a:lnTo>
                  <a:pt x="2032000" y="7620"/>
                </a:lnTo>
                <a:lnTo>
                  <a:pt x="2032000" y="22860"/>
                </a:lnTo>
                <a:lnTo>
                  <a:pt x="2044700" y="27432"/>
                </a:lnTo>
                <a:lnTo>
                  <a:pt x="2057400" y="27432"/>
                </a:lnTo>
                <a:lnTo>
                  <a:pt x="2057400" y="9144"/>
                </a:lnTo>
                <a:lnTo>
                  <a:pt x="2070100" y="4572"/>
                </a:lnTo>
                <a:lnTo>
                  <a:pt x="2082800" y="4572"/>
                </a:lnTo>
                <a:close/>
              </a:path>
              <a:path w="2895600" h="111760">
                <a:moveTo>
                  <a:pt x="2057400" y="3556"/>
                </a:moveTo>
                <a:lnTo>
                  <a:pt x="2057400" y="3048"/>
                </a:lnTo>
                <a:lnTo>
                  <a:pt x="2044700" y="3048"/>
                </a:lnTo>
                <a:lnTo>
                  <a:pt x="2057400" y="3556"/>
                </a:lnTo>
                <a:close/>
              </a:path>
              <a:path w="2895600" h="111760">
                <a:moveTo>
                  <a:pt x="2070100" y="28956"/>
                </a:moveTo>
                <a:lnTo>
                  <a:pt x="2057400" y="24384"/>
                </a:lnTo>
                <a:lnTo>
                  <a:pt x="2057400" y="27432"/>
                </a:lnTo>
                <a:lnTo>
                  <a:pt x="2044700" y="27432"/>
                </a:lnTo>
                <a:lnTo>
                  <a:pt x="2070100" y="28956"/>
                </a:lnTo>
                <a:close/>
              </a:path>
              <a:path w="2895600" h="111760">
                <a:moveTo>
                  <a:pt x="2082800" y="4572"/>
                </a:moveTo>
                <a:lnTo>
                  <a:pt x="2070100" y="4572"/>
                </a:lnTo>
                <a:lnTo>
                  <a:pt x="2057400" y="9144"/>
                </a:lnTo>
                <a:lnTo>
                  <a:pt x="2057400" y="24384"/>
                </a:lnTo>
                <a:lnTo>
                  <a:pt x="2070100" y="28956"/>
                </a:lnTo>
                <a:lnTo>
                  <a:pt x="2082800" y="4572"/>
                </a:lnTo>
                <a:close/>
              </a:path>
              <a:path w="2895600" h="111760">
                <a:moveTo>
                  <a:pt x="2095500" y="4572"/>
                </a:moveTo>
                <a:lnTo>
                  <a:pt x="2082800" y="4572"/>
                </a:lnTo>
                <a:lnTo>
                  <a:pt x="2070100" y="28956"/>
                </a:lnTo>
                <a:lnTo>
                  <a:pt x="2082800" y="28956"/>
                </a:lnTo>
                <a:lnTo>
                  <a:pt x="2082800" y="10668"/>
                </a:lnTo>
                <a:lnTo>
                  <a:pt x="2095500" y="4572"/>
                </a:lnTo>
                <a:close/>
              </a:path>
              <a:path w="2895600" h="111760">
                <a:moveTo>
                  <a:pt x="2095500" y="30480"/>
                </a:moveTo>
                <a:lnTo>
                  <a:pt x="2082800" y="24384"/>
                </a:lnTo>
                <a:lnTo>
                  <a:pt x="2082800" y="28956"/>
                </a:lnTo>
                <a:lnTo>
                  <a:pt x="2070100" y="28956"/>
                </a:lnTo>
                <a:lnTo>
                  <a:pt x="2095500" y="30480"/>
                </a:lnTo>
                <a:close/>
              </a:path>
              <a:path w="2895600" h="111760">
                <a:moveTo>
                  <a:pt x="2120900" y="6096"/>
                </a:moveTo>
                <a:lnTo>
                  <a:pt x="2095500" y="4572"/>
                </a:lnTo>
                <a:lnTo>
                  <a:pt x="2082800" y="10668"/>
                </a:lnTo>
                <a:lnTo>
                  <a:pt x="2082800" y="24384"/>
                </a:lnTo>
                <a:lnTo>
                  <a:pt x="2095500" y="30480"/>
                </a:lnTo>
                <a:lnTo>
                  <a:pt x="2108200" y="30480"/>
                </a:lnTo>
                <a:lnTo>
                  <a:pt x="2108200" y="12192"/>
                </a:lnTo>
                <a:lnTo>
                  <a:pt x="2120900" y="6096"/>
                </a:lnTo>
                <a:close/>
              </a:path>
              <a:path w="2895600" h="111760">
                <a:moveTo>
                  <a:pt x="2108200" y="5334"/>
                </a:moveTo>
                <a:lnTo>
                  <a:pt x="2108200" y="4572"/>
                </a:lnTo>
                <a:lnTo>
                  <a:pt x="2095500" y="4572"/>
                </a:lnTo>
                <a:lnTo>
                  <a:pt x="2108200" y="5334"/>
                </a:lnTo>
                <a:close/>
              </a:path>
              <a:path w="2895600" h="111760">
                <a:moveTo>
                  <a:pt x="2120900" y="32004"/>
                </a:moveTo>
                <a:lnTo>
                  <a:pt x="2108200" y="25908"/>
                </a:lnTo>
                <a:lnTo>
                  <a:pt x="2108200" y="30480"/>
                </a:lnTo>
                <a:lnTo>
                  <a:pt x="2095500" y="30480"/>
                </a:lnTo>
                <a:lnTo>
                  <a:pt x="2120900" y="32004"/>
                </a:lnTo>
                <a:close/>
              </a:path>
              <a:path w="2895600" h="111760">
                <a:moveTo>
                  <a:pt x="2146300" y="7620"/>
                </a:moveTo>
                <a:lnTo>
                  <a:pt x="2120900" y="6096"/>
                </a:lnTo>
                <a:lnTo>
                  <a:pt x="2108200" y="12192"/>
                </a:lnTo>
                <a:lnTo>
                  <a:pt x="2108200" y="25908"/>
                </a:lnTo>
                <a:lnTo>
                  <a:pt x="2120900" y="32004"/>
                </a:lnTo>
                <a:lnTo>
                  <a:pt x="2133600" y="32004"/>
                </a:lnTo>
                <a:lnTo>
                  <a:pt x="2133600" y="13716"/>
                </a:lnTo>
                <a:lnTo>
                  <a:pt x="2146300" y="7620"/>
                </a:lnTo>
                <a:close/>
              </a:path>
              <a:path w="2895600" h="111760">
                <a:moveTo>
                  <a:pt x="2133600" y="6858"/>
                </a:moveTo>
                <a:lnTo>
                  <a:pt x="2133600" y="6096"/>
                </a:lnTo>
                <a:lnTo>
                  <a:pt x="2120900" y="6096"/>
                </a:lnTo>
                <a:lnTo>
                  <a:pt x="2133600" y="6858"/>
                </a:lnTo>
                <a:close/>
              </a:path>
              <a:path w="2895600" h="111760">
                <a:moveTo>
                  <a:pt x="2146300" y="33528"/>
                </a:moveTo>
                <a:lnTo>
                  <a:pt x="2133600" y="27432"/>
                </a:lnTo>
                <a:lnTo>
                  <a:pt x="2133600" y="32004"/>
                </a:lnTo>
                <a:lnTo>
                  <a:pt x="2120900" y="32004"/>
                </a:lnTo>
                <a:lnTo>
                  <a:pt x="2146300" y="33528"/>
                </a:lnTo>
                <a:close/>
              </a:path>
              <a:path w="2895600" h="111760">
                <a:moveTo>
                  <a:pt x="2184400" y="28956"/>
                </a:moveTo>
                <a:lnTo>
                  <a:pt x="2184400" y="13716"/>
                </a:lnTo>
                <a:lnTo>
                  <a:pt x="2174875" y="9144"/>
                </a:lnTo>
                <a:lnTo>
                  <a:pt x="2171700" y="9144"/>
                </a:lnTo>
                <a:lnTo>
                  <a:pt x="2146300" y="7620"/>
                </a:lnTo>
                <a:lnTo>
                  <a:pt x="2133600" y="13716"/>
                </a:lnTo>
                <a:lnTo>
                  <a:pt x="2133600" y="27432"/>
                </a:lnTo>
                <a:lnTo>
                  <a:pt x="2146300" y="33528"/>
                </a:lnTo>
                <a:lnTo>
                  <a:pt x="2171700" y="33528"/>
                </a:lnTo>
                <a:lnTo>
                  <a:pt x="2184400" y="28956"/>
                </a:lnTo>
                <a:close/>
              </a:path>
              <a:path w="2895600" h="111760">
                <a:moveTo>
                  <a:pt x="2174875" y="9144"/>
                </a:moveTo>
                <a:lnTo>
                  <a:pt x="2171700" y="7620"/>
                </a:lnTo>
                <a:lnTo>
                  <a:pt x="2146300" y="7620"/>
                </a:lnTo>
                <a:lnTo>
                  <a:pt x="2171700" y="9144"/>
                </a:lnTo>
                <a:lnTo>
                  <a:pt x="2174875" y="9144"/>
                </a:lnTo>
                <a:close/>
              </a:path>
              <a:path w="2895600" h="111760">
                <a:moveTo>
                  <a:pt x="2184400" y="34290"/>
                </a:moveTo>
                <a:lnTo>
                  <a:pt x="2184400" y="28956"/>
                </a:lnTo>
                <a:lnTo>
                  <a:pt x="2171700" y="33528"/>
                </a:lnTo>
                <a:lnTo>
                  <a:pt x="2184400" y="34290"/>
                </a:lnTo>
                <a:close/>
              </a:path>
              <a:path w="2895600" h="111760">
                <a:moveTo>
                  <a:pt x="2209800" y="30480"/>
                </a:moveTo>
                <a:lnTo>
                  <a:pt x="2209800" y="15240"/>
                </a:lnTo>
                <a:lnTo>
                  <a:pt x="2197100" y="9144"/>
                </a:lnTo>
                <a:lnTo>
                  <a:pt x="2174875" y="9144"/>
                </a:lnTo>
                <a:lnTo>
                  <a:pt x="2184400" y="13716"/>
                </a:lnTo>
                <a:lnTo>
                  <a:pt x="2184400" y="34290"/>
                </a:lnTo>
                <a:lnTo>
                  <a:pt x="2197100" y="35052"/>
                </a:lnTo>
                <a:lnTo>
                  <a:pt x="2209800" y="30480"/>
                </a:lnTo>
                <a:close/>
              </a:path>
              <a:path w="2895600" h="111760">
                <a:moveTo>
                  <a:pt x="2197100" y="35052"/>
                </a:moveTo>
                <a:lnTo>
                  <a:pt x="2184400" y="34290"/>
                </a:lnTo>
                <a:lnTo>
                  <a:pt x="2184400" y="35052"/>
                </a:lnTo>
                <a:lnTo>
                  <a:pt x="2197100" y="35052"/>
                </a:lnTo>
                <a:close/>
              </a:path>
              <a:path w="2895600" h="111760">
                <a:moveTo>
                  <a:pt x="2222500" y="10668"/>
                </a:moveTo>
                <a:lnTo>
                  <a:pt x="2197100" y="9144"/>
                </a:lnTo>
                <a:lnTo>
                  <a:pt x="2209800" y="15240"/>
                </a:lnTo>
                <a:lnTo>
                  <a:pt x="2209800" y="10668"/>
                </a:lnTo>
                <a:lnTo>
                  <a:pt x="2222500" y="10668"/>
                </a:lnTo>
                <a:close/>
              </a:path>
              <a:path w="2895600" h="111760">
                <a:moveTo>
                  <a:pt x="2235200" y="30480"/>
                </a:moveTo>
                <a:lnTo>
                  <a:pt x="2235200" y="16764"/>
                </a:lnTo>
                <a:lnTo>
                  <a:pt x="2222500" y="10668"/>
                </a:lnTo>
                <a:lnTo>
                  <a:pt x="2209800" y="10668"/>
                </a:lnTo>
                <a:lnTo>
                  <a:pt x="2209800" y="30480"/>
                </a:lnTo>
                <a:lnTo>
                  <a:pt x="2197100" y="35052"/>
                </a:lnTo>
                <a:lnTo>
                  <a:pt x="2222500" y="36576"/>
                </a:lnTo>
                <a:lnTo>
                  <a:pt x="2235200" y="30480"/>
                </a:lnTo>
                <a:close/>
              </a:path>
              <a:path w="2895600" h="111760">
                <a:moveTo>
                  <a:pt x="2222500" y="36576"/>
                </a:moveTo>
                <a:lnTo>
                  <a:pt x="2209800" y="35814"/>
                </a:lnTo>
                <a:lnTo>
                  <a:pt x="2209800" y="36576"/>
                </a:lnTo>
                <a:lnTo>
                  <a:pt x="2222500" y="36576"/>
                </a:lnTo>
                <a:close/>
              </a:path>
              <a:path w="2895600" h="111760">
                <a:moveTo>
                  <a:pt x="2260600" y="10668"/>
                </a:moveTo>
                <a:lnTo>
                  <a:pt x="2222500" y="10668"/>
                </a:lnTo>
                <a:lnTo>
                  <a:pt x="2235200" y="16764"/>
                </a:lnTo>
                <a:lnTo>
                  <a:pt x="2235200" y="36576"/>
                </a:lnTo>
                <a:lnTo>
                  <a:pt x="2247900" y="36576"/>
                </a:lnTo>
                <a:lnTo>
                  <a:pt x="2247900" y="16764"/>
                </a:lnTo>
                <a:lnTo>
                  <a:pt x="2260600" y="10668"/>
                </a:lnTo>
                <a:close/>
              </a:path>
              <a:path w="2895600" h="111760">
                <a:moveTo>
                  <a:pt x="2235200" y="36576"/>
                </a:moveTo>
                <a:lnTo>
                  <a:pt x="2235200" y="30480"/>
                </a:lnTo>
                <a:lnTo>
                  <a:pt x="2222500" y="36576"/>
                </a:lnTo>
                <a:lnTo>
                  <a:pt x="2235200" y="36576"/>
                </a:lnTo>
                <a:close/>
              </a:path>
              <a:path w="2895600" h="111760">
                <a:moveTo>
                  <a:pt x="2273300" y="10668"/>
                </a:moveTo>
                <a:lnTo>
                  <a:pt x="2260600" y="10668"/>
                </a:lnTo>
                <a:lnTo>
                  <a:pt x="2247900" y="16764"/>
                </a:lnTo>
                <a:lnTo>
                  <a:pt x="2247900" y="30480"/>
                </a:lnTo>
                <a:lnTo>
                  <a:pt x="2260600" y="36576"/>
                </a:lnTo>
                <a:lnTo>
                  <a:pt x="2273300" y="10668"/>
                </a:lnTo>
                <a:close/>
              </a:path>
              <a:path w="2895600" h="111760">
                <a:moveTo>
                  <a:pt x="2260600" y="36576"/>
                </a:moveTo>
                <a:lnTo>
                  <a:pt x="2247900" y="30480"/>
                </a:lnTo>
                <a:lnTo>
                  <a:pt x="2247900" y="36576"/>
                </a:lnTo>
                <a:lnTo>
                  <a:pt x="2260600" y="36576"/>
                </a:lnTo>
                <a:close/>
              </a:path>
              <a:path w="2895600" h="111760">
                <a:moveTo>
                  <a:pt x="2286000" y="36576"/>
                </a:moveTo>
                <a:lnTo>
                  <a:pt x="2273300" y="32004"/>
                </a:lnTo>
                <a:lnTo>
                  <a:pt x="2273300" y="10668"/>
                </a:lnTo>
                <a:lnTo>
                  <a:pt x="2260600" y="36576"/>
                </a:lnTo>
                <a:lnTo>
                  <a:pt x="2273300" y="36576"/>
                </a:lnTo>
                <a:lnTo>
                  <a:pt x="2273300" y="18288"/>
                </a:lnTo>
                <a:lnTo>
                  <a:pt x="2286000" y="10668"/>
                </a:lnTo>
                <a:lnTo>
                  <a:pt x="2286000" y="36576"/>
                </a:lnTo>
                <a:close/>
              </a:path>
              <a:path w="2895600" h="111760">
                <a:moveTo>
                  <a:pt x="2311400" y="12192"/>
                </a:moveTo>
                <a:lnTo>
                  <a:pt x="2286000" y="10668"/>
                </a:lnTo>
                <a:lnTo>
                  <a:pt x="2273300" y="18288"/>
                </a:lnTo>
                <a:lnTo>
                  <a:pt x="2273300" y="32004"/>
                </a:lnTo>
                <a:lnTo>
                  <a:pt x="2286000" y="36576"/>
                </a:lnTo>
                <a:lnTo>
                  <a:pt x="2298700" y="36576"/>
                </a:lnTo>
                <a:lnTo>
                  <a:pt x="2298700" y="18288"/>
                </a:lnTo>
                <a:lnTo>
                  <a:pt x="2311400" y="12192"/>
                </a:lnTo>
                <a:close/>
              </a:path>
              <a:path w="2895600" h="111760">
                <a:moveTo>
                  <a:pt x="2298700" y="11430"/>
                </a:moveTo>
                <a:lnTo>
                  <a:pt x="2298700" y="10668"/>
                </a:lnTo>
                <a:lnTo>
                  <a:pt x="2286000" y="10668"/>
                </a:lnTo>
                <a:lnTo>
                  <a:pt x="2298700" y="11430"/>
                </a:lnTo>
                <a:close/>
              </a:path>
              <a:path w="2895600" h="111760">
                <a:moveTo>
                  <a:pt x="2336800" y="12192"/>
                </a:moveTo>
                <a:lnTo>
                  <a:pt x="2311400" y="12192"/>
                </a:lnTo>
                <a:lnTo>
                  <a:pt x="2298700" y="18288"/>
                </a:lnTo>
                <a:lnTo>
                  <a:pt x="2298700" y="32004"/>
                </a:lnTo>
                <a:lnTo>
                  <a:pt x="2311400" y="36576"/>
                </a:lnTo>
                <a:lnTo>
                  <a:pt x="2324100" y="36576"/>
                </a:lnTo>
                <a:lnTo>
                  <a:pt x="2324100" y="18288"/>
                </a:lnTo>
                <a:lnTo>
                  <a:pt x="2336800" y="12192"/>
                </a:lnTo>
                <a:close/>
              </a:path>
              <a:path w="2895600" h="111760">
                <a:moveTo>
                  <a:pt x="2311400" y="36576"/>
                </a:moveTo>
                <a:lnTo>
                  <a:pt x="2298700" y="32004"/>
                </a:lnTo>
                <a:lnTo>
                  <a:pt x="2298700" y="36576"/>
                </a:lnTo>
                <a:lnTo>
                  <a:pt x="2311400" y="36576"/>
                </a:lnTo>
                <a:close/>
              </a:path>
              <a:path w="2895600" h="111760">
                <a:moveTo>
                  <a:pt x="2336800" y="38100"/>
                </a:moveTo>
                <a:lnTo>
                  <a:pt x="2324100" y="32004"/>
                </a:lnTo>
                <a:lnTo>
                  <a:pt x="2324100" y="36576"/>
                </a:lnTo>
                <a:lnTo>
                  <a:pt x="2311400" y="36576"/>
                </a:lnTo>
                <a:lnTo>
                  <a:pt x="2336800" y="38100"/>
                </a:lnTo>
                <a:close/>
              </a:path>
              <a:path w="2895600" h="111760">
                <a:moveTo>
                  <a:pt x="2362200" y="12192"/>
                </a:moveTo>
                <a:lnTo>
                  <a:pt x="2336800" y="12192"/>
                </a:lnTo>
                <a:lnTo>
                  <a:pt x="2324100" y="18288"/>
                </a:lnTo>
                <a:lnTo>
                  <a:pt x="2324100" y="32004"/>
                </a:lnTo>
                <a:lnTo>
                  <a:pt x="2336800" y="38100"/>
                </a:lnTo>
                <a:lnTo>
                  <a:pt x="2349500" y="38100"/>
                </a:lnTo>
                <a:lnTo>
                  <a:pt x="2349500" y="18288"/>
                </a:lnTo>
                <a:lnTo>
                  <a:pt x="2362200" y="12192"/>
                </a:lnTo>
                <a:close/>
              </a:path>
              <a:path w="2895600" h="111760">
                <a:moveTo>
                  <a:pt x="2387600" y="12192"/>
                </a:moveTo>
                <a:lnTo>
                  <a:pt x="2362200" y="12192"/>
                </a:lnTo>
                <a:lnTo>
                  <a:pt x="2349500" y="18288"/>
                </a:lnTo>
                <a:lnTo>
                  <a:pt x="2349500" y="32004"/>
                </a:lnTo>
                <a:lnTo>
                  <a:pt x="2362200" y="38100"/>
                </a:lnTo>
                <a:lnTo>
                  <a:pt x="2374900" y="38100"/>
                </a:lnTo>
                <a:lnTo>
                  <a:pt x="2374900" y="18288"/>
                </a:lnTo>
                <a:lnTo>
                  <a:pt x="2387600" y="12192"/>
                </a:lnTo>
                <a:close/>
              </a:path>
              <a:path w="2895600" h="111760">
                <a:moveTo>
                  <a:pt x="2362200" y="38100"/>
                </a:moveTo>
                <a:lnTo>
                  <a:pt x="2349500" y="32004"/>
                </a:lnTo>
                <a:lnTo>
                  <a:pt x="2349500" y="38100"/>
                </a:lnTo>
                <a:lnTo>
                  <a:pt x="2362200" y="38100"/>
                </a:lnTo>
                <a:close/>
              </a:path>
              <a:path w="2895600" h="111760">
                <a:moveTo>
                  <a:pt x="2413000" y="13716"/>
                </a:moveTo>
                <a:lnTo>
                  <a:pt x="2387600" y="12192"/>
                </a:lnTo>
                <a:lnTo>
                  <a:pt x="2374900" y="18288"/>
                </a:lnTo>
                <a:lnTo>
                  <a:pt x="2374900" y="32004"/>
                </a:lnTo>
                <a:lnTo>
                  <a:pt x="2387600" y="38100"/>
                </a:lnTo>
                <a:lnTo>
                  <a:pt x="2400300" y="38100"/>
                </a:lnTo>
                <a:lnTo>
                  <a:pt x="2400300" y="19812"/>
                </a:lnTo>
                <a:lnTo>
                  <a:pt x="2413000" y="13716"/>
                </a:lnTo>
                <a:close/>
              </a:path>
              <a:path w="2895600" h="111760">
                <a:moveTo>
                  <a:pt x="2387600" y="38100"/>
                </a:moveTo>
                <a:lnTo>
                  <a:pt x="2374900" y="32004"/>
                </a:lnTo>
                <a:lnTo>
                  <a:pt x="2374900" y="38100"/>
                </a:lnTo>
                <a:lnTo>
                  <a:pt x="2387600" y="38100"/>
                </a:lnTo>
                <a:close/>
              </a:path>
              <a:path w="2895600" h="111760">
                <a:moveTo>
                  <a:pt x="2400300" y="12954"/>
                </a:moveTo>
                <a:lnTo>
                  <a:pt x="2400300" y="12192"/>
                </a:lnTo>
                <a:lnTo>
                  <a:pt x="2387600" y="12192"/>
                </a:lnTo>
                <a:lnTo>
                  <a:pt x="2400300" y="12954"/>
                </a:lnTo>
                <a:close/>
              </a:path>
              <a:path w="2895600" h="111760">
                <a:moveTo>
                  <a:pt x="2438400" y="13716"/>
                </a:moveTo>
                <a:lnTo>
                  <a:pt x="2413000" y="13716"/>
                </a:lnTo>
                <a:lnTo>
                  <a:pt x="2400300" y="19812"/>
                </a:lnTo>
                <a:lnTo>
                  <a:pt x="2400300" y="33528"/>
                </a:lnTo>
                <a:lnTo>
                  <a:pt x="2413000" y="38100"/>
                </a:lnTo>
                <a:lnTo>
                  <a:pt x="2425700" y="38100"/>
                </a:lnTo>
                <a:lnTo>
                  <a:pt x="2425700" y="19812"/>
                </a:lnTo>
                <a:lnTo>
                  <a:pt x="2438400" y="13716"/>
                </a:lnTo>
                <a:close/>
              </a:path>
              <a:path w="2895600" h="111760">
                <a:moveTo>
                  <a:pt x="2413000" y="38100"/>
                </a:moveTo>
                <a:lnTo>
                  <a:pt x="2400300" y="33528"/>
                </a:lnTo>
                <a:lnTo>
                  <a:pt x="2400300" y="38100"/>
                </a:lnTo>
                <a:lnTo>
                  <a:pt x="2413000" y="38100"/>
                </a:lnTo>
                <a:close/>
              </a:path>
              <a:path w="2895600" h="111760">
                <a:moveTo>
                  <a:pt x="2438400" y="39624"/>
                </a:moveTo>
                <a:lnTo>
                  <a:pt x="2425700" y="33528"/>
                </a:lnTo>
                <a:lnTo>
                  <a:pt x="2425700" y="38100"/>
                </a:lnTo>
                <a:lnTo>
                  <a:pt x="2413000" y="38100"/>
                </a:lnTo>
                <a:lnTo>
                  <a:pt x="2438400" y="39624"/>
                </a:lnTo>
                <a:close/>
              </a:path>
              <a:path w="2895600" h="111760">
                <a:moveTo>
                  <a:pt x="2463800" y="13716"/>
                </a:moveTo>
                <a:lnTo>
                  <a:pt x="2438400" y="13716"/>
                </a:lnTo>
                <a:lnTo>
                  <a:pt x="2425700" y="19812"/>
                </a:lnTo>
                <a:lnTo>
                  <a:pt x="2425700" y="33528"/>
                </a:lnTo>
                <a:lnTo>
                  <a:pt x="2438400" y="39624"/>
                </a:lnTo>
                <a:lnTo>
                  <a:pt x="2451100" y="39624"/>
                </a:lnTo>
                <a:lnTo>
                  <a:pt x="2451100" y="19812"/>
                </a:lnTo>
                <a:lnTo>
                  <a:pt x="2463800" y="13716"/>
                </a:lnTo>
                <a:close/>
              </a:path>
              <a:path w="2895600" h="111760">
                <a:moveTo>
                  <a:pt x="2489200" y="15240"/>
                </a:moveTo>
                <a:lnTo>
                  <a:pt x="2463800" y="13716"/>
                </a:lnTo>
                <a:lnTo>
                  <a:pt x="2451100" y="19812"/>
                </a:lnTo>
                <a:lnTo>
                  <a:pt x="2451100" y="33528"/>
                </a:lnTo>
                <a:lnTo>
                  <a:pt x="2463800" y="39624"/>
                </a:lnTo>
                <a:lnTo>
                  <a:pt x="2476500" y="39624"/>
                </a:lnTo>
                <a:lnTo>
                  <a:pt x="2476500" y="15240"/>
                </a:lnTo>
                <a:lnTo>
                  <a:pt x="2489200" y="15240"/>
                </a:lnTo>
                <a:close/>
              </a:path>
              <a:path w="2895600" h="111760">
                <a:moveTo>
                  <a:pt x="2463800" y="39624"/>
                </a:moveTo>
                <a:lnTo>
                  <a:pt x="2451100" y="33528"/>
                </a:lnTo>
                <a:lnTo>
                  <a:pt x="2451100" y="39624"/>
                </a:lnTo>
                <a:lnTo>
                  <a:pt x="2463800" y="39624"/>
                </a:lnTo>
                <a:close/>
              </a:path>
              <a:path w="2895600" h="111760">
                <a:moveTo>
                  <a:pt x="2476500" y="14478"/>
                </a:moveTo>
                <a:lnTo>
                  <a:pt x="2476500" y="13716"/>
                </a:lnTo>
                <a:lnTo>
                  <a:pt x="2463800" y="13716"/>
                </a:lnTo>
                <a:lnTo>
                  <a:pt x="2476500" y="14478"/>
                </a:lnTo>
                <a:close/>
              </a:path>
              <a:path w="2895600" h="111760">
                <a:moveTo>
                  <a:pt x="2527300" y="35052"/>
                </a:moveTo>
                <a:lnTo>
                  <a:pt x="2527300" y="21336"/>
                </a:lnTo>
                <a:lnTo>
                  <a:pt x="2514600" y="15240"/>
                </a:lnTo>
                <a:lnTo>
                  <a:pt x="2476500" y="15240"/>
                </a:lnTo>
                <a:lnTo>
                  <a:pt x="2476500" y="39624"/>
                </a:lnTo>
                <a:lnTo>
                  <a:pt x="2463800" y="39624"/>
                </a:lnTo>
                <a:lnTo>
                  <a:pt x="2489200" y="41148"/>
                </a:lnTo>
                <a:lnTo>
                  <a:pt x="2514600" y="41148"/>
                </a:lnTo>
                <a:lnTo>
                  <a:pt x="2527300" y="35052"/>
                </a:lnTo>
                <a:close/>
              </a:path>
              <a:path w="2895600" h="111760">
                <a:moveTo>
                  <a:pt x="2489200" y="41148"/>
                </a:moveTo>
                <a:lnTo>
                  <a:pt x="2476500" y="40386"/>
                </a:lnTo>
                <a:lnTo>
                  <a:pt x="2476500" y="41148"/>
                </a:lnTo>
                <a:lnTo>
                  <a:pt x="2489200" y="41148"/>
                </a:lnTo>
                <a:close/>
              </a:path>
              <a:path w="2895600" h="111760">
                <a:moveTo>
                  <a:pt x="2552700" y="35052"/>
                </a:moveTo>
                <a:lnTo>
                  <a:pt x="2552700" y="21336"/>
                </a:lnTo>
                <a:lnTo>
                  <a:pt x="2540000" y="15240"/>
                </a:lnTo>
                <a:lnTo>
                  <a:pt x="2514600" y="15240"/>
                </a:lnTo>
                <a:lnTo>
                  <a:pt x="2527300" y="21336"/>
                </a:lnTo>
                <a:lnTo>
                  <a:pt x="2527300" y="41148"/>
                </a:lnTo>
                <a:lnTo>
                  <a:pt x="2540000" y="41148"/>
                </a:lnTo>
                <a:lnTo>
                  <a:pt x="2552700" y="35052"/>
                </a:lnTo>
                <a:close/>
              </a:path>
              <a:path w="2895600" h="111760">
                <a:moveTo>
                  <a:pt x="2527300" y="41148"/>
                </a:moveTo>
                <a:lnTo>
                  <a:pt x="2527300" y="35052"/>
                </a:lnTo>
                <a:lnTo>
                  <a:pt x="2514600" y="41148"/>
                </a:lnTo>
                <a:lnTo>
                  <a:pt x="2527300" y="41148"/>
                </a:lnTo>
                <a:close/>
              </a:path>
              <a:path w="2895600" h="111760">
                <a:moveTo>
                  <a:pt x="2565400" y="16764"/>
                </a:moveTo>
                <a:lnTo>
                  <a:pt x="2540000" y="15240"/>
                </a:lnTo>
                <a:lnTo>
                  <a:pt x="2552700" y="21336"/>
                </a:lnTo>
                <a:lnTo>
                  <a:pt x="2552700" y="16764"/>
                </a:lnTo>
                <a:lnTo>
                  <a:pt x="2565400" y="16764"/>
                </a:lnTo>
                <a:close/>
              </a:path>
              <a:path w="2895600" h="111760">
                <a:moveTo>
                  <a:pt x="2572657" y="20247"/>
                </a:moveTo>
                <a:lnTo>
                  <a:pt x="2565400" y="16764"/>
                </a:lnTo>
                <a:lnTo>
                  <a:pt x="2552700" y="16764"/>
                </a:lnTo>
                <a:lnTo>
                  <a:pt x="2552700" y="35052"/>
                </a:lnTo>
                <a:lnTo>
                  <a:pt x="2540000" y="41148"/>
                </a:lnTo>
                <a:lnTo>
                  <a:pt x="2565400" y="42672"/>
                </a:lnTo>
                <a:lnTo>
                  <a:pt x="2565400" y="22860"/>
                </a:lnTo>
                <a:lnTo>
                  <a:pt x="2572657" y="20247"/>
                </a:lnTo>
                <a:close/>
              </a:path>
              <a:path w="2895600" h="111760">
                <a:moveTo>
                  <a:pt x="2565400" y="42672"/>
                </a:moveTo>
                <a:lnTo>
                  <a:pt x="2552700" y="41910"/>
                </a:lnTo>
                <a:lnTo>
                  <a:pt x="2552700" y="42672"/>
                </a:lnTo>
                <a:lnTo>
                  <a:pt x="2565400" y="42672"/>
                </a:lnTo>
                <a:close/>
              </a:path>
              <a:path w="2895600" h="111760">
                <a:moveTo>
                  <a:pt x="2578100" y="18288"/>
                </a:moveTo>
                <a:lnTo>
                  <a:pt x="2565400" y="16764"/>
                </a:lnTo>
                <a:lnTo>
                  <a:pt x="2572657" y="20247"/>
                </a:lnTo>
                <a:lnTo>
                  <a:pt x="2578100" y="18288"/>
                </a:lnTo>
                <a:close/>
              </a:path>
              <a:path w="2895600" h="111760">
                <a:moveTo>
                  <a:pt x="2578100" y="36576"/>
                </a:moveTo>
                <a:lnTo>
                  <a:pt x="2578100" y="22860"/>
                </a:lnTo>
                <a:lnTo>
                  <a:pt x="2572657" y="20247"/>
                </a:lnTo>
                <a:lnTo>
                  <a:pt x="2565400" y="22860"/>
                </a:lnTo>
                <a:lnTo>
                  <a:pt x="2565400" y="36576"/>
                </a:lnTo>
                <a:lnTo>
                  <a:pt x="2571750" y="39624"/>
                </a:lnTo>
                <a:lnTo>
                  <a:pt x="2578100" y="36576"/>
                </a:lnTo>
                <a:close/>
              </a:path>
              <a:path w="2895600" h="111760">
                <a:moveTo>
                  <a:pt x="2571750" y="39624"/>
                </a:moveTo>
                <a:lnTo>
                  <a:pt x="2565400" y="36576"/>
                </a:lnTo>
                <a:lnTo>
                  <a:pt x="2565400" y="42672"/>
                </a:lnTo>
                <a:lnTo>
                  <a:pt x="2571750" y="39624"/>
                </a:lnTo>
                <a:close/>
              </a:path>
              <a:path w="2895600" h="111760">
                <a:moveTo>
                  <a:pt x="2578100" y="42672"/>
                </a:moveTo>
                <a:lnTo>
                  <a:pt x="2571750" y="39624"/>
                </a:lnTo>
                <a:lnTo>
                  <a:pt x="2565400" y="42672"/>
                </a:lnTo>
                <a:lnTo>
                  <a:pt x="2578100" y="42672"/>
                </a:lnTo>
                <a:close/>
              </a:path>
              <a:path w="2895600" h="111760">
                <a:moveTo>
                  <a:pt x="2578100" y="42672"/>
                </a:moveTo>
                <a:lnTo>
                  <a:pt x="2578100" y="36576"/>
                </a:lnTo>
                <a:lnTo>
                  <a:pt x="2571750" y="39624"/>
                </a:lnTo>
                <a:lnTo>
                  <a:pt x="2578100" y="42672"/>
                </a:lnTo>
                <a:close/>
              </a:path>
              <a:path w="2895600" h="111760">
                <a:moveTo>
                  <a:pt x="2603500" y="18288"/>
                </a:moveTo>
                <a:lnTo>
                  <a:pt x="2578100" y="18288"/>
                </a:lnTo>
                <a:lnTo>
                  <a:pt x="2572657" y="20247"/>
                </a:lnTo>
                <a:lnTo>
                  <a:pt x="2578100" y="22860"/>
                </a:lnTo>
                <a:lnTo>
                  <a:pt x="2578100" y="42672"/>
                </a:lnTo>
                <a:lnTo>
                  <a:pt x="2590800" y="42672"/>
                </a:lnTo>
                <a:lnTo>
                  <a:pt x="2590800" y="24384"/>
                </a:lnTo>
                <a:lnTo>
                  <a:pt x="2603500" y="18288"/>
                </a:lnTo>
                <a:close/>
              </a:path>
              <a:path w="2895600" h="111760">
                <a:moveTo>
                  <a:pt x="2603500" y="44196"/>
                </a:moveTo>
                <a:lnTo>
                  <a:pt x="2590800" y="38100"/>
                </a:lnTo>
                <a:lnTo>
                  <a:pt x="2590800" y="42672"/>
                </a:lnTo>
                <a:lnTo>
                  <a:pt x="2578100" y="42672"/>
                </a:lnTo>
                <a:lnTo>
                  <a:pt x="2603500" y="44196"/>
                </a:lnTo>
                <a:close/>
              </a:path>
              <a:path w="2895600" h="111760">
                <a:moveTo>
                  <a:pt x="2641600" y="38100"/>
                </a:moveTo>
                <a:lnTo>
                  <a:pt x="2641600" y="24384"/>
                </a:lnTo>
                <a:lnTo>
                  <a:pt x="2628900" y="18288"/>
                </a:lnTo>
                <a:lnTo>
                  <a:pt x="2603500" y="18288"/>
                </a:lnTo>
                <a:lnTo>
                  <a:pt x="2590800" y="24384"/>
                </a:lnTo>
                <a:lnTo>
                  <a:pt x="2590800" y="38100"/>
                </a:lnTo>
                <a:lnTo>
                  <a:pt x="2603500" y="44196"/>
                </a:lnTo>
                <a:lnTo>
                  <a:pt x="2628900" y="44196"/>
                </a:lnTo>
                <a:lnTo>
                  <a:pt x="2641600" y="38100"/>
                </a:lnTo>
                <a:close/>
              </a:path>
              <a:path w="2895600" h="111760">
                <a:moveTo>
                  <a:pt x="2654300" y="19812"/>
                </a:moveTo>
                <a:lnTo>
                  <a:pt x="2628900" y="18288"/>
                </a:lnTo>
                <a:lnTo>
                  <a:pt x="2641600" y="24384"/>
                </a:lnTo>
                <a:lnTo>
                  <a:pt x="2641600" y="19812"/>
                </a:lnTo>
                <a:lnTo>
                  <a:pt x="2654300" y="19812"/>
                </a:lnTo>
                <a:close/>
              </a:path>
              <a:path w="2895600" h="111760">
                <a:moveTo>
                  <a:pt x="2661557" y="23295"/>
                </a:moveTo>
                <a:lnTo>
                  <a:pt x="2654300" y="19812"/>
                </a:lnTo>
                <a:lnTo>
                  <a:pt x="2641600" y="19812"/>
                </a:lnTo>
                <a:lnTo>
                  <a:pt x="2641600" y="38100"/>
                </a:lnTo>
                <a:lnTo>
                  <a:pt x="2628900" y="44196"/>
                </a:lnTo>
                <a:lnTo>
                  <a:pt x="2654300" y="45720"/>
                </a:lnTo>
                <a:lnTo>
                  <a:pt x="2654300" y="25908"/>
                </a:lnTo>
                <a:lnTo>
                  <a:pt x="2661557" y="23295"/>
                </a:lnTo>
                <a:close/>
              </a:path>
              <a:path w="2895600" h="111760">
                <a:moveTo>
                  <a:pt x="2654300" y="45720"/>
                </a:moveTo>
                <a:lnTo>
                  <a:pt x="2641600" y="44958"/>
                </a:lnTo>
                <a:lnTo>
                  <a:pt x="2641600" y="45720"/>
                </a:lnTo>
                <a:lnTo>
                  <a:pt x="2654300" y="45720"/>
                </a:lnTo>
                <a:close/>
              </a:path>
              <a:path w="2895600" h="111760">
                <a:moveTo>
                  <a:pt x="2667000" y="21336"/>
                </a:moveTo>
                <a:lnTo>
                  <a:pt x="2654300" y="19812"/>
                </a:lnTo>
                <a:lnTo>
                  <a:pt x="2661557" y="23295"/>
                </a:lnTo>
                <a:lnTo>
                  <a:pt x="2667000" y="21336"/>
                </a:lnTo>
                <a:close/>
              </a:path>
              <a:path w="2895600" h="111760">
                <a:moveTo>
                  <a:pt x="2667000" y="39624"/>
                </a:moveTo>
                <a:lnTo>
                  <a:pt x="2667000" y="25908"/>
                </a:lnTo>
                <a:lnTo>
                  <a:pt x="2661557" y="23295"/>
                </a:lnTo>
                <a:lnTo>
                  <a:pt x="2654300" y="25908"/>
                </a:lnTo>
                <a:lnTo>
                  <a:pt x="2654300" y="39624"/>
                </a:lnTo>
                <a:lnTo>
                  <a:pt x="2660650" y="42672"/>
                </a:lnTo>
                <a:lnTo>
                  <a:pt x="2667000" y="39624"/>
                </a:lnTo>
                <a:close/>
              </a:path>
              <a:path w="2895600" h="111760">
                <a:moveTo>
                  <a:pt x="2660650" y="42672"/>
                </a:moveTo>
                <a:lnTo>
                  <a:pt x="2654300" y="39624"/>
                </a:lnTo>
                <a:lnTo>
                  <a:pt x="2654300" y="45720"/>
                </a:lnTo>
                <a:lnTo>
                  <a:pt x="2660650" y="42672"/>
                </a:lnTo>
                <a:close/>
              </a:path>
              <a:path w="2895600" h="111760">
                <a:moveTo>
                  <a:pt x="2667000" y="45720"/>
                </a:moveTo>
                <a:lnTo>
                  <a:pt x="2660650" y="42672"/>
                </a:lnTo>
                <a:lnTo>
                  <a:pt x="2654300" y="45720"/>
                </a:lnTo>
                <a:lnTo>
                  <a:pt x="2667000" y="45720"/>
                </a:lnTo>
                <a:close/>
              </a:path>
              <a:path w="2895600" h="111760">
                <a:moveTo>
                  <a:pt x="2667000" y="45720"/>
                </a:moveTo>
                <a:lnTo>
                  <a:pt x="2667000" y="39624"/>
                </a:lnTo>
                <a:lnTo>
                  <a:pt x="2660650" y="42672"/>
                </a:lnTo>
                <a:lnTo>
                  <a:pt x="2667000" y="45720"/>
                </a:lnTo>
                <a:close/>
              </a:path>
              <a:path w="2895600" h="111760">
                <a:moveTo>
                  <a:pt x="2692400" y="22860"/>
                </a:moveTo>
                <a:lnTo>
                  <a:pt x="2667000" y="21336"/>
                </a:lnTo>
                <a:lnTo>
                  <a:pt x="2661557" y="23295"/>
                </a:lnTo>
                <a:lnTo>
                  <a:pt x="2667000" y="25908"/>
                </a:lnTo>
                <a:lnTo>
                  <a:pt x="2667000" y="45720"/>
                </a:lnTo>
                <a:lnTo>
                  <a:pt x="2679700" y="45720"/>
                </a:lnTo>
                <a:lnTo>
                  <a:pt x="2679700" y="22860"/>
                </a:lnTo>
                <a:lnTo>
                  <a:pt x="2692400" y="22860"/>
                </a:lnTo>
                <a:close/>
              </a:path>
              <a:path w="2895600" h="111760">
                <a:moveTo>
                  <a:pt x="2679700" y="22098"/>
                </a:moveTo>
                <a:lnTo>
                  <a:pt x="2679700" y="21336"/>
                </a:lnTo>
                <a:lnTo>
                  <a:pt x="2667000" y="21336"/>
                </a:lnTo>
                <a:lnTo>
                  <a:pt x="2679700" y="22098"/>
                </a:lnTo>
                <a:close/>
              </a:path>
              <a:path w="2895600" h="111760">
                <a:moveTo>
                  <a:pt x="2699657" y="25472"/>
                </a:moveTo>
                <a:lnTo>
                  <a:pt x="2692400" y="22860"/>
                </a:lnTo>
                <a:lnTo>
                  <a:pt x="2679700" y="22860"/>
                </a:lnTo>
                <a:lnTo>
                  <a:pt x="2679700" y="45720"/>
                </a:lnTo>
                <a:lnTo>
                  <a:pt x="2667000" y="45720"/>
                </a:lnTo>
                <a:lnTo>
                  <a:pt x="2692400" y="47244"/>
                </a:lnTo>
                <a:lnTo>
                  <a:pt x="2692400" y="28956"/>
                </a:lnTo>
                <a:lnTo>
                  <a:pt x="2699657" y="25472"/>
                </a:lnTo>
                <a:close/>
              </a:path>
              <a:path w="2895600" h="111760">
                <a:moveTo>
                  <a:pt x="2692400" y="47244"/>
                </a:moveTo>
                <a:lnTo>
                  <a:pt x="2679700" y="46482"/>
                </a:lnTo>
                <a:lnTo>
                  <a:pt x="2679700" y="47244"/>
                </a:lnTo>
                <a:lnTo>
                  <a:pt x="2692400" y="47244"/>
                </a:lnTo>
                <a:close/>
              </a:path>
              <a:path w="2895600" h="111760">
                <a:moveTo>
                  <a:pt x="2705100" y="22860"/>
                </a:moveTo>
                <a:lnTo>
                  <a:pt x="2692400" y="22860"/>
                </a:lnTo>
                <a:lnTo>
                  <a:pt x="2699657" y="25472"/>
                </a:lnTo>
                <a:lnTo>
                  <a:pt x="2705100" y="22860"/>
                </a:lnTo>
                <a:close/>
              </a:path>
              <a:path w="2895600" h="111760">
                <a:moveTo>
                  <a:pt x="2705100" y="42672"/>
                </a:moveTo>
                <a:lnTo>
                  <a:pt x="2705100" y="27432"/>
                </a:lnTo>
                <a:lnTo>
                  <a:pt x="2699657" y="25472"/>
                </a:lnTo>
                <a:lnTo>
                  <a:pt x="2692400" y="28956"/>
                </a:lnTo>
                <a:lnTo>
                  <a:pt x="2692400" y="42672"/>
                </a:lnTo>
                <a:lnTo>
                  <a:pt x="2697843" y="45284"/>
                </a:lnTo>
                <a:lnTo>
                  <a:pt x="2705100" y="42672"/>
                </a:lnTo>
                <a:close/>
              </a:path>
              <a:path w="2895600" h="111760">
                <a:moveTo>
                  <a:pt x="2697843" y="45284"/>
                </a:moveTo>
                <a:lnTo>
                  <a:pt x="2692400" y="42672"/>
                </a:lnTo>
                <a:lnTo>
                  <a:pt x="2692400" y="47244"/>
                </a:lnTo>
                <a:lnTo>
                  <a:pt x="2697843" y="45284"/>
                </a:lnTo>
                <a:close/>
              </a:path>
              <a:path w="2895600" h="111760">
                <a:moveTo>
                  <a:pt x="2705100" y="48768"/>
                </a:moveTo>
                <a:lnTo>
                  <a:pt x="2697843" y="45284"/>
                </a:lnTo>
                <a:lnTo>
                  <a:pt x="2692400" y="47244"/>
                </a:lnTo>
                <a:lnTo>
                  <a:pt x="2705100" y="48768"/>
                </a:lnTo>
                <a:close/>
              </a:path>
              <a:path w="2895600" h="111760">
                <a:moveTo>
                  <a:pt x="2705100" y="48768"/>
                </a:moveTo>
                <a:lnTo>
                  <a:pt x="2705100" y="42672"/>
                </a:lnTo>
                <a:lnTo>
                  <a:pt x="2697843" y="45284"/>
                </a:lnTo>
                <a:lnTo>
                  <a:pt x="2705100" y="48768"/>
                </a:lnTo>
                <a:close/>
              </a:path>
              <a:path w="2895600" h="111760">
                <a:moveTo>
                  <a:pt x="2730500" y="24384"/>
                </a:moveTo>
                <a:lnTo>
                  <a:pt x="2705100" y="22860"/>
                </a:lnTo>
                <a:lnTo>
                  <a:pt x="2699657" y="25472"/>
                </a:lnTo>
                <a:lnTo>
                  <a:pt x="2705100" y="27432"/>
                </a:lnTo>
                <a:lnTo>
                  <a:pt x="2705100" y="48768"/>
                </a:lnTo>
                <a:lnTo>
                  <a:pt x="2717800" y="48768"/>
                </a:lnTo>
                <a:lnTo>
                  <a:pt x="2717800" y="24384"/>
                </a:lnTo>
                <a:lnTo>
                  <a:pt x="2730500" y="24384"/>
                </a:lnTo>
                <a:close/>
              </a:path>
              <a:path w="2895600" h="111760">
                <a:moveTo>
                  <a:pt x="2717800" y="23622"/>
                </a:moveTo>
                <a:lnTo>
                  <a:pt x="2717800" y="22860"/>
                </a:lnTo>
                <a:lnTo>
                  <a:pt x="2705100" y="22860"/>
                </a:lnTo>
                <a:lnTo>
                  <a:pt x="2717800" y="23622"/>
                </a:lnTo>
                <a:close/>
              </a:path>
              <a:path w="2895600" h="111760">
                <a:moveTo>
                  <a:pt x="2743200" y="44196"/>
                </a:moveTo>
                <a:lnTo>
                  <a:pt x="2743200" y="28956"/>
                </a:lnTo>
                <a:lnTo>
                  <a:pt x="2734733" y="25908"/>
                </a:lnTo>
                <a:lnTo>
                  <a:pt x="2730500" y="25908"/>
                </a:lnTo>
                <a:lnTo>
                  <a:pt x="2730500" y="24384"/>
                </a:lnTo>
                <a:lnTo>
                  <a:pt x="2717800" y="24384"/>
                </a:lnTo>
                <a:lnTo>
                  <a:pt x="2717800" y="48768"/>
                </a:lnTo>
                <a:lnTo>
                  <a:pt x="2730500" y="48768"/>
                </a:lnTo>
                <a:lnTo>
                  <a:pt x="2730500" y="25908"/>
                </a:lnTo>
                <a:lnTo>
                  <a:pt x="2734733" y="25908"/>
                </a:lnTo>
                <a:lnTo>
                  <a:pt x="2734733" y="47244"/>
                </a:lnTo>
                <a:lnTo>
                  <a:pt x="2743200" y="44196"/>
                </a:lnTo>
                <a:close/>
              </a:path>
              <a:path w="2895600" h="111760">
                <a:moveTo>
                  <a:pt x="2743200" y="25908"/>
                </a:moveTo>
                <a:lnTo>
                  <a:pt x="2730500" y="24384"/>
                </a:lnTo>
                <a:lnTo>
                  <a:pt x="2734733" y="25908"/>
                </a:lnTo>
                <a:lnTo>
                  <a:pt x="2743200" y="25908"/>
                </a:lnTo>
                <a:close/>
              </a:path>
              <a:path w="2895600" h="111760">
                <a:moveTo>
                  <a:pt x="2751666" y="50292"/>
                </a:moveTo>
                <a:lnTo>
                  <a:pt x="2743200" y="47244"/>
                </a:lnTo>
                <a:lnTo>
                  <a:pt x="2743200" y="44196"/>
                </a:lnTo>
                <a:lnTo>
                  <a:pt x="2730500" y="48768"/>
                </a:lnTo>
                <a:lnTo>
                  <a:pt x="2743200" y="50292"/>
                </a:lnTo>
                <a:lnTo>
                  <a:pt x="2751666" y="50292"/>
                </a:lnTo>
                <a:close/>
              </a:path>
              <a:path w="2895600" h="111760">
                <a:moveTo>
                  <a:pt x="2743200" y="50292"/>
                </a:moveTo>
                <a:lnTo>
                  <a:pt x="2730500" y="48768"/>
                </a:lnTo>
                <a:lnTo>
                  <a:pt x="2730500" y="50292"/>
                </a:lnTo>
                <a:lnTo>
                  <a:pt x="2743200" y="50292"/>
                </a:lnTo>
                <a:close/>
              </a:path>
              <a:path w="2895600" h="111760">
                <a:moveTo>
                  <a:pt x="2755900" y="27432"/>
                </a:moveTo>
                <a:lnTo>
                  <a:pt x="2743200" y="25908"/>
                </a:lnTo>
                <a:lnTo>
                  <a:pt x="2734733" y="25908"/>
                </a:lnTo>
                <a:lnTo>
                  <a:pt x="2743200" y="28956"/>
                </a:lnTo>
                <a:lnTo>
                  <a:pt x="2743200" y="32004"/>
                </a:lnTo>
                <a:lnTo>
                  <a:pt x="2755900" y="27432"/>
                </a:lnTo>
                <a:close/>
              </a:path>
              <a:path w="2895600" h="111760">
                <a:moveTo>
                  <a:pt x="2755900" y="27432"/>
                </a:moveTo>
                <a:lnTo>
                  <a:pt x="2755900" y="25908"/>
                </a:lnTo>
                <a:lnTo>
                  <a:pt x="2743200" y="25908"/>
                </a:lnTo>
                <a:lnTo>
                  <a:pt x="2755900" y="27432"/>
                </a:lnTo>
                <a:close/>
              </a:path>
              <a:path w="2895600" h="111760">
                <a:moveTo>
                  <a:pt x="2768600" y="28956"/>
                </a:moveTo>
                <a:lnTo>
                  <a:pt x="2755900" y="27432"/>
                </a:lnTo>
                <a:lnTo>
                  <a:pt x="2743200" y="32004"/>
                </a:lnTo>
                <a:lnTo>
                  <a:pt x="2743200" y="47244"/>
                </a:lnTo>
                <a:lnTo>
                  <a:pt x="2751666" y="50292"/>
                </a:lnTo>
                <a:lnTo>
                  <a:pt x="2755900" y="50292"/>
                </a:lnTo>
                <a:lnTo>
                  <a:pt x="2755900" y="33528"/>
                </a:lnTo>
                <a:lnTo>
                  <a:pt x="2768600" y="28956"/>
                </a:lnTo>
                <a:close/>
              </a:path>
              <a:path w="2895600" h="111760">
                <a:moveTo>
                  <a:pt x="2755900" y="51816"/>
                </a:moveTo>
                <a:lnTo>
                  <a:pt x="2751666" y="50292"/>
                </a:lnTo>
                <a:lnTo>
                  <a:pt x="2743200" y="50292"/>
                </a:lnTo>
                <a:lnTo>
                  <a:pt x="2755900" y="51816"/>
                </a:lnTo>
                <a:close/>
              </a:path>
              <a:path w="2895600" h="111760">
                <a:moveTo>
                  <a:pt x="2764366" y="51816"/>
                </a:moveTo>
                <a:lnTo>
                  <a:pt x="2755900" y="48768"/>
                </a:lnTo>
                <a:lnTo>
                  <a:pt x="2755900" y="50292"/>
                </a:lnTo>
                <a:lnTo>
                  <a:pt x="2751666" y="50292"/>
                </a:lnTo>
                <a:lnTo>
                  <a:pt x="2755900" y="51816"/>
                </a:lnTo>
                <a:lnTo>
                  <a:pt x="2764366" y="51816"/>
                </a:lnTo>
                <a:close/>
              </a:path>
              <a:path w="2895600" h="111760">
                <a:moveTo>
                  <a:pt x="2768600" y="28956"/>
                </a:moveTo>
                <a:lnTo>
                  <a:pt x="2768600" y="27432"/>
                </a:lnTo>
                <a:lnTo>
                  <a:pt x="2755900" y="27432"/>
                </a:lnTo>
                <a:lnTo>
                  <a:pt x="2768600" y="28956"/>
                </a:lnTo>
                <a:close/>
              </a:path>
              <a:path w="2895600" h="111760">
                <a:moveTo>
                  <a:pt x="2794000" y="28956"/>
                </a:moveTo>
                <a:lnTo>
                  <a:pt x="2768600" y="28956"/>
                </a:lnTo>
                <a:lnTo>
                  <a:pt x="2755900" y="33528"/>
                </a:lnTo>
                <a:lnTo>
                  <a:pt x="2755900" y="48768"/>
                </a:lnTo>
                <a:lnTo>
                  <a:pt x="2764366" y="51816"/>
                </a:lnTo>
                <a:lnTo>
                  <a:pt x="2768600" y="51816"/>
                </a:lnTo>
                <a:lnTo>
                  <a:pt x="2768600" y="53340"/>
                </a:lnTo>
                <a:lnTo>
                  <a:pt x="2781300" y="53340"/>
                </a:lnTo>
                <a:lnTo>
                  <a:pt x="2781300" y="54864"/>
                </a:lnTo>
                <a:lnTo>
                  <a:pt x="2794000" y="28956"/>
                </a:lnTo>
                <a:close/>
              </a:path>
              <a:path w="2895600" h="111760">
                <a:moveTo>
                  <a:pt x="2768600" y="53340"/>
                </a:moveTo>
                <a:lnTo>
                  <a:pt x="2764366" y="51816"/>
                </a:lnTo>
                <a:lnTo>
                  <a:pt x="2755900" y="51816"/>
                </a:lnTo>
                <a:lnTo>
                  <a:pt x="2768600" y="53340"/>
                </a:lnTo>
                <a:close/>
              </a:path>
              <a:path w="2895600" h="111760">
                <a:moveTo>
                  <a:pt x="2768600" y="53340"/>
                </a:moveTo>
                <a:lnTo>
                  <a:pt x="2768600" y="51816"/>
                </a:lnTo>
                <a:lnTo>
                  <a:pt x="2764366" y="51816"/>
                </a:lnTo>
                <a:lnTo>
                  <a:pt x="2768600" y="53340"/>
                </a:lnTo>
                <a:close/>
              </a:path>
              <a:path w="2895600" h="111760">
                <a:moveTo>
                  <a:pt x="2781300" y="54864"/>
                </a:moveTo>
                <a:lnTo>
                  <a:pt x="2781300" y="53340"/>
                </a:lnTo>
                <a:lnTo>
                  <a:pt x="2768600" y="53340"/>
                </a:lnTo>
                <a:lnTo>
                  <a:pt x="2781300" y="54864"/>
                </a:lnTo>
                <a:close/>
              </a:path>
              <a:path w="2895600" h="111760">
                <a:moveTo>
                  <a:pt x="2806700" y="48768"/>
                </a:moveTo>
                <a:lnTo>
                  <a:pt x="2806700" y="35052"/>
                </a:lnTo>
                <a:lnTo>
                  <a:pt x="2797175" y="30480"/>
                </a:lnTo>
                <a:lnTo>
                  <a:pt x="2794000" y="30480"/>
                </a:lnTo>
                <a:lnTo>
                  <a:pt x="2794000" y="28956"/>
                </a:lnTo>
                <a:lnTo>
                  <a:pt x="2781300" y="54864"/>
                </a:lnTo>
                <a:lnTo>
                  <a:pt x="2794000" y="54864"/>
                </a:lnTo>
                <a:lnTo>
                  <a:pt x="2794000" y="30480"/>
                </a:lnTo>
                <a:lnTo>
                  <a:pt x="2797175" y="30480"/>
                </a:lnTo>
                <a:lnTo>
                  <a:pt x="2797175" y="53340"/>
                </a:lnTo>
                <a:lnTo>
                  <a:pt x="2806700" y="48768"/>
                </a:lnTo>
                <a:close/>
              </a:path>
              <a:path w="2895600" h="111760">
                <a:moveTo>
                  <a:pt x="2806700" y="30480"/>
                </a:moveTo>
                <a:lnTo>
                  <a:pt x="2794000" y="28956"/>
                </a:lnTo>
                <a:lnTo>
                  <a:pt x="2797175" y="30480"/>
                </a:lnTo>
                <a:lnTo>
                  <a:pt x="2806700" y="30480"/>
                </a:lnTo>
                <a:close/>
              </a:path>
              <a:path w="2895600" h="111760">
                <a:moveTo>
                  <a:pt x="2806700" y="54864"/>
                </a:moveTo>
                <a:lnTo>
                  <a:pt x="2806700" y="48768"/>
                </a:lnTo>
                <a:lnTo>
                  <a:pt x="2794000" y="54864"/>
                </a:lnTo>
                <a:lnTo>
                  <a:pt x="2806700" y="54864"/>
                </a:lnTo>
                <a:close/>
              </a:path>
              <a:path w="2895600" h="111760">
                <a:moveTo>
                  <a:pt x="2819400" y="32004"/>
                </a:moveTo>
                <a:lnTo>
                  <a:pt x="2806700" y="30480"/>
                </a:lnTo>
                <a:lnTo>
                  <a:pt x="2797175" y="30480"/>
                </a:lnTo>
                <a:lnTo>
                  <a:pt x="2806700" y="35052"/>
                </a:lnTo>
                <a:lnTo>
                  <a:pt x="2806700" y="32004"/>
                </a:lnTo>
                <a:lnTo>
                  <a:pt x="2819400" y="32004"/>
                </a:lnTo>
                <a:close/>
              </a:path>
              <a:path w="2895600" h="111760">
                <a:moveTo>
                  <a:pt x="2819400" y="32004"/>
                </a:moveTo>
                <a:lnTo>
                  <a:pt x="2806700" y="32004"/>
                </a:lnTo>
                <a:lnTo>
                  <a:pt x="2806700" y="38100"/>
                </a:lnTo>
                <a:lnTo>
                  <a:pt x="2818423" y="33879"/>
                </a:lnTo>
                <a:lnTo>
                  <a:pt x="2819400" y="32004"/>
                </a:lnTo>
                <a:close/>
              </a:path>
              <a:path w="2895600" h="111760">
                <a:moveTo>
                  <a:pt x="2818423" y="33879"/>
                </a:moveTo>
                <a:lnTo>
                  <a:pt x="2806700" y="38100"/>
                </a:lnTo>
                <a:lnTo>
                  <a:pt x="2806700" y="53340"/>
                </a:lnTo>
                <a:lnTo>
                  <a:pt x="2808036" y="53821"/>
                </a:lnTo>
                <a:lnTo>
                  <a:pt x="2818423" y="33879"/>
                </a:lnTo>
                <a:close/>
              </a:path>
              <a:path w="2895600" h="111760">
                <a:moveTo>
                  <a:pt x="2808036" y="53821"/>
                </a:moveTo>
                <a:lnTo>
                  <a:pt x="2806700" y="53340"/>
                </a:lnTo>
                <a:lnTo>
                  <a:pt x="2806700" y="56388"/>
                </a:lnTo>
                <a:lnTo>
                  <a:pt x="2808036" y="53821"/>
                </a:lnTo>
                <a:close/>
              </a:path>
              <a:path w="2895600" h="111760">
                <a:moveTo>
                  <a:pt x="2815166" y="56388"/>
                </a:moveTo>
                <a:lnTo>
                  <a:pt x="2808036" y="53821"/>
                </a:lnTo>
                <a:lnTo>
                  <a:pt x="2806700" y="56388"/>
                </a:lnTo>
                <a:lnTo>
                  <a:pt x="2815166" y="56388"/>
                </a:lnTo>
                <a:close/>
              </a:path>
              <a:path w="2895600" h="111760">
                <a:moveTo>
                  <a:pt x="2819400" y="57912"/>
                </a:moveTo>
                <a:lnTo>
                  <a:pt x="2815166" y="56388"/>
                </a:lnTo>
                <a:lnTo>
                  <a:pt x="2806700" y="56388"/>
                </a:lnTo>
                <a:lnTo>
                  <a:pt x="2819400" y="57912"/>
                </a:lnTo>
                <a:close/>
              </a:path>
              <a:path w="2895600" h="111760">
                <a:moveTo>
                  <a:pt x="2829983" y="35814"/>
                </a:moveTo>
                <a:lnTo>
                  <a:pt x="2823633" y="33528"/>
                </a:lnTo>
                <a:lnTo>
                  <a:pt x="2819400" y="33528"/>
                </a:lnTo>
                <a:lnTo>
                  <a:pt x="2818423" y="33879"/>
                </a:lnTo>
                <a:lnTo>
                  <a:pt x="2808036" y="53821"/>
                </a:lnTo>
                <a:lnTo>
                  <a:pt x="2815166" y="56388"/>
                </a:lnTo>
                <a:lnTo>
                  <a:pt x="2819400" y="56388"/>
                </a:lnTo>
                <a:lnTo>
                  <a:pt x="2819400" y="39624"/>
                </a:lnTo>
                <a:lnTo>
                  <a:pt x="2829983" y="35814"/>
                </a:lnTo>
                <a:close/>
              </a:path>
              <a:path w="2895600" h="111760">
                <a:moveTo>
                  <a:pt x="2820377" y="56036"/>
                </a:moveTo>
                <a:lnTo>
                  <a:pt x="2819400" y="56388"/>
                </a:lnTo>
                <a:lnTo>
                  <a:pt x="2815166" y="56388"/>
                </a:lnTo>
                <a:lnTo>
                  <a:pt x="2819400" y="57912"/>
                </a:lnTo>
                <a:lnTo>
                  <a:pt x="2820377" y="56036"/>
                </a:lnTo>
                <a:close/>
              </a:path>
              <a:path w="2895600" h="111760">
                <a:moveTo>
                  <a:pt x="2823633" y="33528"/>
                </a:moveTo>
                <a:lnTo>
                  <a:pt x="2819400" y="32004"/>
                </a:lnTo>
                <a:lnTo>
                  <a:pt x="2818423" y="33879"/>
                </a:lnTo>
                <a:lnTo>
                  <a:pt x="2819400" y="33528"/>
                </a:lnTo>
                <a:lnTo>
                  <a:pt x="2823633" y="33528"/>
                </a:lnTo>
                <a:close/>
              </a:path>
              <a:path w="2895600" h="111760">
                <a:moveTo>
                  <a:pt x="2832100" y="33528"/>
                </a:moveTo>
                <a:lnTo>
                  <a:pt x="2819400" y="32004"/>
                </a:lnTo>
                <a:lnTo>
                  <a:pt x="2823633" y="33528"/>
                </a:lnTo>
                <a:lnTo>
                  <a:pt x="2832100" y="33528"/>
                </a:lnTo>
                <a:close/>
              </a:path>
              <a:path w="2895600" h="111760">
                <a:moveTo>
                  <a:pt x="2830763" y="36094"/>
                </a:moveTo>
                <a:lnTo>
                  <a:pt x="2829983" y="35814"/>
                </a:lnTo>
                <a:lnTo>
                  <a:pt x="2819400" y="39624"/>
                </a:lnTo>
                <a:lnTo>
                  <a:pt x="2819400" y="53340"/>
                </a:lnTo>
                <a:lnTo>
                  <a:pt x="2821305" y="54254"/>
                </a:lnTo>
                <a:lnTo>
                  <a:pt x="2830763" y="36094"/>
                </a:lnTo>
                <a:close/>
              </a:path>
              <a:path w="2895600" h="111760">
                <a:moveTo>
                  <a:pt x="2821305" y="54254"/>
                </a:moveTo>
                <a:lnTo>
                  <a:pt x="2819400" y="53340"/>
                </a:lnTo>
                <a:lnTo>
                  <a:pt x="2819400" y="56388"/>
                </a:lnTo>
                <a:lnTo>
                  <a:pt x="2820377" y="56036"/>
                </a:lnTo>
                <a:lnTo>
                  <a:pt x="2821305" y="54254"/>
                </a:lnTo>
                <a:close/>
              </a:path>
              <a:path w="2895600" h="111760">
                <a:moveTo>
                  <a:pt x="2828925" y="57912"/>
                </a:moveTo>
                <a:lnTo>
                  <a:pt x="2823028" y="55081"/>
                </a:lnTo>
                <a:lnTo>
                  <a:pt x="2820377" y="56036"/>
                </a:lnTo>
                <a:lnTo>
                  <a:pt x="2819400" y="57912"/>
                </a:lnTo>
                <a:lnTo>
                  <a:pt x="2828925" y="57912"/>
                </a:lnTo>
                <a:close/>
              </a:path>
              <a:path w="2895600" h="111760">
                <a:moveTo>
                  <a:pt x="2832100" y="59436"/>
                </a:moveTo>
                <a:lnTo>
                  <a:pt x="2828925" y="57912"/>
                </a:lnTo>
                <a:lnTo>
                  <a:pt x="2819400" y="57912"/>
                </a:lnTo>
                <a:lnTo>
                  <a:pt x="2832100" y="59436"/>
                </a:lnTo>
                <a:close/>
              </a:path>
              <a:path w="2895600" h="111760">
                <a:moveTo>
                  <a:pt x="2823028" y="55081"/>
                </a:moveTo>
                <a:lnTo>
                  <a:pt x="2821305" y="54254"/>
                </a:lnTo>
                <a:lnTo>
                  <a:pt x="2820377" y="56036"/>
                </a:lnTo>
                <a:lnTo>
                  <a:pt x="2823028" y="55081"/>
                </a:lnTo>
                <a:close/>
              </a:path>
              <a:path w="2895600" h="111760">
                <a:moveTo>
                  <a:pt x="2832100" y="51816"/>
                </a:moveTo>
                <a:lnTo>
                  <a:pt x="2832100" y="36576"/>
                </a:lnTo>
                <a:lnTo>
                  <a:pt x="2830763" y="36094"/>
                </a:lnTo>
                <a:lnTo>
                  <a:pt x="2821305" y="54254"/>
                </a:lnTo>
                <a:lnTo>
                  <a:pt x="2823028" y="55081"/>
                </a:lnTo>
                <a:lnTo>
                  <a:pt x="2832100" y="51816"/>
                </a:lnTo>
                <a:close/>
              </a:path>
              <a:path w="2895600" h="111760">
                <a:moveTo>
                  <a:pt x="2834005" y="55778"/>
                </a:moveTo>
                <a:lnTo>
                  <a:pt x="2832100" y="54864"/>
                </a:lnTo>
                <a:lnTo>
                  <a:pt x="2832100" y="51816"/>
                </a:lnTo>
                <a:lnTo>
                  <a:pt x="2823028" y="55081"/>
                </a:lnTo>
                <a:lnTo>
                  <a:pt x="2828925" y="57912"/>
                </a:lnTo>
                <a:lnTo>
                  <a:pt x="2832100" y="57912"/>
                </a:lnTo>
                <a:lnTo>
                  <a:pt x="2833077" y="57560"/>
                </a:lnTo>
                <a:lnTo>
                  <a:pt x="2834005" y="55778"/>
                </a:lnTo>
                <a:close/>
              </a:path>
              <a:path w="2895600" h="111760">
                <a:moveTo>
                  <a:pt x="2832100" y="33528"/>
                </a:moveTo>
                <a:lnTo>
                  <a:pt x="2823633" y="33528"/>
                </a:lnTo>
                <a:lnTo>
                  <a:pt x="2829983" y="35814"/>
                </a:lnTo>
                <a:lnTo>
                  <a:pt x="2831123" y="35403"/>
                </a:lnTo>
                <a:lnTo>
                  <a:pt x="2832100" y="33528"/>
                </a:lnTo>
                <a:close/>
              </a:path>
              <a:path w="2895600" h="111760">
                <a:moveTo>
                  <a:pt x="2833077" y="57560"/>
                </a:moveTo>
                <a:lnTo>
                  <a:pt x="2832100" y="57912"/>
                </a:lnTo>
                <a:lnTo>
                  <a:pt x="2828925" y="57912"/>
                </a:lnTo>
                <a:lnTo>
                  <a:pt x="2832100" y="59436"/>
                </a:lnTo>
                <a:lnTo>
                  <a:pt x="2833077" y="57560"/>
                </a:lnTo>
                <a:close/>
              </a:path>
              <a:path w="2895600" h="111760">
                <a:moveTo>
                  <a:pt x="2831123" y="35403"/>
                </a:moveTo>
                <a:lnTo>
                  <a:pt x="2829983" y="35814"/>
                </a:lnTo>
                <a:lnTo>
                  <a:pt x="2830763" y="36094"/>
                </a:lnTo>
                <a:lnTo>
                  <a:pt x="2831123" y="35403"/>
                </a:lnTo>
                <a:close/>
              </a:path>
              <a:path w="2895600" h="111760">
                <a:moveTo>
                  <a:pt x="2842985" y="37446"/>
                </a:moveTo>
                <a:lnTo>
                  <a:pt x="2836333" y="35052"/>
                </a:lnTo>
                <a:lnTo>
                  <a:pt x="2832100" y="35052"/>
                </a:lnTo>
                <a:lnTo>
                  <a:pt x="2831123" y="35403"/>
                </a:lnTo>
                <a:lnTo>
                  <a:pt x="2830763" y="36094"/>
                </a:lnTo>
                <a:lnTo>
                  <a:pt x="2832100" y="36576"/>
                </a:lnTo>
                <a:lnTo>
                  <a:pt x="2832100" y="42672"/>
                </a:lnTo>
                <a:lnTo>
                  <a:pt x="2842985" y="37446"/>
                </a:lnTo>
                <a:close/>
              </a:path>
              <a:path w="2895600" h="111760">
                <a:moveTo>
                  <a:pt x="2836333" y="35052"/>
                </a:moveTo>
                <a:lnTo>
                  <a:pt x="2832100" y="33528"/>
                </a:lnTo>
                <a:lnTo>
                  <a:pt x="2831123" y="35403"/>
                </a:lnTo>
                <a:lnTo>
                  <a:pt x="2832100" y="35052"/>
                </a:lnTo>
                <a:lnTo>
                  <a:pt x="2836333" y="35052"/>
                </a:lnTo>
                <a:close/>
              </a:path>
              <a:path w="2895600" h="111760">
                <a:moveTo>
                  <a:pt x="2844800" y="35052"/>
                </a:moveTo>
                <a:lnTo>
                  <a:pt x="2832100" y="33528"/>
                </a:lnTo>
                <a:lnTo>
                  <a:pt x="2836333" y="35052"/>
                </a:lnTo>
                <a:lnTo>
                  <a:pt x="2844800" y="35052"/>
                </a:lnTo>
                <a:close/>
              </a:path>
              <a:path w="2895600" h="111760">
                <a:moveTo>
                  <a:pt x="2843463" y="37618"/>
                </a:moveTo>
                <a:lnTo>
                  <a:pt x="2842985" y="37446"/>
                </a:lnTo>
                <a:lnTo>
                  <a:pt x="2832100" y="42672"/>
                </a:lnTo>
                <a:lnTo>
                  <a:pt x="2832100" y="54864"/>
                </a:lnTo>
                <a:lnTo>
                  <a:pt x="2834005" y="55778"/>
                </a:lnTo>
                <a:lnTo>
                  <a:pt x="2843463" y="37618"/>
                </a:lnTo>
                <a:close/>
              </a:path>
              <a:path w="2895600" h="111760">
                <a:moveTo>
                  <a:pt x="2841625" y="59436"/>
                </a:moveTo>
                <a:lnTo>
                  <a:pt x="2835728" y="56605"/>
                </a:lnTo>
                <a:lnTo>
                  <a:pt x="2833077" y="57560"/>
                </a:lnTo>
                <a:lnTo>
                  <a:pt x="2832100" y="59436"/>
                </a:lnTo>
                <a:lnTo>
                  <a:pt x="2841625" y="59436"/>
                </a:lnTo>
                <a:close/>
              </a:path>
              <a:path w="2895600" h="111760">
                <a:moveTo>
                  <a:pt x="2844800" y="60960"/>
                </a:moveTo>
                <a:lnTo>
                  <a:pt x="2841625" y="59436"/>
                </a:lnTo>
                <a:lnTo>
                  <a:pt x="2832100" y="59436"/>
                </a:lnTo>
                <a:lnTo>
                  <a:pt x="2844800" y="60960"/>
                </a:lnTo>
                <a:close/>
              </a:path>
              <a:path w="2895600" h="111760">
                <a:moveTo>
                  <a:pt x="2835728" y="56605"/>
                </a:moveTo>
                <a:lnTo>
                  <a:pt x="2834005" y="55778"/>
                </a:lnTo>
                <a:lnTo>
                  <a:pt x="2833077" y="57560"/>
                </a:lnTo>
                <a:lnTo>
                  <a:pt x="2835728" y="56605"/>
                </a:lnTo>
                <a:close/>
              </a:path>
              <a:path w="2895600" h="111760">
                <a:moveTo>
                  <a:pt x="2844800" y="53340"/>
                </a:moveTo>
                <a:lnTo>
                  <a:pt x="2844800" y="38100"/>
                </a:lnTo>
                <a:lnTo>
                  <a:pt x="2843463" y="37618"/>
                </a:lnTo>
                <a:lnTo>
                  <a:pt x="2834005" y="55778"/>
                </a:lnTo>
                <a:lnTo>
                  <a:pt x="2835728" y="56605"/>
                </a:lnTo>
                <a:lnTo>
                  <a:pt x="2844800" y="53340"/>
                </a:lnTo>
                <a:close/>
              </a:path>
              <a:path w="2895600" h="111760">
                <a:moveTo>
                  <a:pt x="2844800" y="59436"/>
                </a:moveTo>
                <a:lnTo>
                  <a:pt x="2844800" y="53340"/>
                </a:lnTo>
                <a:lnTo>
                  <a:pt x="2835728" y="56605"/>
                </a:lnTo>
                <a:lnTo>
                  <a:pt x="2841625" y="59436"/>
                </a:lnTo>
                <a:lnTo>
                  <a:pt x="2844800" y="59436"/>
                </a:lnTo>
                <a:close/>
              </a:path>
              <a:path w="2895600" h="111760">
                <a:moveTo>
                  <a:pt x="2844800" y="35052"/>
                </a:moveTo>
                <a:lnTo>
                  <a:pt x="2836333" y="35052"/>
                </a:lnTo>
                <a:lnTo>
                  <a:pt x="2842985" y="37446"/>
                </a:lnTo>
                <a:lnTo>
                  <a:pt x="2843741" y="37084"/>
                </a:lnTo>
                <a:lnTo>
                  <a:pt x="2844800" y="35052"/>
                </a:lnTo>
                <a:close/>
              </a:path>
              <a:path w="2895600" h="111760">
                <a:moveTo>
                  <a:pt x="2857500" y="59436"/>
                </a:moveTo>
                <a:lnTo>
                  <a:pt x="2844800" y="54864"/>
                </a:lnTo>
                <a:lnTo>
                  <a:pt x="2844800" y="59436"/>
                </a:lnTo>
                <a:lnTo>
                  <a:pt x="2841625" y="59436"/>
                </a:lnTo>
                <a:lnTo>
                  <a:pt x="2844800" y="60960"/>
                </a:lnTo>
                <a:lnTo>
                  <a:pt x="2857500" y="59436"/>
                </a:lnTo>
                <a:close/>
              </a:path>
              <a:path w="2895600" h="111760">
                <a:moveTo>
                  <a:pt x="2843741" y="37084"/>
                </a:moveTo>
                <a:lnTo>
                  <a:pt x="2842985" y="37446"/>
                </a:lnTo>
                <a:lnTo>
                  <a:pt x="2843463" y="37618"/>
                </a:lnTo>
                <a:lnTo>
                  <a:pt x="2843741" y="37084"/>
                </a:lnTo>
                <a:close/>
              </a:path>
              <a:path w="2895600" h="111760">
                <a:moveTo>
                  <a:pt x="2857500" y="38100"/>
                </a:moveTo>
                <a:lnTo>
                  <a:pt x="2844800" y="36576"/>
                </a:lnTo>
                <a:lnTo>
                  <a:pt x="2843741" y="37084"/>
                </a:lnTo>
                <a:lnTo>
                  <a:pt x="2843463" y="37618"/>
                </a:lnTo>
                <a:lnTo>
                  <a:pt x="2844800" y="38100"/>
                </a:lnTo>
                <a:lnTo>
                  <a:pt x="2844800" y="42672"/>
                </a:lnTo>
                <a:lnTo>
                  <a:pt x="2857500" y="38100"/>
                </a:lnTo>
                <a:close/>
              </a:path>
              <a:path w="2895600" h="111760">
                <a:moveTo>
                  <a:pt x="2844800" y="36576"/>
                </a:moveTo>
                <a:lnTo>
                  <a:pt x="2844800" y="35052"/>
                </a:lnTo>
                <a:lnTo>
                  <a:pt x="2843741" y="37084"/>
                </a:lnTo>
                <a:lnTo>
                  <a:pt x="2844800" y="36576"/>
                </a:lnTo>
                <a:close/>
              </a:path>
              <a:path w="2895600" h="111760">
                <a:moveTo>
                  <a:pt x="2857500" y="38100"/>
                </a:moveTo>
                <a:lnTo>
                  <a:pt x="2857500" y="36576"/>
                </a:lnTo>
                <a:lnTo>
                  <a:pt x="2844800" y="36576"/>
                </a:lnTo>
                <a:lnTo>
                  <a:pt x="2857500" y="38100"/>
                </a:lnTo>
                <a:close/>
              </a:path>
              <a:path w="2895600" h="111760">
                <a:moveTo>
                  <a:pt x="2870200" y="38100"/>
                </a:moveTo>
                <a:lnTo>
                  <a:pt x="2857500" y="38100"/>
                </a:lnTo>
                <a:lnTo>
                  <a:pt x="2844800" y="42672"/>
                </a:lnTo>
                <a:lnTo>
                  <a:pt x="2844800" y="54864"/>
                </a:lnTo>
                <a:lnTo>
                  <a:pt x="2857500" y="59436"/>
                </a:lnTo>
                <a:lnTo>
                  <a:pt x="2857500" y="47244"/>
                </a:lnTo>
                <a:lnTo>
                  <a:pt x="2866736" y="43918"/>
                </a:lnTo>
                <a:lnTo>
                  <a:pt x="2870200" y="38100"/>
                </a:lnTo>
                <a:close/>
              </a:path>
              <a:path w="2895600" h="111760">
                <a:moveTo>
                  <a:pt x="2857500" y="60960"/>
                </a:moveTo>
                <a:lnTo>
                  <a:pt x="2857500" y="59436"/>
                </a:lnTo>
                <a:lnTo>
                  <a:pt x="2844800" y="60960"/>
                </a:lnTo>
                <a:lnTo>
                  <a:pt x="2857500" y="60960"/>
                </a:lnTo>
                <a:close/>
              </a:path>
              <a:path w="2895600" h="111760">
                <a:moveTo>
                  <a:pt x="2866736" y="43918"/>
                </a:moveTo>
                <a:lnTo>
                  <a:pt x="2857500" y="47244"/>
                </a:lnTo>
                <a:lnTo>
                  <a:pt x="2857500" y="56388"/>
                </a:lnTo>
                <a:lnTo>
                  <a:pt x="2859087" y="56769"/>
                </a:lnTo>
                <a:lnTo>
                  <a:pt x="2866736" y="43918"/>
                </a:lnTo>
                <a:close/>
              </a:path>
              <a:path w="2895600" h="111760">
                <a:moveTo>
                  <a:pt x="2859087" y="56769"/>
                </a:moveTo>
                <a:lnTo>
                  <a:pt x="2857500" y="56388"/>
                </a:lnTo>
                <a:lnTo>
                  <a:pt x="2857500" y="59436"/>
                </a:lnTo>
                <a:lnTo>
                  <a:pt x="2859087" y="56769"/>
                </a:lnTo>
                <a:close/>
              </a:path>
              <a:path w="2895600" h="111760">
                <a:moveTo>
                  <a:pt x="2870200" y="59436"/>
                </a:moveTo>
                <a:lnTo>
                  <a:pt x="2859087" y="56769"/>
                </a:lnTo>
                <a:lnTo>
                  <a:pt x="2857500" y="59436"/>
                </a:lnTo>
                <a:lnTo>
                  <a:pt x="2870200" y="59436"/>
                </a:lnTo>
                <a:close/>
              </a:path>
              <a:path w="2895600" h="111760">
                <a:moveTo>
                  <a:pt x="2882900" y="57912"/>
                </a:moveTo>
                <a:lnTo>
                  <a:pt x="2870200" y="54864"/>
                </a:lnTo>
                <a:lnTo>
                  <a:pt x="2870200" y="42672"/>
                </a:lnTo>
                <a:lnTo>
                  <a:pt x="2866736" y="43918"/>
                </a:lnTo>
                <a:lnTo>
                  <a:pt x="2859087" y="56769"/>
                </a:lnTo>
                <a:lnTo>
                  <a:pt x="2870200" y="59436"/>
                </a:lnTo>
                <a:lnTo>
                  <a:pt x="2870200" y="47244"/>
                </a:lnTo>
                <a:lnTo>
                  <a:pt x="2882900" y="45720"/>
                </a:lnTo>
                <a:lnTo>
                  <a:pt x="2882900" y="57912"/>
                </a:lnTo>
                <a:close/>
              </a:path>
              <a:path w="2895600" h="111760">
                <a:moveTo>
                  <a:pt x="2870200" y="42672"/>
                </a:moveTo>
                <a:lnTo>
                  <a:pt x="2870200" y="38100"/>
                </a:lnTo>
                <a:lnTo>
                  <a:pt x="2866736" y="43918"/>
                </a:lnTo>
                <a:lnTo>
                  <a:pt x="2870200" y="42672"/>
                </a:lnTo>
                <a:close/>
              </a:path>
              <a:path w="2895600" h="111760">
                <a:moveTo>
                  <a:pt x="2882900" y="45720"/>
                </a:moveTo>
                <a:lnTo>
                  <a:pt x="2882900" y="42672"/>
                </a:lnTo>
                <a:lnTo>
                  <a:pt x="2870200" y="42672"/>
                </a:lnTo>
                <a:lnTo>
                  <a:pt x="2882900" y="45720"/>
                </a:lnTo>
                <a:close/>
              </a:path>
              <a:path w="2895600" h="111760">
                <a:moveTo>
                  <a:pt x="2895600" y="56388"/>
                </a:moveTo>
                <a:lnTo>
                  <a:pt x="2882900" y="56388"/>
                </a:lnTo>
                <a:lnTo>
                  <a:pt x="2882900" y="45720"/>
                </a:lnTo>
                <a:lnTo>
                  <a:pt x="2870200" y="47244"/>
                </a:lnTo>
                <a:lnTo>
                  <a:pt x="2870200" y="54864"/>
                </a:lnTo>
                <a:lnTo>
                  <a:pt x="2882900" y="57912"/>
                </a:lnTo>
                <a:lnTo>
                  <a:pt x="2882900" y="48768"/>
                </a:lnTo>
                <a:lnTo>
                  <a:pt x="2895600" y="48768"/>
                </a:lnTo>
                <a:lnTo>
                  <a:pt x="2895600" y="56388"/>
                </a:lnTo>
                <a:close/>
              </a:path>
              <a:path w="2895600" h="111760">
                <a:moveTo>
                  <a:pt x="2882900" y="59436"/>
                </a:moveTo>
                <a:lnTo>
                  <a:pt x="2882900" y="57912"/>
                </a:lnTo>
                <a:lnTo>
                  <a:pt x="2870200" y="59436"/>
                </a:lnTo>
                <a:lnTo>
                  <a:pt x="2882900" y="59436"/>
                </a:lnTo>
                <a:close/>
              </a:path>
              <a:path w="2895600" h="111760">
                <a:moveTo>
                  <a:pt x="2895600" y="56388"/>
                </a:moveTo>
                <a:lnTo>
                  <a:pt x="2895600" y="48768"/>
                </a:lnTo>
                <a:lnTo>
                  <a:pt x="2882900" y="48768"/>
                </a:lnTo>
                <a:lnTo>
                  <a:pt x="2882900" y="56388"/>
                </a:lnTo>
                <a:lnTo>
                  <a:pt x="2895600" y="56388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9" name="object 39"/>
          <p:cNvSpPr/>
          <p:nvPr/>
        </p:nvSpPr>
        <p:spPr>
          <a:xfrm>
            <a:off x="3462618" y="5524052"/>
            <a:ext cx="2465294" cy="118782"/>
          </a:xfrm>
          <a:custGeom>
            <a:avLst/>
            <a:gdLst/>
            <a:ahLst/>
            <a:cxnLst/>
            <a:rect l="l" t="t" r="r" b="b"/>
            <a:pathLst>
              <a:path w="2794000" h="134620">
                <a:moveTo>
                  <a:pt x="9525" y="100584"/>
                </a:moveTo>
                <a:lnTo>
                  <a:pt x="0" y="100584"/>
                </a:lnTo>
                <a:lnTo>
                  <a:pt x="2005" y="104193"/>
                </a:lnTo>
                <a:lnTo>
                  <a:pt x="9525" y="100584"/>
                </a:lnTo>
                <a:close/>
              </a:path>
              <a:path w="2794000" h="134620">
                <a:moveTo>
                  <a:pt x="2005" y="104193"/>
                </a:moveTo>
                <a:lnTo>
                  <a:pt x="0" y="100584"/>
                </a:lnTo>
                <a:lnTo>
                  <a:pt x="0" y="105156"/>
                </a:lnTo>
                <a:lnTo>
                  <a:pt x="2005" y="104193"/>
                </a:lnTo>
                <a:close/>
              </a:path>
              <a:path w="2794000" h="134620">
                <a:moveTo>
                  <a:pt x="12700" y="123444"/>
                </a:moveTo>
                <a:lnTo>
                  <a:pt x="2005" y="104193"/>
                </a:lnTo>
                <a:lnTo>
                  <a:pt x="0" y="105156"/>
                </a:lnTo>
                <a:lnTo>
                  <a:pt x="0" y="117348"/>
                </a:lnTo>
                <a:lnTo>
                  <a:pt x="12700" y="123444"/>
                </a:lnTo>
                <a:close/>
              </a:path>
              <a:path w="2794000" h="134620">
                <a:moveTo>
                  <a:pt x="12700" y="123444"/>
                </a:moveTo>
                <a:lnTo>
                  <a:pt x="0" y="117348"/>
                </a:lnTo>
                <a:lnTo>
                  <a:pt x="0" y="123444"/>
                </a:lnTo>
                <a:lnTo>
                  <a:pt x="12700" y="123444"/>
                </a:lnTo>
                <a:close/>
              </a:path>
              <a:path w="2794000" h="134620">
                <a:moveTo>
                  <a:pt x="25400" y="118872"/>
                </a:moveTo>
                <a:lnTo>
                  <a:pt x="25400" y="105156"/>
                </a:lnTo>
                <a:lnTo>
                  <a:pt x="12700" y="100584"/>
                </a:lnTo>
                <a:lnTo>
                  <a:pt x="9525" y="100584"/>
                </a:lnTo>
                <a:lnTo>
                  <a:pt x="2005" y="104193"/>
                </a:lnTo>
                <a:lnTo>
                  <a:pt x="12700" y="123444"/>
                </a:lnTo>
                <a:lnTo>
                  <a:pt x="25400" y="118872"/>
                </a:lnTo>
                <a:close/>
              </a:path>
              <a:path w="2794000" h="134620">
                <a:moveTo>
                  <a:pt x="30842" y="101672"/>
                </a:moveTo>
                <a:lnTo>
                  <a:pt x="25400" y="99060"/>
                </a:lnTo>
                <a:lnTo>
                  <a:pt x="12700" y="99060"/>
                </a:lnTo>
                <a:lnTo>
                  <a:pt x="9525" y="100584"/>
                </a:lnTo>
                <a:lnTo>
                  <a:pt x="12700" y="100584"/>
                </a:lnTo>
                <a:lnTo>
                  <a:pt x="25400" y="105156"/>
                </a:lnTo>
                <a:lnTo>
                  <a:pt x="25400" y="103632"/>
                </a:lnTo>
                <a:lnTo>
                  <a:pt x="30842" y="101672"/>
                </a:lnTo>
                <a:close/>
              </a:path>
              <a:path w="2794000" h="134620">
                <a:moveTo>
                  <a:pt x="32657" y="119960"/>
                </a:moveTo>
                <a:lnTo>
                  <a:pt x="25400" y="117348"/>
                </a:lnTo>
                <a:lnTo>
                  <a:pt x="25400" y="118872"/>
                </a:lnTo>
                <a:lnTo>
                  <a:pt x="12700" y="123444"/>
                </a:lnTo>
                <a:lnTo>
                  <a:pt x="25400" y="123444"/>
                </a:lnTo>
                <a:lnTo>
                  <a:pt x="32657" y="119960"/>
                </a:lnTo>
                <a:close/>
              </a:path>
              <a:path w="2794000" h="134620">
                <a:moveTo>
                  <a:pt x="38100" y="99060"/>
                </a:moveTo>
                <a:lnTo>
                  <a:pt x="25400" y="99060"/>
                </a:lnTo>
                <a:lnTo>
                  <a:pt x="30842" y="101672"/>
                </a:lnTo>
                <a:lnTo>
                  <a:pt x="38100" y="99060"/>
                </a:lnTo>
                <a:close/>
              </a:path>
              <a:path w="2794000" h="134620">
                <a:moveTo>
                  <a:pt x="63500" y="121920"/>
                </a:moveTo>
                <a:lnTo>
                  <a:pt x="50800" y="115824"/>
                </a:lnTo>
                <a:lnTo>
                  <a:pt x="50800" y="99060"/>
                </a:lnTo>
                <a:lnTo>
                  <a:pt x="38100" y="103632"/>
                </a:lnTo>
                <a:lnTo>
                  <a:pt x="38100" y="105156"/>
                </a:lnTo>
                <a:lnTo>
                  <a:pt x="30842" y="101672"/>
                </a:lnTo>
                <a:lnTo>
                  <a:pt x="25400" y="103632"/>
                </a:lnTo>
                <a:lnTo>
                  <a:pt x="25400" y="117348"/>
                </a:lnTo>
                <a:lnTo>
                  <a:pt x="32657" y="119960"/>
                </a:lnTo>
                <a:lnTo>
                  <a:pt x="38100" y="117348"/>
                </a:lnTo>
                <a:lnTo>
                  <a:pt x="50800" y="121920"/>
                </a:lnTo>
                <a:lnTo>
                  <a:pt x="50800" y="103632"/>
                </a:lnTo>
                <a:lnTo>
                  <a:pt x="60325" y="99060"/>
                </a:lnTo>
                <a:lnTo>
                  <a:pt x="60325" y="121920"/>
                </a:lnTo>
                <a:lnTo>
                  <a:pt x="63500" y="121920"/>
                </a:lnTo>
                <a:close/>
              </a:path>
              <a:path w="2794000" h="134620">
                <a:moveTo>
                  <a:pt x="38100" y="121920"/>
                </a:moveTo>
                <a:lnTo>
                  <a:pt x="32657" y="119960"/>
                </a:lnTo>
                <a:lnTo>
                  <a:pt x="25400" y="123444"/>
                </a:lnTo>
                <a:lnTo>
                  <a:pt x="38100" y="121920"/>
                </a:lnTo>
                <a:close/>
              </a:path>
              <a:path w="2794000" h="134620">
                <a:moveTo>
                  <a:pt x="38100" y="123444"/>
                </a:moveTo>
                <a:lnTo>
                  <a:pt x="38100" y="121920"/>
                </a:lnTo>
                <a:lnTo>
                  <a:pt x="25400" y="123444"/>
                </a:lnTo>
                <a:lnTo>
                  <a:pt x="38100" y="123444"/>
                </a:lnTo>
                <a:close/>
              </a:path>
              <a:path w="2794000" h="134620">
                <a:moveTo>
                  <a:pt x="50800" y="99060"/>
                </a:moveTo>
                <a:lnTo>
                  <a:pt x="38100" y="99060"/>
                </a:lnTo>
                <a:lnTo>
                  <a:pt x="30842" y="101672"/>
                </a:lnTo>
                <a:lnTo>
                  <a:pt x="38100" y="105156"/>
                </a:lnTo>
                <a:lnTo>
                  <a:pt x="38100" y="103632"/>
                </a:lnTo>
                <a:lnTo>
                  <a:pt x="50800" y="99060"/>
                </a:lnTo>
                <a:close/>
              </a:path>
              <a:path w="2794000" h="134620">
                <a:moveTo>
                  <a:pt x="50800" y="121920"/>
                </a:moveTo>
                <a:lnTo>
                  <a:pt x="38100" y="117348"/>
                </a:lnTo>
                <a:lnTo>
                  <a:pt x="32657" y="119960"/>
                </a:lnTo>
                <a:lnTo>
                  <a:pt x="38100" y="121920"/>
                </a:lnTo>
                <a:lnTo>
                  <a:pt x="50800" y="121920"/>
                </a:lnTo>
                <a:close/>
              </a:path>
              <a:path w="2794000" h="134620">
                <a:moveTo>
                  <a:pt x="63500" y="97536"/>
                </a:moveTo>
                <a:lnTo>
                  <a:pt x="50800" y="99060"/>
                </a:lnTo>
                <a:lnTo>
                  <a:pt x="60325" y="99060"/>
                </a:lnTo>
                <a:lnTo>
                  <a:pt x="63500" y="97536"/>
                </a:lnTo>
                <a:close/>
              </a:path>
              <a:path w="2794000" h="134620">
                <a:moveTo>
                  <a:pt x="76200" y="121920"/>
                </a:moveTo>
                <a:lnTo>
                  <a:pt x="63500" y="115824"/>
                </a:lnTo>
                <a:lnTo>
                  <a:pt x="63500" y="99060"/>
                </a:lnTo>
                <a:lnTo>
                  <a:pt x="60325" y="99060"/>
                </a:lnTo>
                <a:lnTo>
                  <a:pt x="50800" y="103632"/>
                </a:lnTo>
                <a:lnTo>
                  <a:pt x="50800" y="115824"/>
                </a:lnTo>
                <a:lnTo>
                  <a:pt x="63500" y="121920"/>
                </a:lnTo>
                <a:lnTo>
                  <a:pt x="76200" y="121920"/>
                </a:lnTo>
                <a:close/>
              </a:path>
              <a:path w="2794000" h="134620">
                <a:moveTo>
                  <a:pt x="76200" y="97536"/>
                </a:moveTo>
                <a:lnTo>
                  <a:pt x="63500" y="97536"/>
                </a:lnTo>
                <a:lnTo>
                  <a:pt x="60325" y="99060"/>
                </a:lnTo>
                <a:lnTo>
                  <a:pt x="63500" y="99060"/>
                </a:lnTo>
                <a:lnTo>
                  <a:pt x="63500" y="103632"/>
                </a:lnTo>
                <a:lnTo>
                  <a:pt x="76200" y="97536"/>
                </a:lnTo>
                <a:close/>
              </a:path>
              <a:path w="2794000" h="134620">
                <a:moveTo>
                  <a:pt x="88900" y="121920"/>
                </a:moveTo>
                <a:lnTo>
                  <a:pt x="76200" y="115824"/>
                </a:lnTo>
                <a:lnTo>
                  <a:pt x="76200" y="97536"/>
                </a:lnTo>
                <a:lnTo>
                  <a:pt x="63500" y="103632"/>
                </a:lnTo>
                <a:lnTo>
                  <a:pt x="63500" y="115824"/>
                </a:lnTo>
                <a:lnTo>
                  <a:pt x="76200" y="121920"/>
                </a:lnTo>
                <a:lnTo>
                  <a:pt x="76200" y="103632"/>
                </a:lnTo>
                <a:lnTo>
                  <a:pt x="88900" y="97536"/>
                </a:lnTo>
                <a:lnTo>
                  <a:pt x="88900" y="121920"/>
                </a:lnTo>
                <a:close/>
              </a:path>
              <a:path w="2794000" h="134620">
                <a:moveTo>
                  <a:pt x="133350" y="118872"/>
                </a:moveTo>
                <a:lnTo>
                  <a:pt x="127000" y="115824"/>
                </a:lnTo>
                <a:lnTo>
                  <a:pt x="127000" y="97536"/>
                </a:lnTo>
                <a:lnTo>
                  <a:pt x="88900" y="97536"/>
                </a:lnTo>
                <a:lnTo>
                  <a:pt x="76200" y="103632"/>
                </a:lnTo>
                <a:lnTo>
                  <a:pt x="76200" y="115824"/>
                </a:lnTo>
                <a:lnTo>
                  <a:pt x="88900" y="121920"/>
                </a:lnTo>
                <a:lnTo>
                  <a:pt x="127000" y="121920"/>
                </a:lnTo>
                <a:lnTo>
                  <a:pt x="127000" y="103632"/>
                </a:lnTo>
                <a:lnTo>
                  <a:pt x="133350" y="100584"/>
                </a:lnTo>
                <a:lnTo>
                  <a:pt x="133350" y="118872"/>
                </a:lnTo>
                <a:close/>
              </a:path>
              <a:path w="2794000" h="134620">
                <a:moveTo>
                  <a:pt x="139700" y="97536"/>
                </a:moveTo>
                <a:lnTo>
                  <a:pt x="127000" y="97536"/>
                </a:lnTo>
                <a:lnTo>
                  <a:pt x="133350" y="100584"/>
                </a:lnTo>
                <a:lnTo>
                  <a:pt x="139700" y="97536"/>
                </a:lnTo>
                <a:close/>
              </a:path>
              <a:path w="2794000" h="134620">
                <a:moveTo>
                  <a:pt x="139700" y="115824"/>
                </a:moveTo>
                <a:lnTo>
                  <a:pt x="139700" y="103632"/>
                </a:lnTo>
                <a:lnTo>
                  <a:pt x="133350" y="100584"/>
                </a:lnTo>
                <a:lnTo>
                  <a:pt x="127000" y="103632"/>
                </a:lnTo>
                <a:lnTo>
                  <a:pt x="127000" y="115824"/>
                </a:lnTo>
                <a:lnTo>
                  <a:pt x="133350" y="118872"/>
                </a:lnTo>
                <a:lnTo>
                  <a:pt x="139700" y="115824"/>
                </a:lnTo>
                <a:close/>
              </a:path>
              <a:path w="2794000" h="134620">
                <a:moveTo>
                  <a:pt x="139700" y="121920"/>
                </a:moveTo>
                <a:lnTo>
                  <a:pt x="133350" y="118872"/>
                </a:lnTo>
                <a:lnTo>
                  <a:pt x="127000" y="121920"/>
                </a:lnTo>
                <a:lnTo>
                  <a:pt x="139700" y="121920"/>
                </a:lnTo>
                <a:close/>
              </a:path>
              <a:path w="2794000" h="134620">
                <a:moveTo>
                  <a:pt x="171450" y="118872"/>
                </a:moveTo>
                <a:lnTo>
                  <a:pt x="165100" y="115824"/>
                </a:lnTo>
                <a:lnTo>
                  <a:pt x="165100" y="97536"/>
                </a:lnTo>
                <a:lnTo>
                  <a:pt x="139700" y="97536"/>
                </a:lnTo>
                <a:lnTo>
                  <a:pt x="133350" y="100584"/>
                </a:lnTo>
                <a:lnTo>
                  <a:pt x="139700" y="103632"/>
                </a:lnTo>
                <a:lnTo>
                  <a:pt x="139700" y="121920"/>
                </a:lnTo>
                <a:lnTo>
                  <a:pt x="165100" y="121920"/>
                </a:lnTo>
                <a:lnTo>
                  <a:pt x="165100" y="103632"/>
                </a:lnTo>
                <a:lnTo>
                  <a:pt x="171450" y="100584"/>
                </a:lnTo>
                <a:lnTo>
                  <a:pt x="171450" y="118872"/>
                </a:lnTo>
                <a:close/>
              </a:path>
              <a:path w="2794000" h="134620">
                <a:moveTo>
                  <a:pt x="139700" y="121920"/>
                </a:moveTo>
                <a:lnTo>
                  <a:pt x="139700" y="115824"/>
                </a:lnTo>
                <a:lnTo>
                  <a:pt x="133350" y="118872"/>
                </a:lnTo>
                <a:lnTo>
                  <a:pt x="139700" y="121920"/>
                </a:lnTo>
                <a:close/>
              </a:path>
              <a:path w="2794000" h="134620">
                <a:moveTo>
                  <a:pt x="177800" y="97536"/>
                </a:moveTo>
                <a:lnTo>
                  <a:pt x="165100" y="97536"/>
                </a:lnTo>
                <a:lnTo>
                  <a:pt x="171450" y="100584"/>
                </a:lnTo>
                <a:lnTo>
                  <a:pt x="177800" y="97536"/>
                </a:lnTo>
                <a:close/>
              </a:path>
              <a:path w="2794000" h="134620">
                <a:moveTo>
                  <a:pt x="177800" y="115824"/>
                </a:moveTo>
                <a:lnTo>
                  <a:pt x="177800" y="103632"/>
                </a:lnTo>
                <a:lnTo>
                  <a:pt x="171450" y="100584"/>
                </a:lnTo>
                <a:lnTo>
                  <a:pt x="165100" y="103632"/>
                </a:lnTo>
                <a:lnTo>
                  <a:pt x="165100" y="115824"/>
                </a:lnTo>
                <a:lnTo>
                  <a:pt x="171450" y="118872"/>
                </a:lnTo>
                <a:lnTo>
                  <a:pt x="177800" y="115824"/>
                </a:lnTo>
                <a:close/>
              </a:path>
              <a:path w="2794000" h="134620">
                <a:moveTo>
                  <a:pt x="177800" y="121920"/>
                </a:moveTo>
                <a:lnTo>
                  <a:pt x="171450" y="118872"/>
                </a:lnTo>
                <a:lnTo>
                  <a:pt x="165100" y="121920"/>
                </a:lnTo>
                <a:lnTo>
                  <a:pt x="177800" y="121920"/>
                </a:lnTo>
                <a:close/>
              </a:path>
              <a:path w="2794000" h="134620">
                <a:moveTo>
                  <a:pt x="203200" y="99060"/>
                </a:moveTo>
                <a:lnTo>
                  <a:pt x="177800" y="97536"/>
                </a:lnTo>
                <a:lnTo>
                  <a:pt x="171450" y="100584"/>
                </a:lnTo>
                <a:lnTo>
                  <a:pt x="177800" y="103632"/>
                </a:lnTo>
                <a:lnTo>
                  <a:pt x="177800" y="121920"/>
                </a:lnTo>
                <a:lnTo>
                  <a:pt x="190500" y="121920"/>
                </a:lnTo>
                <a:lnTo>
                  <a:pt x="190500" y="99060"/>
                </a:lnTo>
                <a:lnTo>
                  <a:pt x="203200" y="99060"/>
                </a:lnTo>
                <a:close/>
              </a:path>
              <a:path w="2794000" h="134620">
                <a:moveTo>
                  <a:pt x="177800" y="121920"/>
                </a:moveTo>
                <a:lnTo>
                  <a:pt x="177800" y="115824"/>
                </a:lnTo>
                <a:lnTo>
                  <a:pt x="171450" y="118872"/>
                </a:lnTo>
                <a:lnTo>
                  <a:pt x="177800" y="121920"/>
                </a:lnTo>
                <a:close/>
              </a:path>
              <a:path w="2794000" h="134620">
                <a:moveTo>
                  <a:pt x="190500" y="98298"/>
                </a:moveTo>
                <a:lnTo>
                  <a:pt x="190500" y="97536"/>
                </a:lnTo>
                <a:lnTo>
                  <a:pt x="177800" y="97536"/>
                </a:lnTo>
                <a:lnTo>
                  <a:pt x="190500" y="98298"/>
                </a:lnTo>
                <a:close/>
              </a:path>
              <a:path w="2794000" h="134620">
                <a:moveTo>
                  <a:pt x="209550" y="119634"/>
                </a:moveTo>
                <a:lnTo>
                  <a:pt x="203200" y="117348"/>
                </a:lnTo>
                <a:lnTo>
                  <a:pt x="203200" y="99060"/>
                </a:lnTo>
                <a:lnTo>
                  <a:pt x="190500" y="99060"/>
                </a:lnTo>
                <a:lnTo>
                  <a:pt x="190500" y="121920"/>
                </a:lnTo>
                <a:lnTo>
                  <a:pt x="203200" y="121920"/>
                </a:lnTo>
                <a:lnTo>
                  <a:pt x="203200" y="103632"/>
                </a:lnTo>
                <a:lnTo>
                  <a:pt x="209550" y="101346"/>
                </a:lnTo>
                <a:lnTo>
                  <a:pt x="209550" y="119634"/>
                </a:lnTo>
                <a:close/>
              </a:path>
              <a:path w="2794000" h="134620">
                <a:moveTo>
                  <a:pt x="215900" y="99060"/>
                </a:moveTo>
                <a:lnTo>
                  <a:pt x="203200" y="99060"/>
                </a:lnTo>
                <a:lnTo>
                  <a:pt x="209550" y="101346"/>
                </a:lnTo>
                <a:lnTo>
                  <a:pt x="215900" y="99060"/>
                </a:lnTo>
                <a:close/>
              </a:path>
              <a:path w="2794000" h="134620">
                <a:moveTo>
                  <a:pt x="215900" y="117348"/>
                </a:moveTo>
                <a:lnTo>
                  <a:pt x="215900" y="103632"/>
                </a:lnTo>
                <a:lnTo>
                  <a:pt x="209550" y="101346"/>
                </a:lnTo>
                <a:lnTo>
                  <a:pt x="203200" y="103632"/>
                </a:lnTo>
                <a:lnTo>
                  <a:pt x="203200" y="117348"/>
                </a:lnTo>
                <a:lnTo>
                  <a:pt x="209550" y="119634"/>
                </a:lnTo>
                <a:lnTo>
                  <a:pt x="215900" y="117348"/>
                </a:lnTo>
                <a:close/>
              </a:path>
              <a:path w="2794000" h="134620">
                <a:moveTo>
                  <a:pt x="215900" y="121920"/>
                </a:moveTo>
                <a:lnTo>
                  <a:pt x="209550" y="119634"/>
                </a:lnTo>
                <a:lnTo>
                  <a:pt x="203200" y="121920"/>
                </a:lnTo>
                <a:lnTo>
                  <a:pt x="215900" y="121920"/>
                </a:lnTo>
                <a:close/>
              </a:path>
              <a:path w="2794000" h="134620">
                <a:moveTo>
                  <a:pt x="241300" y="100584"/>
                </a:moveTo>
                <a:lnTo>
                  <a:pt x="215900" y="99060"/>
                </a:lnTo>
                <a:lnTo>
                  <a:pt x="209550" y="101346"/>
                </a:lnTo>
                <a:lnTo>
                  <a:pt x="215900" y="103632"/>
                </a:lnTo>
                <a:lnTo>
                  <a:pt x="215900" y="121920"/>
                </a:lnTo>
                <a:lnTo>
                  <a:pt x="228600" y="121920"/>
                </a:lnTo>
                <a:lnTo>
                  <a:pt x="228600" y="105156"/>
                </a:lnTo>
                <a:lnTo>
                  <a:pt x="241300" y="100584"/>
                </a:lnTo>
                <a:close/>
              </a:path>
              <a:path w="2794000" h="134620">
                <a:moveTo>
                  <a:pt x="215900" y="121920"/>
                </a:moveTo>
                <a:lnTo>
                  <a:pt x="215900" y="117348"/>
                </a:lnTo>
                <a:lnTo>
                  <a:pt x="209550" y="119634"/>
                </a:lnTo>
                <a:lnTo>
                  <a:pt x="215900" y="121920"/>
                </a:lnTo>
                <a:close/>
              </a:path>
              <a:path w="2794000" h="134620">
                <a:moveTo>
                  <a:pt x="228600" y="99822"/>
                </a:moveTo>
                <a:lnTo>
                  <a:pt x="228600" y="99060"/>
                </a:lnTo>
                <a:lnTo>
                  <a:pt x="215900" y="99060"/>
                </a:lnTo>
                <a:lnTo>
                  <a:pt x="228600" y="99822"/>
                </a:lnTo>
                <a:close/>
              </a:path>
              <a:path w="2794000" h="134620">
                <a:moveTo>
                  <a:pt x="241300" y="123444"/>
                </a:moveTo>
                <a:lnTo>
                  <a:pt x="228600" y="118872"/>
                </a:lnTo>
                <a:lnTo>
                  <a:pt x="228600" y="121920"/>
                </a:lnTo>
                <a:lnTo>
                  <a:pt x="215900" y="121920"/>
                </a:lnTo>
                <a:lnTo>
                  <a:pt x="241300" y="123444"/>
                </a:lnTo>
                <a:close/>
              </a:path>
              <a:path w="2794000" h="134620">
                <a:moveTo>
                  <a:pt x="266700" y="102108"/>
                </a:moveTo>
                <a:lnTo>
                  <a:pt x="241300" y="100584"/>
                </a:lnTo>
                <a:lnTo>
                  <a:pt x="228600" y="105156"/>
                </a:lnTo>
                <a:lnTo>
                  <a:pt x="228600" y="118872"/>
                </a:lnTo>
                <a:lnTo>
                  <a:pt x="241300" y="123444"/>
                </a:lnTo>
                <a:lnTo>
                  <a:pt x="254000" y="123444"/>
                </a:lnTo>
                <a:lnTo>
                  <a:pt x="254000" y="102108"/>
                </a:lnTo>
                <a:lnTo>
                  <a:pt x="266700" y="102108"/>
                </a:lnTo>
                <a:close/>
              </a:path>
              <a:path w="2794000" h="134620">
                <a:moveTo>
                  <a:pt x="254000" y="101346"/>
                </a:moveTo>
                <a:lnTo>
                  <a:pt x="254000" y="100584"/>
                </a:lnTo>
                <a:lnTo>
                  <a:pt x="241300" y="100584"/>
                </a:lnTo>
                <a:lnTo>
                  <a:pt x="254000" y="101346"/>
                </a:lnTo>
                <a:close/>
              </a:path>
              <a:path w="2794000" h="134620">
                <a:moveTo>
                  <a:pt x="279400" y="120396"/>
                </a:moveTo>
                <a:lnTo>
                  <a:pt x="279400" y="106680"/>
                </a:lnTo>
                <a:lnTo>
                  <a:pt x="266700" y="102108"/>
                </a:lnTo>
                <a:lnTo>
                  <a:pt x="254000" y="102108"/>
                </a:lnTo>
                <a:lnTo>
                  <a:pt x="254000" y="123444"/>
                </a:lnTo>
                <a:lnTo>
                  <a:pt x="241300" y="123444"/>
                </a:lnTo>
                <a:lnTo>
                  <a:pt x="266700" y="124968"/>
                </a:lnTo>
                <a:lnTo>
                  <a:pt x="279400" y="120396"/>
                </a:lnTo>
                <a:close/>
              </a:path>
              <a:path w="2794000" h="134620">
                <a:moveTo>
                  <a:pt x="266700" y="124968"/>
                </a:moveTo>
                <a:lnTo>
                  <a:pt x="254000" y="124206"/>
                </a:lnTo>
                <a:lnTo>
                  <a:pt x="254000" y="124968"/>
                </a:lnTo>
                <a:lnTo>
                  <a:pt x="266700" y="124968"/>
                </a:lnTo>
                <a:close/>
              </a:path>
              <a:path w="2794000" h="134620">
                <a:moveTo>
                  <a:pt x="304800" y="120396"/>
                </a:moveTo>
                <a:lnTo>
                  <a:pt x="304800" y="106680"/>
                </a:lnTo>
                <a:lnTo>
                  <a:pt x="292100" y="102108"/>
                </a:lnTo>
                <a:lnTo>
                  <a:pt x="266700" y="102108"/>
                </a:lnTo>
                <a:lnTo>
                  <a:pt x="279400" y="106680"/>
                </a:lnTo>
                <a:lnTo>
                  <a:pt x="279400" y="124968"/>
                </a:lnTo>
                <a:lnTo>
                  <a:pt x="292100" y="124968"/>
                </a:lnTo>
                <a:lnTo>
                  <a:pt x="304800" y="120396"/>
                </a:lnTo>
                <a:close/>
              </a:path>
              <a:path w="2794000" h="134620">
                <a:moveTo>
                  <a:pt x="279400" y="124968"/>
                </a:moveTo>
                <a:lnTo>
                  <a:pt x="279400" y="120396"/>
                </a:lnTo>
                <a:lnTo>
                  <a:pt x="266700" y="124968"/>
                </a:lnTo>
                <a:lnTo>
                  <a:pt x="279400" y="124968"/>
                </a:lnTo>
                <a:close/>
              </a:path>
              <a:path w="2794000" h="134620">
                <a:moveTo>
                  <a:pt x="317500" y="103632"/>
                </a:moveTo>
                <a:lnTo>
                  <a:pt x="292100" y="102108"/>
                </a:lnTo>
                <a:lnTo>
                  <a:pt x="304800" y="106680"/>
                </a:lnTo>
                <a:lnTo>
                  <a:pt x="304800" y="103632"/>
                </a:lnTo>
                <a:lnTo>
                  <a:pt x="317500" y="103632"/>
                </a:lnTo>
                <a:close/>
              </a:path>
              <a:path w="2794000" h="134620">
                <a:moveTo>
                  <a:pt x="330200" y="121920"/>
                </a:moveTo>
                <a:lnTo>
                  <a:pt x="330200" y="108204"/>
                </a:lnTo>
                <a:lnTo>
                  <a:pt x="317500" y="103632"/>
                </a:lnTo>
                <a:lnTo>
                  <a:pt x="304800" y="103632"/>
                </a:lnTo>
                <a:lnTo>
                  <a:pt x="304800" y="120396"/>
                </a:lnTo>
                <a:lnTo>
                  <a:pt x="292100" y="124968"/>
                </a:lnTo>
                <a:lnTo>
                  <a:pt x="317500" y="126492"/>
                </a:lnTo>
                <a:lnTo>
                  <a:pt x="330200" y="121920"/>
                </a:lnTo>
                <a:close/>
              </a:path>
              <a:path w="2794000" h="134620">
                <a:moveTo>
                  <a:pt x="317500" y="126492"/>
                </a:moveTo>
                <a:lnTo>
                  <a:pt x="304800" y="125730"/>
                </a:lnTo>
                <a:lnTo>
                  <a:pt x="304800" y="126492"/>
                </a:lnTo>
                <a:lnTo>
                  <a:pt x="317500" y="126492"/>
                </a:lnTo>
                <a:close/>
              </a:path>
              <a:path w="2794000" h="134620">
                <a:moveTo>
                  <a:pt x="342900" y="105156"/>
                </a:moveTo>
                <a:lnTo>
                  <a:pt x="317500" y="103632"/>
                </a:lnTo>
                <a:lnTo>
                  <a:pt x="330200" y="108204"/>
                </a:lnTo>
                <a:lnTo>
                  <a:pt x="330200" y="105156"/>
                </a:lnTo>
                <a:lnTo>
                  <a:pt x="342900" y="105156"/>
                </a:lnTo>
                <a:close/>
              </a:path>
              <a:path w="2794000" h="134620">
                <a:moveTo>
                  <a:pt x="342623" y="105652"/>
                </a:moveTo>
                <a:lnTo>
                  <a:pt x="330200" y="105156"/>
                </a:lnTo>
                <a:lnTo>
                  <a:pt x="330200" y="121920"/>
                </a:lnTo>
                <a:lnTo>
                  <a:pt x="317500" y="126492"/>
                </a:lnTo>
                <a:lnTo>
                  <a:pt x="330200" y="128016"/>
                </a:lnTo>
                <a:lnTo>
                  <a:pt x="342623" y="105652"/>
                </a:lnTo>
                <a:close/>
              </a:path>
              <a:path w="2794000" h="134620">
                <a:moveTo>
                  <a:pt x="342900" y="105156"/>
                </a:moveTo>
                <a:lnTo>
                  <a:pt x="330200" y="105156"/>
                </a:lnTo>
                <a:lnTo>
                  <a:pt x="342623" y="105652"/>
                </a:lnTo>
                <a:lnTo>
                  <a:pt x="342900" y="105156"/>
                </a:lnTo>
                <a:close/>
              </a:path>
              <a:path w="2794000" h="134620">
                <a:moveTo>
                  <a:pt x="368300" y="106680"/>
                </a:moveTo>
                <a:lnTo>
                  <a:pt x="342623" y="105652"/>
                </a:lnTo>
                <a:lnTo>
                  <a:pt x="330200" y="128016"/>
                </a:lnTo>
                <a:lnTo>
                  <a:pt x="342900" y="128016"/>
                </a:lnTo>
                <a:lnTo>
                  <a:pt x="342900" y="128524"/>
                </a:lnTo>
                <a:lnTo>
                  <a:pt x="355600" y="129032"/>
                </a:lnTo>
                <a:lnTo>
                  <a:pt x="355600" y="106680"/>
                </a:lnTo>
                <a:lnTo>
                  <a:pt x="368300" y="106680"/>
                </a:lnTo>
                <a:close/>
              </a:path>
              <a:path w="2794000" h="134620">
                <a:moveTo>
                  <a:pt x="342900" y="128524"/>
                </a:moveTo>
                <a:lnTo>
                  <a:pt x="342900" y="128016"/>
                </a:lnTo>
                <a:lnTo>
                  <a:pt x="330200" y="128016"/>
                </a:lnTo>
                <a:lnTo>
                  <a:pt x="342900" y="128524"/>
                </a:lnTo>
                <a:close/>
              </a:path>
              <a:path w="2794000" h="134620">
                <a:moveTo>
                  <a:pt x="342900" y="105664"/>
                </a:moveTo>
                <a:lnTo>
                  <a:pt x="342900" y="105156"/>
                </a:lnTo>
                <a:lnTo>
                  <a:pt x="342623" y="105652"/>
                </a:lnTo>
                <a:lnTo>
                  <a:pt x="342900" y="105664"/>
                </a:lnTo>
                <a:close/>
              </a:path>
              <a:path w="2794000" h="134620">
                <a:moveTo>
                  <a:pt x="406400" y="124968"/>
                </a:moveTo>
                <a:lnTo>
                  <a:pt x="406400" y="111252"/>
                </a:lnTo>
                <a:lnTo>
                  <a:pt x="393700" y="106680"/>
                </a:lnTo>
                <a:lnTo>
                  <a:pt x="355600" y="106680"/>
                </a:lnTo>
                <a:lnTo>
                  <a:pt x="355600" y="129032"/>
                </a:lnTo>
                <a:lnTo>
                  <a:pt x="368300" y="129540"/>
                </a:lnTo>
                <a:lnTo>
                  <a:pt x="393700" y="129540"/>
                </a:lnTo>
                <a:lnTo>
                  <a:pt x="406400" y="124968"/>
                </a:lnTo>
                <a:close/>
              </a:path>
              <a:path w="2794000" h="134620">
                <a:moveTo>
                  <a:pt x="368300" y="129540"/>
                </a:moveTo>
                <a:lnTo>
                  <a:pt x="355600" y="129032"/>
                </a:lnTo>
                <a:lnTo>
                  <a:pt x="355600" y="129540"/>
                </a:lnTo>
                <a:lnTo>
                  <a:pt x="368300" y="129540"/>
                </a:lnTo>
                <a:close/>
              </a:path>
              <a:path w="2794000" h="134620">
                <a:moveTo>
                  <a:pt x="419100" y="109728"/>
                </a:moveTo>
                <a:lnTo>
                  <a:pt x="393700" y="106680"/>
                </a:lnTo>
                <a:lnTo>
                  <a:pt x="406400" y="111252"/>
                </a:lnTo>
                <a:lnTo>
                  <a:pt x="406400" y="109728"/>
                </a:lnTo>
                <a:lnTo>
                  <a:pt x="419100" y="109728"/>
                </a:lnTo>
                <a:close/>
              </a:path>
              <a:path w="2794000" h="134620">
                <a:moveTo>
                  <a:pt x="520700" y="128016"/>
                </a:moveTo>
                <a:lnTo>
                  <a:pt x="520700" y="115824"/>
                </a:lnTo>
                <a:lnTo>
                  <a:pt x="508000" y="109728"/>
                </a:lnTo>
                <a:lnTo>
                  <a:pt x="469900" y="109728"/>
                </a:lnTo>
                <a:lnTo>
                  <a:pt x="457200" y="115824"/>
                </a:lnTo>
                <a:lnTo>
                  <a:pt x="444500" y="109728"/>
                </a:lnTo>
                <a:lnTo>
                  <a:pt x="431800" y="115824"/>
                </a:lnTo>
                <a:lnTo>
                  <a:pt x="419100" y="109728"/>
                </a:lnTo>
                <a:lnTo>
                  <a:pt x="406400" y="109728"/>
                </a:lnTo>
                <a:lnTo>
                  <a:pt x="406400" y="124968"/>
                </a:lnTo>
                <a:lnTo>
                  <a:pt x="393700" y="129540"/>
                </a:lnTo>
                <a:lnTo>
                  <a:pt x="419100" y="132588"/>
                </a:lnTo>
                <a:lnTo>
                  <a:pt x="431800" y="128016"/>
                </a:lnTo>
                <a:lnTo>
                  <a:pt x="444500" y="132588"/>
                </a:lnTo>
                <a:lnTo>
                  <a:pt x="457200" y="128016"/>
                </a:lnTo>
                <a:lnTo>
                  <a:pt x="469900" y="132588"/>
                </a:lnTo>
                <a:lnTo>
                  <a:pt x="482600" y="132588"/>
                </a:lnTo>
                <a:lnTo>
                  <a:pt x="482600" y="133096"/>
                </a:lnTo>
                <a:lnTo>
                  <a:pt x="508000" y="134112"/>
                </a:lnTo>
                <a:lnTo>
                  <a:pt x="520700" y="128016"/>
                </a:lnTo>
                <a:close/>
              </a:path>
              <a:path w="2794000" h="134620">
                <a:moveTo>
                  <a:pt x="419100" y="132588"/>
                </a:moveTo>
                <a:lnTo>
                  <a:pt x="406400" y="131064"/>
                </a:lnTo>
                <a:lnTo>
                  <a:pt x="406400" y="132588"/>
                </a:lnTo>
                <a:lnTo>
                  <a:pt x="419100" y="132588"/>
                </a:lnTo>
                <a:close/>
              </a:path>
              <a:path w="2794000" h="134620">
                <a:moveTo>
                  <a:pt x="444500" y="109728"/>
                </a:moveTo>
                <a:lnTo>
                  <a:pt x="419100" y="109728"/>
                </a:lnTo>
                <a:lnTo>
                  <a:pt x="431800" y="115824"/>
                </a:lnTo>
                <a:lnTo>
                  <a:pt x="444500" y="109728"/>
                </a:lnTo>
                <a:close/>
              </a:path>
              <a:path w="2794000" h="134620">
                <a:moveTo>
                  <a:pt x="444500" y="132588"/>
                </a:moveTo>
                <a:lnTo>
                  <a:pt x="431800" y="128016"/>
                </a:lnTo>
                <a:lnTo>
                  <a:pt x="419100" y="132588"/>
                </a:lnTo>
                <a:lnTo>
                  <a:pt x="444500" y="132588"/>
                </a:lnTo>
                <a:close/>
              </a:path>
              <a:path w="2794000" h="134620">
                <a:moveTo>
                  <a:pt x="469900" y="109728"/>
                </a:moveTo>
                <a:lnTo>
                  <a:pt x="444500" y="109728"/>
                </a:lnTo>
                <a:lnTo>
                  <a:pt x="457200" y="115824"/>
                </a:lnTo>
                <a:lnTo>
                  <a:pt x="469900" y="109728"/>
                </a:lnTo>
                <a:close/>
              </a:path>
              <a:path w="2794000" h="134620">
                <a:moveTo>
                  <a:pt x="469900" y="132588"/>
                </a:moveTo>
                <a:lnTo>
                  <a:pt x="457200" y="128016"/>
                </a:lnTo>
                <a:lnTo>
                  <a:pt x="444500" y="132588"/>
                </a:lnTo>
                <a:lnTo>
                  <a:pt x="469900" y="132588"/>
                </a:lnTo>
                <a:close/>
              </a:path>
              <a:path w="2794000" h="134620">
                <a:moveTo>
                  <a:pt x="482600" y="133096"/>
                </a:moveTo>
                <a:lnTo>
                  <a:pt x="482600" y="132588"/>
                </a:lnTo>
                <a:lnTo>
                  <a:pt x="469900" y="132588"/>
                </a:lnTo>
                <a:lnTo>
                  <a:pt x="482600" y="133096"/>
                </a:lnTo>
                <a:close/>
              </a:path>
              <a:path w="2794000" h="134620">
                <a:moveTo>
                  <a:pt x="508000" y="134112"/>
                </a:moveTo>
                <a:lnTo>
                  <a:pt x="495300" y="133604"/>
                </a:lnTo>
                <a:lnTo>
                  <a:pt x="495300" y="134112"/>
                </a:lnTo>
                <a:lnTo>
                  <a:pt x="508000" y="134112"/>
                </a:lnTo>
                <a:close/>
              </a:path>
              <a:path w="2794000" h="134620">
                <a:moveTo>
                  <a:pt x="546100" y="128016"/>
                </a:moveTo>
                <a:lnTo>
                  <a:pt x="546100" y="115824"/>
                </a:lnTo>
                <a:lnTo>
                  <a:pt x="533400" y="109728"/>
                </a:lnTo>
                <a:lnTo>
                  <a:pt x="508000" y="109728"/>
                </a:lnTo>
                <a:lnTo>
                  <a:pt x="520700" y="115824"/>
                </a:lnTo>
                <a:lnTo>
                  <a:pt x="520700" y="132588"/>
                </a:lnTo>
                <a:lnTo>
                  <a:pt x="533400" y="132588"/>
                </a:lnTo>
                <a:lnTo>
                  <a:pt x="546100" y="128016"/>
                </a:lnTo>
                <a:close/>
              </a:path>
              <a:path w="2794000" h="134620">
                <a:moveTo>
                  <a:pt x="533400" y="132588"/>
                </a:moveTo>
                <a:lnTo>
                  <a:pt x="520700" y="132588"/>
                </a:lnTo>
                <a:lnTo>
                  <a:pt x="520700" y="128016"/>
                </a:lnTo>
                <a:lnTo>
                  <a:pt x="508000" y="134112"/>
                </a:lnTo>
                <a:lnTo>
                  <a:pt x="533400" y="132588"/>
                </a:lnTo>
                <a:close/>
              </a:path>
              <a:path w="2794000" h="134620">
                <a:moveTo>
                  <a:pt x="571500" y="129540"/>
                </a:moveTo>
                <a:lnTo>
                  <a:pt x="558800" y="129540"/>
                </a:lnTo>
                <a:lnTo>
                  <a:pt x="558800" y="106680"/>
                </a:lnTo>
                <a:lnTo>
                  <a:pt x="533400" y="109728"/>
                </a:lnTo>
                <a:lnTo>
                  <a:pt x="546100" y="115824"/>
                </a:lnTo>
                <a:lnTo>
                  <a:pt x="546100" y="131572"/>
                </a:lnTo>
                <a:lnTo>
                  <a:pt x="558800" y="130556"/>
                </a:lnTo>
                <a:lnTo>
                  <a:pt x="558800" y="129540"/>
                </a:lnTo>
                <a:lnTo>
                  <a:pt x="571500" y="129540"/>
                </a:lnTo>
                <a:close/>
              </a:path>
              <a:path w="2794000" h="134620">
                <a:moveTo>
                  <a:pt x="546100" y="131572"/>
                </a:moveTo>
                <a:lnTo>
                  <a:pt x="546100" y="128016"/>
                </a:lnTo>
                <a:lnTo>
                  <a:pt x="533400" y="132588"/>
                </a:lnTo>
                <a:lnTo>
                  <a:pt x="546100" y="131572"/>
                </a:lnTo>
                <a:close/>
              </a:path>
              <a:path w="2794000" h="134620">
                <a:moveTo>
                  <a:pt x="609600" y="124968"/>
                </a:moveTo>
                <a:lnTo>
                  <a:pt x="609600" y="111252"/>
                </a:lnTo>
                <a:lnTo>
                  <a:pt x="596900" y="106680"/>
                </a:lnTo>
                <a:lnTo>
                  <a:pt x="558800" y="106680"/>
                </a:lnTo>
                <a:lnTo>
                  <a:pt x="571500" y="129540"/>
                </a:lnTo>
                <a:lnTo>
                  <a:pt x="596900" y="129540"/>
                </a:lnTo>
                <a:lnTo>
                  <a:pt x="609600" y="124968"/>
                </a:lnTo>
                <a:close/>
              </a:path>
              <a:path w="2794000" h="134620">
                <a:moveTo>
                  <a:pt x="622300" y="102108"/>
                </a:moveTo>
                <a:lnTo>
                  <a:pt x="596900" y="106680"/>
                </a:lnTo>
                <a:lnTo>
                  <a:pt x="609600" y="111252"/>
                </a:lnTo>
                <a:lnTo>
                  <a:pt x="609600" y="106680"/>
                </a:lnTo>
                <a:lnTo>
                  <a:pt x="622300" y="102108"/>
                </a:lnTo>
                <a:close/>
              </a:path>
              <a:path w="2794000" h="134620">
                <a:moveTo>
                  <a:pt x="635000" y="124968"/>
                </a:moveTo>
                <a:lnTo>
                  <a:pt x="622300" y="124968"/>
                </a:lnTo>
                <a:lnTo>
                  <a:pt x="609600" y="120396"/>
                </a:lnTo>
                <a:lnTo>
                  <a:pt x="609600" y="124968"/>
                </a:lnTo>
                <a:lnTo>
                  <a:pt x="596900" y="129540"/>
                </a:lnTo>
                <a:lnTo>
                  <a:pt x="635000" y="124968"/>
                </a:lnTo>
                <a:close/>
              </a:path>
              <a:path w="2794000" h="134620">
                <a:moveTo>
                  <a:pt x="635000" y="124968"/>
                </a:moveTo>
                <a:lnTo>
                  <a:pt x="622300" y="102108"/>
                </a:lnTo>
                <a:lnTo>
                  <a:pt x="609600" y="106680"/>
                </a:lnTo>
                <a:lnTo>
                  <a:pt x="609600" y="120396"/>
                </a:lnTo>
                <a:lnTo>
                  <a:pt x="622300" y="124968"/>
                </a:lnTo>
                <a:lnTo>
                  <a:pt x="635000" y="124968"/>
                </a:lnTo>
                <a:close/>
              </a:path>
              <a:path w="2794000" h="134620">
                <a:moveTo>
                  <a:pt x="660400" y="99060"/>
                </a:moveTo>
                <a:lnTo>
                  <a:pt x="622300" y="102108"/>
                </a:lnTo>
                <a:lnTo>
                  <a:pt x="635000" y="102108"/>
                </a:lnTo>
                <a:lnTo>
                  <a:pt x="635000" y="124968"/>
                </a:lnTo>
                <a:lnTo>
                  <a:pt x="647700" y="123444"/>
                </a:lnTo>
                <a:lnTo>
                  <a:pt x="647700" y="103632"/>
                </a:lnTo>
                <a:lnTo>
                  <a:pt x="660400" y="99060"/>
                </a:lnTo>
                <a:close/>
              </a:path>
              <a:path w="2794000" h="134620">
                <a:moveTo>
                  <a:pt x="635000" y="124968"/>
                </a:moveTo>
                <a:lnTo>
                  <a:pt x="635000" y="102108"/>
                </a:lnTo>
                <a:lnTo>
                  <a:pt x="622300" y="102108"/>
                </a:lnTo>
                <a:lnTo>
                  <a:pt x="635000" y="124968"/>
                </a:lnTo>
                <a:close/>
              </a:path>
              <a:path w="2794000" h="134620">
                <a:moveTo>
                  <a:pt x="673100" y="120904"/>
                </a:moveTo>
                <a:lnTo>
                  <a:pt x="673100" y="99060"/>
                </a:lnTo>
                <a:lnTo>
                  <a:pt x="660400" y="99060"/>
                </a:lnTo>
                <a:lnTo>
                  <a:pt x="647700" y="103632"/>
                </a:lnTo>
                <a:lnTo>
                  <a:pt x="647700" y="117348"/>
                </a:lnTo>
                <a:lnTo>
                  <a:pt x="660400" y="121920"/>
                </a:lnTo>
                <a:lnTo>
                  <a:pt x="673100" y="120904"/>
                </a:lnTo>
                <a:close/>
              </a:path>
              <a:path w="2794000" h="134620">
                <a:moveTo>
                  <a:pt x="660400" y="121920"/>
                </a:moveTo>
                <a:lnTo>
                  <a:pt x="647700" y="117348"/>
                </a:lnTo>
                <a:lnTo>
                  <a:pt x="647700" y="123444"/>
                </a:lnTo>
                <a:lnTo>
                  <a:pt x="660400" y="121920"/>
                </a:lnTo>
                <a:close/>
              </a:path>
              <a:path w="2794000" h="134620">
                <a:moveTo>
                  <a:pt x="698500" y="118872"/>
                </a:moveTo>
                <a:lnTo>
                  <a:pt x="685800" y="118872"/>
                </a:lnTo>
                <a:lnTo>
                  <a:pt x="685800" y="96012"/>
                </a:lnTo>
                <a:lnTo>
                  <a:pt x="660400" y="99060"/>
                </a:lnTo>
                <a:lnTo>
                  <a:pt x="673100" y="99060"/>
                </a:lnTo>
                <a:lnTo>
                  <a:pt x="673100" y="120904"/>
                </a:lnTo>
                <a:lnTo>
                  <a:pt x="685800" y="119888"/>
                </a:lnTo>
                <a:lnTo>
                  <a:pt x="685800" y="118872"/>
                </a:lnTo>
                <a:lnTo>
                  <a:pt x="698500" y="118872"/>
                </a:lnTo>
                <a:close/>
              </a:path>
              <a:path w="2794000" h="134620">
                <a:moveTo>
                  <a:pt x="673100" y="121920"/>
                </a:moveTo>
                <a:lnTo>
                  <a:pt x="673100" y="120904"/>
                </a:lnTo>
                <a:lnTo>
                  <a:pt x="660400" y="121920"/>
                </a:lnTo>
                <a:lnTo>
                  <a:pt x="673100" y="121920"/>
                </a:lnTo>
                <a:close/>
              </a:path>
              <a:path w="2794000" h="134620">
                <a:moveTo>
                  <a:pt x="723900" y="91440"/>
                </a:moveTo>
                <a:lnTo>
                  <a:pt x="685800" y="96012"/>
                </a:lnTo>
                <a:lnTo>
                  <a:pt x="698500" y="96012"/>
                </a:lnTo>
                <a:lnTo>
                  <a:pt x="711200" y="100584"/>
                </a:lnTo>
                <a:lnTo>
                  <a:pt x="711200" y="96012"/>
                </a:lnTo>
                <a:lnTo>
                  <a:pt x="723900" y="91440"/>
                </a:lnTo>
                <a:close/>
              </a:path>
              <a:path w="2794000" h="134620">
                <a:moveTo>
                  <a:pt x="711200" y="112776"/>
                </a:moveTo>
                <a:lnTo>
                  <a:pt x="711200" y="100584"/>
                </a:lnTo>
                <a:lnTo>
                  <a:pt x="698500" y="96012"/>
                </a:lnTo>
                <a:lnTo>
                  <a:pt x="685800" y="96012"/>
                </a:lnTo>
                <a:lnTo>
                  <a:pt x="698500" y="118872"/>
                </a:lnTo>
                <a:lnTo>
                  <a:pt x="711200" y="112776"/>
                </a:lnTo>
                <a:close/>
              </a:path>
              <a:path w="2794000" h="134620">
                <a:moveTo>
                  <a:pt x="723900" y="112776"/>
                </a:moveTo>
                <a:lnTo>
                  <a:pt x="711200" y="108204"/>
                </a:lnTo>
                <a:lnTo>
                  <a:pt x="711200" y="112776"/>
                </a:lnTo>
                <a:lnTo>
                  <a:pt x="698500" y="118872"/>
                </a:lnTo>
                <a:lnTo>
                  <a:pt x="723900" y="112776"/>
                </a:lnTo>
                <a:close/>
              </a:path>
              <a:path w="2794000" h="134620">
                <a:moveTo>
                  <a:pt x="736600" y="111760"/>
                </a:moveTo>
                <a:lnTo>
                  <a:pt x="736600" y="91440"/>
                </a:lnTo>
                <a:lnTo>
                  <a:pt x="723900" y="91440"/>
                </a:lnTo>
                <a:lnTo>
                  <a:pt x="711200" y="96012"/>
                </a:lnTo>
                <a:lnTo>
                  <a:pt x="711200" y="108204"/>
                </a:lnTo>
                <a:lnTo>
                  <a:pt x="723900" y="112776"/>
                </a:lnTo>
                <a:lnTo>
                  <a:pt x="736600" y="111760"/>
                </a:lnTo>
                <a:close/>
              </a:path>
              <a:path w="2794000" h="134620">
                <a:moveTo>
                  <a:pt x="762000" y="109728"/>
                </a:moveTo>
                <a:lnTo>
                  <a:pt x="749300" y="109728"/>
                </a:lnTo>
                <a:lnTo>
                  <a:pt x="749300" y="86868"/>
                </a:lnTo>
                <a:lnTo>
                  <a:pt x="723900" y="91440"/>
                </a:lnTo>
                <a:lnTo>
                  <a:pt x="736600" y="91440"/>
                </a:lnTo>
                <a:lnTo>
                  <a:pt x="736600" y="111760"/>
                </a:lnTo>
                <a:lnTo>
                  <a:pt x="749300" y="110744"/>
                </a:lnTo>
                <a:lnTo>
                  <a:pt x="749300" y="109728"/>
                </a:lnTo>
                <a:lnTo>
                  <a:pt x="762000" y="109728"/>
                </a:lnTo>
                <a:close/>
              </a:path>
              <a:path w="2794000" h="134620">
                <a:moveTo>
                  <a:pt x="736600" y="112776"/>
                </a:moveTo>
                <a:lnTo>
                  <a:pt x="736600" y="111760"/>
                </a:lnTo>
                <a:lnTo>
                  <a:pt x="723900" y="112776"/>
                </a:lnTo>
                <a:lnTo>
                  <a:pt x="736600" y="112776"/>
                </a:lnTo>
                <a:close/>
              </a:path>
              <a:path w="2794000" h="134620">
                <a:moveTo>
                  <a:pt x="787400" y="82296"/>
                </a:moveTo>
                <a:lnTo>
                  <a:pt x="749300" y="86868"/>
                </a:lnTo>
                <a:lnTo>
                  <a:pt x="762000" y="86868"/>
                </a:lnTo>
                <a:lnTo>
                  <a:pt x="774700" y="91440"/>
                </a:lnTo>
                <a:lnTo>
                  <a:pt x="774700" y="86868"/>
                </a:lnTo>
                <a:lnTo>
                  <a:pt x="787400" y="82296"/>
                </a:lnTo>
                <a:close/>
              </a:path>
              <a:path w="2794000" h="134620">
                <a:moveTo>
                  <a:pt x="774700" y="103632"/>
                </a:moveTo>
                <a:lnTo>
                  <a:pt x="774700" y="91440"/>
                </a:lnTo>
                <a:lnTo>
                  <a:pt x="762000" y="86868"/>
                </a:lnTo>
                <a:lnTo>
                  <a:pt x="749300" y="86868"/>
                </a:lnTo>
                <a:lnTo>
                  <a:pt x="762000" y="109728"/>
                </a:lnTo>
                <a:lnTo>
                  <a:pt x="774700" y="103632"/>
                </a:lnTo>
                <a:close/>
              </a:path>
              <a:path w="2794000" h="134620">
                <a:moveTo>
                  <a:pt x="787400" y="105156"/>
                </a:moveTo>
                <a:lnTo>
                  <a:pt x="774700" y="100584"/>
                </a:lnTo>
                <a:lnTo>
                  <a:pt x="774700" y="103632"/>
                </a:lnTo>
                <a:lnTo>
                  <a:pt x="762000" y="109728"/>
                </a:lnTo>
                <a:lnTo>
                  <a:pt x="787400" y="105156"/>
                </a:lnTo>
                <a:close/>
              </a:path>
              <a:path w="2794000" h="134620">
                <a:moveTo>
                  <a:pt x="800100" y="103632"/>
                </a:moveTo>
                <a:lnTo>
                  <a:pt x="800100" y="82296"/>
                </a:lnTo>
                <a:lnTo>
                  <a:pt x="787400" y="82296"/>
                </a:lnTo>
                <a:lnTo>
                  <a:pt x="774700" y="86868"/>
                </a:lnTo>
                <a:lnTo>
                  <a:pt x="774700" y="100584"/>
                </a:lnTo>
                <a:lnTo>
                  <a:pt x="787400" y="105156"/>
                </a:lnTo>
                <a:lnTo>
                  <a:pt x="800100" y="103632"/>
                </a:lnTo>
                <a:close/>
              </a:path>
              <a:path w="2794000" h="134620">
                <a:moveTo>
                  <a:pt x="838200" y="96012"/>
                </a:moveTo>
                <a:lnTo>
                  <a:pt x="838200" y="82296"/>
                </a:lnTo>
                <a:lnTo>
                  <a:pt x="825500" y="77724"/>
                </a:lnTo>
                <a:lnTo>
                  <a:pt x="787400" y="82296"/>
                </a:lnTo>
                <a:lnTo>
                  <a:pt x="800100" y="82296"/>
                </a:lnTo>
                <a:lnTo>
                  <a:pt x="800100" y="103632"/>
                </a:lnTo>
                <a:lnTo>
                  <a:pt x="812800" y="102108"/>
                </a:lnTo>
                <a:lnTo>
                  <a:pt x="812800" y="100584"/>
                </a:lnTo>
                <a:lnTo>
                  <a:pt x="825500" y="100584"/>
                </a:lnTo>
                <a:lnTo>
                  <a:pt x="838200" y="96012"/>
                </a:lnTo>
                <a:close/>
              </a:path>
              <a:path w="2794000" h="134620">
                <a:moveTo>
                  <a:pt x="800100" y="105156"/>
                </a:moveTo>
                <a:lnTo>
                  <a:pt x="800100" y="103632"/>
                </a:lnTo>
                <a:lnTo>
                  <a:pt x="787400" y="105156"/>
                </a:lnTo>
                <a:lnTo>
                  <a:pt x="800100" y="105156"/>
                </a:lnTo>
                <a:close/>
              </a:path>
              <a:path w="2794000" h="134620">
                <a:moveTo>
                  <a:pt x="825500" y="77724"/>
                </a:moveTo>
                <a:lnTo>
                  <a:pt x="812800" y="77724"/>
                </a:lnTo>
                <a:lnTo>
                  <a:pt x="812800" y="79248"/>
                </a:lnTo>
                <a:lnTo>
                  <a:pt x="825500" y="77724"/>
                </a:lnTo>
                <a:close/>
              </a:path>
              <a:path w="2794000" h="134620">
                <a:moveTo>
                  <a:pt x="825500" y="100584"/>
                </a:moveTo>
                <a:lnTo>
                  <a:pt x="812800" y="100584"/>
                </a:lnTo>
                <a:lnTo>
                  <a:pt x="812800" y="102108"/>
                </a:lnTo>
                <a:lnTo>
                  <a:pt x="825500" y="100584"/>
                </a:lnTo>
                <a:close/>
              </a:path>
              <a:path w="2794000" h="134620">
                <a:moveTo>
                  <a:pt x="850900" y="73152"/>
                </a:moveTo>
                <a:lnTo>
                  <a:pt x="825500" y="77724"/>
                </a:lnTo>
                <a:lnTo>
                  <a:pt x="838200" y="82296"/>
                </a:lnTo>
                <a:lnTo>
                  <a:pt x="838200" y="77724"/>
                </a:lnTo>
                <a:lnTo>
                  <a:pt x="850900" y="73152"/>
                </a:lnTo>
                <a:close/>
              </a:path>
              <a:path w="2794000" h="134620">
                <a:moveTo>
                  <a:pt x="850900" y="96012"/>
                </a:moveTo>
                <a:lnTo>
                  <a:pt x="838200" y="91440"/>
                </a:lnTo>
                <a:lnTo>
                  <a:pt x="838200" y="96012"/>
                </a:lnTo>
                <a:lnTo>
                  <a:pt x="825500" y="100584"/>
                </a:lnTo>
                <a:lnTo>
                  <a:pt x="850900" y="96012"/>
                </a:lnTo>
                <a:close/>
              </a:path>
              <a:path w="2794000" h="134620">
                <a:moveTo>
                  <a:pt x="863600" y="94488"/>
                </a:moveTo>
                <a:lnTo>
                  <a:pt x="863600" y="73152"/>
                </a:lnTo>
                <a:lnTo>
                  <a:pt x="850900" y="73152"/>
                </a:lnTo>
                <a:lnTo>
                  <a:pt x="838200" y="77724"/>
                </a:lnTo>
                <a:lnTo>
                  <a:pt x="838200" y="91440"/>
                </a:lnTo>
                <a:lnTo>
                  <a:pt x="850900" y="96012"/>
                </a:lnTo>
                <a:lnTo>
                  <a:pt x="863600" y="94488"/>
                </a:lnTo>
                <a:close/>
              </a:path>
              <a:path w="2794000" h="134620">
                <a:moveTo>
                  <a:pt x="901700" y="85344"/>
                </a:moveTo>
                <a:lnTo>
                  <a:pt x="901700" y="73152"/>
                </a:lnTo>
                <a:lnTo>
                  <a:pt x="889000" y="68580"/>
                </a:lnTo>
                <a:lnTo>
                  <a:pt x="850900" y="73152"/>
                </a:lnTo>
                <a:lnTo>
                  <a:pt x="863600" y="73152"/>
                </a:lnTo>
                <a:lnTo>
                  <a:pt x="863600" y="94488"/>
                </a:lnTo>
                <a:lnTo>
                  <a:pt x="876300" y="92964"/>
                </a:lnTo>
                <a:lnTo>
                  <a:pt x="876300" y="91440"/>
                </a:lnTo>
                <a:lnTo>
                  <a:pt x="889000" y="91440"/>
                </a:lnTo>
                <a:lnTo>
                  <a:pt x="901700" y="85344"/>
                </a:lnTo>
                <a:close/>
              </a:path>
              <a:path w="2794000" h="134620">
                <a:moveTo>
                  <a:pt x="863600" y="96012"/>
                </a:moveTo>
                <a:lnTo>
                  <a:pt x="863600" y="94488"/>
                </a:lnTo>
                <a:lnTo>
                  <a:pt x="850900" y="96012"/>
                </a:lnTo>
                <a:lnTo>
                  <a:pt x="863600" y="96012"/>
                </a:lnTo>
                <a:close/>
              </a:path>
              <a:path w="2794000" h="134620">
                <a:moveTo>
                  <a:pt x="889000" y="68580"/>
                </a:moveTo>
                <a:lnTo>
                  <a:pt x="876300" y="68580"/>
                </a:lnTo>
                <a:lnTo>
                  <a:pt x="876300" y="70104"/>
                </a:lnTo>
                <a:lnTo>
                  <a:pt x="889000" y="68580"/>
                </a:lnTo>
                <a:close/>
              </a:path>
              <a:path w="2794000" h="134620">
                <a:moveTo>
                  <a:pt x="889000" y="91440"/>
                </a:moveTo>
                <a:lnTo>
                  <a:pt x="876300" y="91440"/>
                </a:lnTo>
                <a:lnTo>
                  <a:pt x="876300" y="92964"/>
                </a:lnTo>
                <a:lnTo>
                  <a:pt x="889000" y="91440"/>
                </a:lnTo>
                <a:close/>
              </a:path>
              <a:path w="2794000" h="134620">
                <a:moveTo>
                  <a:pt x="914400" y="62484"/>
                </a:moveTo>
                <a:lnTo>
                  <a:pt x="889000" y="68580"/>
                </a:lnTo>
                <a:lnTo>
                  <a:pt x="901700" y="73152"/>
                </a:lnTo>
                <a:lnTo>
                  <a:pt x="901700" y="67056"/>
                </a:lnTo>
                <a:lnTo>
                  <a:pt x="914400" y="62484"/>
                </a:lnTo>
                <a:close/>
              </a:path>
              <a:path w="2794000" h="134620">
                <a:moveTo>
                  <a:pt x="914400" y="85344"/>
                </a:moveTo>
                <a:lnTo>
                  <a:pt x="901700" y="80772"/>
                </a:lnTo>
                <a:lnTo>
                  <a:pt x="901700" y="85344"/>
                </a:lnTo>
                <a:lnTo>
                  <a:pt x="889000" y="91440"/>
                </a:lnTo>
                <a:lnTo>
                  <a:pt x="914400" y="85344"/>
                </a:lnTo>
                <a:close/>
              </a:path>
              <a:path w="2794000" h="134620">
                <a:moveTo>
                  <a:pt x="927100" y="83312"/>
                </a:moveTo>
                <a:lnTo>
                  <a:pt x="927100" y="62484"/>
                </a:lnTo>
                <a:lnTo>
                  <a:pt x="914400" y="62484"/>
                </a:lnTo>
                <a:lnTo>
                  <a:pt x="901700" y="67056"/>
                </a:lnTo>
                <a:lnTo>
                  <a:pt x="901700" y="80772"/>
                </a:lnTo>
                <a:lnTo>
                  <a:pt x="914400" y="85344"/>
                </a:lnTo>
                <a:lnTo>
                  <a:pt x="927100" y="83312"/>
                </a:lnTo>
                <a:close/>
              </a:path>
              <a:path w="2794000" h="134620">
                <a:moveTo>
                  <a:pt x="952500" y="79248"/>
                </a:moveTo>
                <a:lnTo>
                  <a:pt x="939800" y="56388"/>
                </a:lnTo>
                <a:lnTo>
                  <a:pt x="914400" y="62484"/>
                </a:lnTo>
                <a:lnTo>
                  <a:pt x="927100" y="62484"/>
                </a:lnTo>
                <a:lnTo>
                  <a:pt x="927100" y="83312"/>
                </a:lnTo>
                <a:lnTo>
                  <a:pt x="939800" y="81280"/>
                </a:lnTo>
                <a:lnTo>
                  <a:pt x="939800" y="80772"/>
                </a:lnTo>
                <a:lnTo>
                  <a:pt x="942975" y="80772"/>
                </a:lnTo>
                <a:lnTo>
                  <a:pt x="952500" y="79248"/>
                </a:lnTo>
                <a:close/>
              </a:path>
              <a:path w="2794000" h="134620">
                <a:moveTo>
                  <a:pt x="927100" y="85344"/>
                </a:moveTo>
                <a:lnTo>
                  <a:pt x="927100" y="83312"/>
                </a:lnTo>
                <a:lnTo>
                  <a:pt x="914400" y="85344"/>
                </a:lnTo>
                <a:lnTo>
                  <a:pt x="927100" y="85344"/>
                </a:lnTo>
                <a:close/>
              </a:path>
              <a:path w="2794000" h="134620">
                <a:moveTo>
                  <a:pt x="973666" y="52324"/>
                </a:moveTo>
                <a:lnTo>
                  <a:pt x="939800" y="56388"/>
                </a:lnTo>
                <a:lnTo>
                  <a:pt x="952500" y="56388"/>
                </a:lnTo>
                <a:lnTo>
                  <a:pt x="965200" y="62484"/>
                </a:lnTo>
                <a:lnTo>
                  <a:pt x="965200" y="56388"/>
                </a:lnTo>
                <a:lnTo>
                  <a:pt x="973666" y="52324"/>
                </a:lnTo>
                <a:close/>
              </a:path>
              <a:path w="2794000" h="134620">
                <a:moveTo>
                  <a:pt x="965200" y="74676"/>
                </a:moveTo>
                <a:lnTo>
                  <a:pt x="965200" y="62484"/>
                </a:lnTo>
                <a:lnTo>
                  <a:pt x="952500" y="56388"/>
                </a:lnTo>
                <a:lnTo>
                  <a:pt x="939800" y="56388"/>
                </a:lnTo>
                <a:lnTo>
                  <a:pt x="952500" y="79248"/>
                </a:lnTo>
                <a:lnTo>
                  <a:pt x="957580" y="78333"/>
                </a:lnTo>
                <a:lnTo>
                  <a:pt x="965200" y="74676"/>
                </a:lnTo>
                <a:close/>
              </a:path>
              <a:path w="2794000" h="134620">
                <a:moveTo>
                  <a:pt x="942975" y="80772"/>
                </a:moveTo>
                <a:lnTo>
                  <a:pt x="939800" y="80772"/>
                </a:lnTo>
                <a:lnTo>
                  <a:pt x="939800" y="81280"/>
                </a:lnTo>
                <a:lnTo>
                  <a:pt x="942975" y="80772"/>
                </a:lnTo>
                <a:close/>
              </a:path>
              <a:path w="2794000" h="134620">
                <a:moveTo>
                  <a:pt x="957580" y="78333"/>
                </a:moveTo>
                <a:lnTo>
                  <a:pt x="952500" y="79248"/>
                </a:lnTo>
                <a:lnTo>
                  <a:pt x="942975" y="80772"/>
                </a:lnTo>
                <a:lnTo>
                  <a:pt x="952500" y="80772"/>
                </a:lnTo>
                <a:lnTo>
                  <a:pt x="957580" y="78333"/>
                </a:lnTo>
                <a:close/>
              </a:path>
              <a:path w="2794000" h="134620">
                <a:moveTo>
                  <a:pt x="977900" y="74676"/>
                </a:moveTo>
                <a:lnTo>
                  <a:pt x="965200" y="70104"/>
                </a:lnTo>
                <a:lnTo>
                  <a:pt x="965200" y="74676"/>
                </a:lnTo>
                <a:lnTo>
                  <a:pt x="957580" y="78333"/>
                </a:lnTo>
                <a:lnTo>
                  <a:pt x="977900" y="74676"/>
                </a:lnTo>
                <a:close/>
              </a:path>
              <a:path w="2794000" h="134620">
                <a:moveTo>
                  <a:pt x="1016000" y="68580"/>
                </a:moveTo>
                <a:lnTo>
                  <a:pt x="1003300" y="45720"/>
                </a:lnTo>
                <a:lnTo>
                  <a:pt x="990600" y="50292"/>
                </a:lnTo>
                <a:lnTo>
                  <a:pt x="984250" y="50292"/>
                </a:lnTo>
                <a:lnTo>
                  <a:pt x="977900" y="51816"/>
                </a:lnTo>
                <a:lnTo>
                  <a:pt x="973666" y="52324"/>
                </a:lnTo>
                <a:lnTo>
                  <a:pt x="965200" y="56388"/>
                </a:lnTo>
                <a:lnTo>
                  <a:pt x="965200" y="70104"/>
                </a:lnTo>
                <a:lnTo>
                  <a:pt x="977900" y="74676"/>
                </a:lnTo>
                <a:lnTo>
                  <a:pt x="990600" y="72644"/>
                </a:lnTo>
                <a:lnTo>
                  <a:pt x="990600" y="62484"/>
                </a:lnTo>
                <a:lnTo>
                  <a:pt x="1003300" y="68580"/>
                </a:lnTo>
                <a:lnTo>
                  <a:pt x="1016000" y="68580"/>
                </a:lnTo>
                <a:close/>
              </a:path>
              <a:path w="2794000" h="134620">
                <a:moveTo>
                  <a:pt x="984250" y="50292"/>
                </a:moveTo>
                <a:lnTo>
                  <a:pt x="977900" y="50292"/>
                </a:lnTo>
                <a:lnTo>
                  <a:pt x="973666" y="52324"/>
                </a:lnTo>
                <a:lnTo>
                  <a:pt x="977900" y="51816"/>
                </a:lnTo>
                <a:lnTo>
                  <a:pt x="984250" y="50292"/>
                </a:lnTo>
                <a:close/>
              </a:path>
              <a:path w="2794000" h="134620">
                <a:moveTo>
                  <a:pt x="990600" y="74676"/>
                </a:moveTo>
                <a:lnTo>
                  <a:pt x="990600" y="72644"/>
                </a:lnTo>
                <a:lnTo>
                  <a:pt x="977900" y="74676"/>
                </a:lnTo>
                <a:lnTo>
                  <a:pt x="990600" y="74676"/>
                </a:lnTo>
                <a:close/>
              </a:path>
              <a:path w="2794000" h="134620">
                <a:moveTo>
                  <a:pt x="1003300" y="45720"/>
                </a:moveTo>
                <a:lnTo>
                  <a:pt x="984250" y="50292"/>
                </a:lnTo>
                <a:lnTo>
                  <a:pt x="990600" y="50292"/>
                </a:lnTo>
                <a:lnTo>
                  <a:pt x="1003300" y="45720"/>
                </a:lnTo>
                <a:close/>
              </a:path>
              <a:path w="2794000" h="134620">
                <a:moveTo>
                  <a:pt x="1016000" y="68580"/>
                </a:moveTo>
                <a:lnTo>
                  <a:pt x="1003300" y="68580"/>
                </a:lnTo>
                <a:lnTo>
                  <a:pt x="990600" y="62484"/>
                </a:lnTo>
                <a:lnTo>
                  <a:pt x="990600" y="72644"/>
                </a:lnTo>
                <a:lnTo>
                  <a:pt x="1016000" y="68580"/>
                </a:lnTo>
                <a:close/>
              </a:path>
              <a:path w="2794000" h="134620">
                <a:moveTo>
                  <a:pt x="1041400" y="64008"/>
                </a:moveTo>
                <a:lnTo>
                  <a:pt x="1028700" y="64008"/>
                </a:lnTo>
                <a:lnTo>
                  <a:pt x="1028700" y="39624"/>
                </a:lnTo>
                <a:lnTo>
                  <a:pt x="1003300" y="45720"/>
                </a:lnTo>
                <a:lnTo>
                  <a:pt x="1016000" y="45720"/>
                </a:lnTo>
                <a:lnTo>
                  <a:pt x="1016000" y="68580"/>
                </a:lnTo>
                <a:lnTo>
                  <a:pt x="1028700" y="66294"/>
                </a:lnTo>
                <a:lnTo>
                  <a:pt x="1028700" y="64008"/>
                </a:lnTo>
                <a:lnTo>
                  <a:pt x="1041400" y="64008"/>
                </a:lnTo>
                <a:close/>
              </a:path>
              <a:path w="2794000" h="134620">
                <a:moveTo>
                  <a:pt x="1016000" y="68580"/>
                </a:moveTo>
                <a:lnTo>
                  <a:pt x="1016000" y="45720"/>
                </a:lnTo>
                <a:lnTo>
                  <a:pt x="1003300" y="45720"/>
                </a:lnTo>
                <a:lnTo>
                  <a:pt x="1016000" y="68580"/>
                </a:lnTo>
                <a:close/>
              </a:path>
              <a:path w="2794000" h="134620">
                <a:moveTo>
                  <a:pt x="1066800" y="59436"/>
                </a:moveTo>
                <a:lnTo>
                  <a:pt x="1054100" y="36576"/>
                </a:lnTo>
                <a:lnTo>
                  <a:pt x="1028700" y="39624"/>
                </a:lnTo>
                <a:lnTo>
                  <a:pt x="1041400" y="39624"/>
                </a:lnTo>
                <a:lnTo>
                  <a:pt x="1041400" y="64008"/>
                </a:lnTo>
                <a:lnTo>
                  <a:pt x="1054100" y="61722"/>
                </a:lnTo>
                <a:lnTo>
                  <a:pt x="1054100" y="59436"/>
                </a:lnTo>
                <a:lnTo>
                  <a:pt x="1066800" y="59436"/>
                </a:lnTo>
                <a:close/>
              </a:path>
              <a:path w="2794000" h="134620">
                <a:moveTo>
                  <a:pt x="1041400" y="64008"/>
                </a:moveTo>
                <a:lnTo>
                  <a:pt x="1041400" y="39624"/>
                </a:lnTo>
                <a:lnTo>
                  <a:pt x="1028700" y="39624"/>
                </a:lnTo>
                <a:lnTo>
                  <a:pt x="1041400" y="64008"/>
                </a:lnTo>
                <a:close/>
              </a:path>
              <a:path w="2794000" h="134620">
                <a:moveTo>
                  <a:pt x="1063625" y="35052"/>
                </a:moveTo>
                <a:lnTo>
                  <a:pt x="1054100" y="35052"/>
                </a:lnTo>
                <a:lnTo>
                  <a:pt x="1054100" y="36576"/>
                </a:lnTo>
                <a:lnTo>
                  <a:pt x="1063625" y="35052"/>
                </a:lnTo>
                <a:close/>
              </a:path>
              <a:path w="2794000" h="134620">
                <a:moveTo>
                  <a:pt x="1066800" y="35052"/>
                </a:moveTo>
                <a:lnTo>
                  <a:pt x="1063625" y="35052"/>
                </a:lnTo>
                <a:lnTo>
                  <a:pt x="1054100" y="36576"/>
                </a:lnTo>
                <a:lnTo>
                  <a:pt x="1066800" y="35052"/>
                </a:lnTo>
                <a:close/>
              </a:path>
              <a:path w="2794000" h="134620">
                <a:moveTo>
                  <a:pt x="1079500" y="54864"/>
                </a:moveTo>
                <a:lnTo>
                  <a:pt x="1079500" y="41148"/>
                </a:lnTo>
                <a:lnTo>
                  <a:pt x="1066800" y="35052"/>
                </a:lnTo>
                <a:lnTo>
                  <a:pt x="1054100" y="36576"/>
                </a:lnTo>
                <a:lnTo>
                  <a:pt x="1066800" y="59436"/>
                </a:lnTo>
                <a:lnTo>
                  <a:pt x="1079500" y="54864"/>
                </a:lnTo>
                <a:close/>
              </a:path>
              <a:path w="2794000" h="134620">
                <a:moveTo>
                  <a:pt x="1066800" y="59436"/>
                </a:moveTo>
                <a:lnTo>
                  <a:pt x="1054100" y="59436"/>
                </a:lnTo>
                <a:lnTo>
                  <a:pt x="1054100" y="61722"/>
                </a:lnTo>
                <a:lnTo>
                  <a:pt x="1066800" y="59436"/>
                </a:lnTo>
                <a:close/>
              </a:path>
              <a:path w="2794000" h="134620">
                <a:moveTo>
                  <a:pt x="1104900" y="48768"/>
                </a:moveTo>
                <a:lnTo>
                  <a:pt x="1104900" y="35052"/>
                </a:lnTo>
                <a:lnTo>
                  <a:pt x="1092200" y="30480"/>
                </a:lnTo>
                <a:lnTo>
                  <a:pt x="1063625" y="35052"/>
                </a:lnTo>
                <a:lnTo>
                  <a:pt x="1066800" y="35052"/>
                </a:lnTo>
                <a:lnTo>
                  <a:pt x="1079500" y="41148"/>
                </a:lnTo>
                <a:lnTo>
                  <a:pt x="1079500" y="53340"/>
                </a:lnTo>
                <a:lnTo>
                  <a:pt x="1092200" y="53340"/>
                </a:lnTo>
                <a:lnTo>
                  <a:pt x="1104900" y="48768"/>
                </a:lnTo>
                <a:close/>
              </a:path>
              <a:path w="2794000" h="134620">
                <a:moveTo>
                  <a:pt x="1092200" y="53340"/>
                </a:moveTo>
                <a:lnTo>
                  <a:pt x="1079500" y="53340"/>
                </a:lnTo>
                <a:lnTo>
                  <a:pt x="1079500" y="54864"/>
                </a:lnTo>
                <a:lnTo>
                  <a:pt x="1066800" y="59436"/>
                </a:lnTo>
                <a:lnTo>
                  <a:pt x="1092200" y="53340"/>
                </a:lnTo>
                <a:close/>
              </a:path>
              <a:path w="2794000" h="134620">
                <a:moveTo>
                  <a:pt x="1092200" y="30480"/>
                </a:moveTo>
                <a:lnTo>
                  <a:pt x="1079500" y="30480"/>
                </a:lnTo>
                <a:lnTo>
                  <a:pt x="1079500" y="32512"/>
                </a:lnTo>
                <a:lnTo>
                  <a:pt x="1092200" y="30480"/>
                </a:lnTo>
                <a:close/>
              </a:path>
              <a:path w="2794000" h="134620">
                <a:moveTo>
                  <a:pt x="1130300" y="44196"/>
                </a:moveTo>
                <a:lnTo>
                  <a:pt x="1130300" y="30480"/>
                </a:lnTo>
                <a:lnTo>
                  <a:pt x="1117600" y="25908"/>
                </a:lnTo>
                <a:lnTo>
                  <a:pt x="1092200" y="30480"/>
                </a:lnTo>
                <a:lnTo>
                  <a:pt x="1104900" y="35052"/>
                </a:lnTo>
                <a:lnTo>
                  <a:pt x="1104900" y="48768"/>
                </a:lnTo>
                <a:lnTo>
                  <a:pt x="1117600" y="48768"/>
                </a:lnTo>
                <a:lnTo>
                  <a:pt x="1130300" y="44196"/>
                </a:lnTo>
                <a:close/>
              </a:path>
              <a:path w="2794000" h="134620">
                <a:moveTo>
                  <a:pt x="1117600" y="48768"/>
                </a:moveTo>
                <a:lnTo>
                  <a:pt x="1104900" y="48768"/>
                </a:lnTo>
                <a:lnTo>
                  <a:pt x="1092200" y="53340"/>
                </a:lnTo>
                <a:lnTo>
                  <a:pt x="1117600" y="48768"/>
                </a:lnTo>
                <a:close/>
              </a:path>
              <a:path w="2794000" h="134620">
                <a:moveTo>
                  <a:pt x="1117600" y="25908"/>
                </a:moveTo>
                <a:lnTo>
                  <a:pt x="1104900" y="25908"/>
                </a:lnTo>
                <a:lnTo>
                  <a:pt x="1104900" y="28194"/>
                </a:lnTo>
                <a:lnTo>
                  <a:pt x="1117600" y="25908"/>
                </a:lnTo>
                <a:close/>
              </a:path>
              <a:path w="2794000" h="134620">
                <a:moveTo>
                  <a:pt x="1155700" y="39624"/>
                </a:moveTo>
                <a:lnTo>
                  <a:pt x="1155700" y="27432"/>
                </a:lnTo>
                <a:lnTo>
                  <a:pt x="1143000" y="22860"/>
                </a:lnTo>
                <a:lnTo>
                  <a:pt x="1117600" y="25908"/>
                </a:lnTo>
                <a:lnTo>
                  <a:pt x="1130300" y="30480"/>
                </a:lnTo>
                <a:lnTo>
                  <a:pt x="1130300" y="45720"/>
                </a:lnTo>
                <a:lnTo>
                  <a:pt x="1143000" y="45720"/>
                </a:lnTo>
                <a:lnTo>
                  <a:pt x="1155700" y="39624"/>
                </a:lnTo>
                <a:close/>
              </a:path>
              <a:path w="2794000" h="134620">
                <a:moveTo>
                  <a:pt x="1143000" y="45720"/>
                </a:moveTo>
                <a:lnTo>
                  <a:pt x="1130300" y="45720"/>
                </a:lnTo>
                <a:lnTo>
                  <a:pt x="1130300" y="44196"/>
                </a:lnTo>
                <a:lnTo>
                  <a:pt x="1117600" y="48768"/>
                </a:lnTo>
                <a:lnTo>
                  <a:pt x="1143000" y="45720"/>
                </a:lnTo>
                <a:close/>
              </a:path>
              <a:path w="2794000" h="134620">
                <a:moveTo>
                  <a:pt x="1143000" y="22860"/>
                </a:moveTo>
                <a:lnTo>
                  <a:pt x="1130300" y="22860"/>
                </a:lnTo>
                <a:lnTo>
                  <a:pt x="1130300" y="24384"/>
                </a:lnTo>
                <a:lnTo>
                  <a:pt x="1143000" y="22860"/>
                </a:lnTo>
                <a:close/>
              </a:path>
              <a:path w="2794000" h="134620">
                <a:moveTo>
                  <a:pt x="1168400" y="41148"/>
                </a:moveTo>
                <a:lnTo>
                  <a:pt x="1168400" y="18288"/>
                </a:lnTo>
                <a:lnTo>
                  <a:pt x="1143000" y="22860"/>
                </a:lnTo>
                <a:lnTo>
                  <a:pt x="1155700" y="27432"/>
                </a:lnTo>
                <a:lnTo>
                  <a:pt x="1155700" y="41148"/>
                </a:lnTo>
                <a:lnTo>
                  <a:pt x="1168400" y="41148"/>
                </a:lnTo>
                <a:close/>
              </a:path>
              <a:path w="2794000" h="134620">
                <a:moveTo>
                  <a:pt x="1168400" y="41148"/>
                </a:moveTo>
                <a:lnTo>
                  <a:pt x="1155700" y="41148"/>
                </a:lnTo>
                <a:lnTo>
                  <a:pt x="1155700" y="39624"/>
                </a:lnTo>
                <a:lnTo>
                  <a:pt x="1143000" y="45720"/>
                </a:lnTo>
                <a:lnTo>
                  <a:pt x="1168400" y="41148"/>
                </a:lnTo>
                <a:close/>
              </a:path>
              <a:path w="2794000" h="134620">
                <a:moveTo>
                  <a:pt x="1181100" y="36576"/>
                </a:moveTo>
                <a:lnTo>
                  <a:pt x="1181100" y="22860"/>
                </a:lnTo>
                <a:lnTo>
                  <a:pt x="1168400" y="16764"/>
                </a:lnTo>
                <a:lnTo>
                  <a:pt x="1155700" y="16764"/>
                </a:lnTo>
                <a:lnTo>
                  <a:pt x="1155700" y="20574"/>
                </a:lnTo>
                <a:lnTo>
                  <a:pt x="1168400" y="18288"/>
                </a:lnTo>
                <a:lnTo>
                  <a:pt x="1168400" y="41148"/>
                </a:lnTo>
                <a:lnTo>
                  <a:pt x="1181100" y="36576"/>
                </a:lnTo>
                <a:close/>
              </a:path>
              <a:path w="2794000" h="134620">
                <a:moveTo>
                  <a:pt x="1206500" y="32004"/>
                </a:moveTo>
                <a:lnTo>
                  <a:pt x="1206500" y="19812"/>
                </a:lnTo>
                <a:lnTo>
                  <a:pt x="1193800" y="13716"/>
                </a:lnTo>
                <a:lnTo>
                  <a:pt x="1168400" y="16764"/>
                </a:lnTo>
                <a:lnTo>
                  <a:pt x="1181100" y="22860"/>
                </a:lnTo>
                <a:lnTo>
                  <a:pt x="1181100" y="38100"/>
                </a:lnTo>
                <a:lnTo>
                  <a:pt x="1193800" y="38100"/>
                </a:lnTo>
                <a:lnTo>
                  <a:pt x="1206500" y="32004"/>
                </a:lnTo>
                <a:close/>
              </a:path>
              <a:path w="2794000" h="134620">
                <a:moveTo>
                  <a:pt x="1193800" y="38100"/>
                </a:moveTo>
                <a:lnTo>
                  <a:pt x="1181100" y="38100"/>
                </a:lnTo>
                <a:lnTo>
                  <a:pt x="1181100" y="36576"/>
                </a:lnTo>
                <a:lnTo>
                  <a:pt x="1168400" y="41148"/>
                </a:lnTo>
                <a:lnTo>
                  <a:pt x="1193800" y="38100"/>
                </a:lnTo>
                <a:close/>
              </a:path>
              <a:path w="2794000" h="134620">
                <a:moveTo>
                  <a:pt x="1193800" y="13716"/>
                </a:moveTo>
                <a:lnTo>
                  <a:pt x="1181100" y="13716"/>
                </a:lnTo>
                <a:lnTo>
                  <a:pt x="1181100" y="15240"/>
                </a:lnTo>
                <a:lnTo>
                  <a:pt x="1193800" y="13716"/>
                </a:lnTo>
                <a:close/>
              </a:path>
              <a:path w="2794000" h="134620">
                <a:moveTo>
                  <a:pt x="1219200" y="35052"/>
                </a:moveTo>
                <a:lnTo>
                  <a:pt x="1206500" y="10668"/>
                </a:lnTo>
                <a:lnTo>
                  <a:pt x="1193800" y="13716"/>
                </a:lnTo>
                <a:lnTo>
                  <a:pt x="1206500" y="19812"/>
                </a:lnTo>
                <a:lnTo>
                  <a:pt x="1206500" y="35052"/>
                </a:lnTo>
                <a:lnTo>
                  <a:pt x="1219200" y="35052"/>
                </a:lnTo>
                <a:close/>
              </a:path>
              <a:path w="2794000" h="134620">
                <a:moveTo>
                  <a:pt x="1219200" y="35052"/>
                </a:moveTo>
                <a:lnTo>
                  <a:pt x="1206500" y="35052"/>
                </a:lnTo>
                <a:lnTo>
                  <a:pt x="1206500" y="32004"/>
                </a:lnTo>
                <a:lnTo>
                  <a:pt x="1193800" y="38100"/>
                </a:lnTo>
                <a:lnTo>
                  <a:pt x="1219200" y="35052"/>
                </a:lnTo>
                <a:close/>
              </a:path>
              <a:path w="2794000" h="134620">
                <a:moveTo>
                  <a:pt x="1244600" y="30480"/>
                </a:moveTo>
                <a:lnTo>
                  <a:pt x="1231900" y="7620"/>
                </a:lnTo>
                <a:lnTo>
                  <a:pt x="1206500" y="10668"/>
                </a:lnTo>
                <a:lnTo>
                  <a:pt x="1219200" y="10668"/>
                </a:lnTo>
                <a:lnTo>
                  <a:pt x="1231900" y="15240"/>
                </a:lnTo>
                <a:lnTo>
                  <a:pt x="1231900" y="30480"/>
                </a:lnTo>
                <a:lnTo>
                  <a:pt x="1244600" y="30480"/>
                </a:lnTo>
                <a:close/>
              </a:path>
              <a:path w="2794000" h="134620">
                <a:moveTo>
                  <a:pt x="1231900" y="28956"/>
                </a:moveTo>
                <a:lnTo>
                  <a:pt x="1231900" y="15240"/>
                </a:lnTo>
                <a:lnTo>
                  <a:pt x="1219200" y="10668"/>
                </a:lnTo>
                <a:lnTo>
                  <a:pt x="1206500" y="10668"/>
                </a:lnTo>
                <a:lnTo>
                  <a:pt x="1219200" y="33528"/>
                </a:lnTo>
                <a:lnTo>
                  <a:pt x="1223433" y="33020"/>
                </a:lnTo>
                <a:lnTo>
                  <a:pt x="1231900" y="28956"/>
                </a:lnTo>
                <a:close/>
              </a:path>
              <a:path w="2794000" h="134620">
                <a:moveTo>
                  <a:pt x="1223433" y="33020"/>
                </a:moveTo>
                <a:lnTo>
                  <a:pt x="1219200" y="33528"/>
                </a:lnTo>
                <a:lnTo>
                  <a:pt x="1206500" y="10668"/>
                </a:lnTo>
                <a:lnTo>
                  <a:pt x="1219200" y="35052"/>
                </a:lnTo>
                <a:lnTo>
                  <a:pt x="1223433" y="33020"/>
                </a:lnTo>
                <a:close/>
              </a:path>
              <a:path w="2794000" h="134620">
                <a:moveTo>
                  <a:pt x="1244600" y="30480"/>
                </a:moveTo>
                <a:lnTo>
                  <a:pt x="1231900" y="30480"/>
                </a:lnTo>
                <a:lnTo>
                  <a:pt x="1231900" y="28956"/>
                </a:lnTo>
                <a:lnTo>
                  <a:pt x="1223433" y="33020"/>
                </a:lnTo>
                <a:lnTo>
                  <a:pt x="1244600" y="30480"/>
                </a:lnTo>
                <a:close/>
              </a:path>
              <a:path w="2794000" h="134620">
                <a:moveTo>
                  <a:pt x="1257300" y="4572"/>
                </a:moveTo>
                <a:lnTo>
                  <a:pt x="1231900" y="6096"/>
                </a:lnTo>
                <a:lnTo>
                  <a:pt x="1244600" y="6096"/>
                </a:lnTo>
                <a:lnTo>
                  <a:pt x="1244600" y="10668"/>
                </a:lnTo>
                <a:lnTo>
                  <a:pt x="1257300" y="4572"/>
                </a:lnTo>
                <a:close/>
              </a:path>
              <a:path w="2794000" h="134620">
                <a:moveTo>
                  <a:pt x="1257300" y="28956"/>
                </a:moveTo>
                <a:lnTo>
                  <a:pt x="1244600" y="22860"/>
                </a:lnTo>
                <a:lnTo>
                  <a:pt x="1244600" y="6096"/>
                </a:lnTo>
                <a:lnTo>
                  <a:pt x="1231900" y="6096"/>
                </a:lnTo>
                <a:lnTo>
                  <a:pt x="1244600" y="30480"/>
                </a:lnTo>
                <a:lnTo>
                  <a:pt x="1257300" y="28956"/>
                </a:lnTo>
                <a:close/>
              </a:path>
              <a:path w="2794000" h="134620">
                <a:moveTo>
                  <a:pt x="1244600" y="30480"/>
                </a:moveTo>
                <a:lnTo>
                  <a:pt x="1231900" y="6096"/>
                </a:lnTo>
                <a:lnTo>
                  <a:pt x="1231900" y="7620"/>
                </a:lnTo>
                <a:lnTo>
                  <a:pt x="1244600" y="30480"/>
                </a:lnTo>
                <a:close/>
              </a:path>
              <a:path w="2794000" h="134620">
                <a:moveTo>
                  <a:pt x="1282700" y="25908"/>
                </a:moveTo>
                <a:lnTo>
                  <a:pt x="1270000" y="21336"/>
                </a:lnTo>
                <a:lnTo>
                  <a:pt x="1270000" y="4572"/>
                </a:lnTo>
                <a:lnTo>
                  <a:pt x="1257300" y="4572"/>
                </a:lnTo>
                <a:lnTo>
                  <a:pt x="1244600" y="10668"/>
                </a:lnTo>
                <a:lnTo>
                  <a:pt x="1244600" y="22860"/>
                </a:lnTo>
                <a:lnTo>
                  <a:pt x="1257300" y="28956"/>
                </a:lnTo>
                <a:lnTo>
                  <a:pt x="1282700" y="25908"/>
                </a:lnTo>
                <a:close/>
              </a:path>
              <a:path w="2794000" h="134620">
                <a:moveTo>
                  <a:pt x="1282700" y="3048"/>
                </a:moveTo>
                <a:lnTo>
                  <a:pt x="1257300" y="4572"/>
                </a:lnTo>
                <a:lnTo>
                  <a:pt x="1270000" y="4572"/>
                </a:lnTo>
                <a:lnTo>
                  <a:pt x="1270000" y="7620"/>
                </a:lnTo>
                <a:lnTo>
                  <a:pt x="1282700" y="3048"/>
                </a:lnTo>
                <a:close/>
              </a:path>
              <a:path w="2794000" h="134620">
                <a:moveTo>
                  <a:pt x="1270000" y="28956"/>
                </a:moveTo>
                <a:lnTo>
                  <a:pt x="1270000" y="27432"/>
                </a:lnTo>
                <a:lnTo>
                  <a:pt x="1257300" y="28956"/>
                </a:lnTo>
                <a:lnTo>
                  <a:pt x="1270000" y="28956"/>
                </a:lnTo>
                <a:close/>
              </a:path>
              <a:path w="2794000" h="134620">
                <a:moveTo>
                  <a:pt x="1308100" y="24384"/>
                </a:moveTo>
                <a:lnTo>
                  <a:pt x="1295400" y="19812"/>
                </a:lnTo>
                <a:lnTo>
                  <a:pt x="1295400" y="3048"/>
                </a:lnTo>
                <a:lnTo>
                  <a:pt x="1282700" y="3048"/>
                </a:lnTo>
                <a:lnTo>
                  <a:pt x="1270000" y="7620"/>
                </a:lnTo>
                <a:lnTo>
                  <a:pt x="1270000" y="21336"/>
                </a:lnTo>
                <a:lnTo>
                  <a:pt x="1282700" y="25908"/>
                </a:lnTo>
                <a:lnTo>
                  <a:pt x="1308100" y="24384"/>
                </a:lnTo>
                <a:close/>
              </a:path>
              <a:path w="2794000" h="134620">
                <a:moveTo>
                  <a:pt x="1308100" y="1524"/>
                </a:moveTo>
                <a:lnTo>
                  <a:pt x="1282700" y="3048"/>
                </a:lnTo>
                <a:lnTo>
                  <a:pt x="1295400" y="3048"/>
                </a:lnTo>
                <a:lnTo>
                  <a:pt x="1295400" y="6096"/>
                </a:lnTo>
                <a:lnTo>
                  <a:pt x="1308100" y="1524"/>
                </a:lnTo>
                <a:close/>
              </a:path>
              <a:path w="2794000" h="134620">
                <a:moveTo>
                  <a:pt x="1295400" y="25908"/>
                </a:moveTo>
                <a:lnTo>
                  <a:pt x="1295400" y="25146"/>
                </a:lnTo>
                <a:lnTo>
                  <a:pt x="1282700" y="25908"/>
                </a:lnTo>
                <a:lnTo>
                  <a:pt x="1295400" y="25908"/>
                </a:lnTo>
                <a:close/>
              </a:path>
              <a:path w="2794000" h="134620">
                <a:moveTo>
                  <a:pt x="1320800" y="24384"/>
                </a:moveTo>
                <a:lnTo>
                  <a:pt x="1320800" y="1524"/>
                </a:lnTo>
                <a:lnTo>
                  <a:pt x="1308100" y="1524"/>
                </a:lnTo>
                <a:lnTo>
                  <a:pt x="1295400" y="6096"/>
                </a:lnTo>
                <a:lnTo>
                  <a:pt x="1295400" y="19812"/>
                </a:lnTo>
                <a:lnTo>
                  <a:pt x="1308100" y="24384"/>
                </a:lnTo>
                <a:lnTo>
                  <a:pt x="1320800" y="24384"/>
                </a:lnTo>
                <a:close/>
              </a:path>
              <a:path w="2794000" h="134620">
                <a:moveTo>
                  <a:pt x="1346200" y="18288"/>
                </a:moveTo>
                <a:lnTo>
                  <a:pt x="1346200" y="4572"/>
                </a:lnTo>
                <a:lnTo>
                  <a:pt x="1333500" y="0"/>
                </a:lnTo>
                <a:lnTo>
                  <a:pt x="1308100" y="1524"/>
                </a:lnTo>
                <a:lnTo>
                  <a:pt x="1320800" y="1524"/>
                </a:lnTo>
                <a:lnTo>
                  <a:pt x="1320800" y="24384"/>
                </a:lnTo>
                <a:lnTo>
                  <a:pt x="1333500" y="24384"/>
                </a:lnTo>
                <a:lnTo>
                  <a:pt x="1346200" y="18288"/>
                </a:lnTo>
                <a:close/>
              </a:path>
              <a:path w="2794000" h="134620">
                <a:moveTo>
                  <a:pt x="1333500" y="0"/>
                </a:moveTo>
                <a:lnTo>
                  <a:pt x="1320800" y="0"/>
                </a:lnTo>
                <a:lnTo>
                  <a:pt x="1320800" y="762"/>
                </a:lnTo>
                <a:lnTo>
                  <a:pt x="1333500" y="0"/>
                </a:lnTo>
                <a:close/>
              </a:path>
              <a:path w="2794000" h="134620">
                <a:moveTo>
                  <a:pt x="1365250" y="19812"/>
                </a:moveTo>
                <a:lnTo>
                  <a:pt x="1358900" y="16764"/>
                </a:lnTo>
                <a:lnTo>
                  <a:pt x="1358900" y="0"/>
                </a:lnTo>
                <a:lnTo>
                  <a:pt x="1333500" y="0"/>
                </a:lnTo>
                <a:lnTo>
                  <a:pt x="1346200" y="4572"/>
                </a:lnTo>
                <a:lnTo>
                  <a:pt x="1346200" y="22860"/>
                </a:lnTo>
                <a:lnTo>
                  <a:pt x="1358900" y="22860"/>
                </a:lnTo>
                <a:lnTo>
                  <a:pt x="1358900" y="4572"/>
                </a:lnTo>
                <a:lnTo>
                  <a:pt x="1365250" y="2286"/>
                </a:lnTo>
                <a:lnTo>
                  <a:pt x="1365250" y="19812"/>
                </a:lnTo>
                <a:close/>
              </a:path>
              <a:path w="2794000" h="134620">
                <a:moveTo>
                  <a:pt x="1358900" y="22860"/>
                </a:moveTo>
                <a:lnTo>
                  <a:pt x="1346200" y="22860"/>
                </a:lnTo>
                <a:lnTo>
                  <a:pt x="1346200" y="18288"/>
                </a:lnTo>
                <a:lnTo>
                  <a:pt x="1333500" y="24384"/>
                </a:lnTo>
                <a:lnTo>
                  <a:pt x="1358900" y="22860"/>
                </a:lnTo>
                <a:close/>
              </a:path>
              <a:path w="2794000" h="134620">
                <a:moveTo>
                  <a:pt x="1371600" y="0"/>
                </a:moveTo>
                <a:lnTo>
                  <a:pt x="1358900" y="0"/>
                </a:lnTo>
                <a:lnTo>
                  <a:pt x="1365250" y="2286"/>
                </a:lnTo>
                <a:lnTo>
                  <a:pt x="1371600" y="0"/>
                </a:lnTo>
                <a:close/>
              </a:path>
              <a:path w="2794000" h="134620">
                <a:moveTo>
                  <a:pt x="1371600" y="16764"/>
                </a:moveTo>
                <a:lnTo>
                  <a:pt x="1371600" y="4572"/>
                </a:lnTo>
                <a:lnTo>
                  <a:pt x="1365250" y="2286"/>
                </a:lnTo>
                <a:lnTo>
                  <a:pt x="1358900" y="4572"/>
                </a:lnTo>
                <a:lnTo>
                  <a:pt x="1358900" y="16764"/>
                </a:lnTo>
                <a:lnTo>
                  <a:pt x="1365250" y="19812"/>
                </a:lnTo>
                <a:lnTo>
                  <a:pt x="1371600" y="16764"/>
                </a:lnTo>
                <a:close/>
              </a:path>
              <a:path w="2794000" h="134620">
                <a:moveTo>
                  <a:pt x="1371600" y="22860"/>
                </a:moveTo>
                <a:lnTo>
                  <a:pt x="1365250" y="19812"/>
                </a:lnTo>
                <a:lnTo>
                  <a:pt x="1358900" y="22860"/>
                </a:lnTo>
                <a:lnTo>
                  <a:pt x="1371600" y="22860"/>
                </a:lnTo>
                <a:close/>
              </a:path>
              <a:path w="2794000" h="134620">
                <a:moveTo>
                  <a:pt x="1397000" y="0"/>
                </a:moveTo>
                <a:lnTo>
                  <a:pt x="1371600" y="0"/>
                </a:lnTo>
                <a:lnTo>
                  <a:pt x="1365250" y="2286"/>
                </a:lnTo>
                <a:lnTo>
                  <a:pt x="1371600" y="4572"/>
                </a:lnTo>
                <a:lnTo>
                  <a:pt x="1371600" y="22860"/>
                </a:lnTo>
                <a:lnTo>
                  <a:pt x="1384300" y="22860"/>
                </a:lnTo>
                <a:lnTo>
                  <a:pt x="1384300" y="4572"/>
                </a:lnTo>
                <a:lnTo>
                  <a:pt x="1397000" y="0"/>
                </a:lnTo>
                <a:close/>
              </a:path>
              <a:path w="2794000" h="134620">
                <a:moveTo>
                  <a:pt x="1371600" y="22860"/>
                </a:moveTo>
                <a:lnTo>
                  <a:pt x="1371600" y="16764"/>
                </a:lnTo>
                <a:lnTo>
                  <a:pt x="1365250" y="19812"/>
                </a:lnTo>
                <a:lnTo>
                  <a:pt x="1371600" y="22860"/>
                </a:lnTo>
                <a:close/>
              </a:path>
              <a:path w="2794000" h="134620">
                <a:moveTo>
                  <a:pt x="1422400" y="1524"/>
                </a:moveTo>
                <a:lnTo>
                  <a:pt x="1397000" y="0"/>
                </a:lnTo>
                <a:lnTo>
                  <a:pt x="1384300" y="4572"/>
                </a:lnTo>
                <a:lnTo>
                  <a:pt x="1384300" y="16764"/>
                </a:lnTo>
                <a:lnTo>
                  <a:pt x="1397000" y="22860"/>
                </a:lnTo>
                <a:lnTo>
                  <a:pt x="1409700" y="22860"/>
                </a:lnTo>
                <a:lnTo>
                  <a:pt x="1409700" y="1524"/>
                </a:lnTo>
                <a:lnTo>
                  <a:pt x="1422400" y="1524"/>
                </a:lnTo>
                <a:close/>
              </a:path>
              <a:path w="2794000" h="134620">
                <a:moveTo>
                  <a:pt x="1397000" y="22860"/>
                </a:moveTo>
                <a:lnTo>
                  <a:pt x="1384300" y="16764"/>
                </a:lnTo>
                <a:lnTo>
                  <a:pt x="1384300" y="22860"/>
                </a:lnTo>
                <a:lnTo>
                  <a:pt x="1397000" y="22860"/>
                </a:lnTo>
                <a:close/>
              </a:path>
              <a:path w="2794000" h="134620">
                <a:moveTo>
                  <a:pt x="1409700" y="762"/>
                </a:moveTo>
                <a:lnTo>
                  <a:pt x="1409700" y="0"/>
                </a:lnTo>
                <a:lnTo>
                  <a:pt x="1397000" y="0"/>
                </a:lnTo>
                <a:lnTo>
                  <a:pt x="1409700" y="762"/>
                </a:lnTo>
                <a:close/>
              </a:path>
              <a:path w="2794000" h="134620">
                <a:moveTo>
                  <a:pt x="1435100" y="19812"/>
                </a:moveTo>
                <a:lnTo>
                  <a:pt x="1435100" y="7620"/>
                </a:lnTo>
                <a:lnTo>
                  <a:pt x="1422400" y="1524"/>
                </a:lnTo>
                <a:lnTo>
                  <a:pt x="1409700" y="1524"/>
                </a:lnTo>
                <a:lnTo>
                  <a:pt x="1409700" y="22860"/>
                </a:lnTo>
                <a:lnTo>
                  <a:pt x="1397000" y="22860"/>
                </a:lnTo>
                <a:lnTo>
                  <a:pt x="1422400" y="25908"/>
                </a:lnTo>
                <a:lnTo>
                  <a:pt x="1435100" y="19812"/>
                </a:lnTo>
                <a:close/>
              </a:path>
              <a:path w="2794000" h="134620">
                <a:moveTo>
                  <a:pt x="1422400" y="25908"/>
                </a:moveTo>
                <a:lnTo>
                  <a:pt x="1409700" y="24384"/>
                </a:lnTo>
                <a:lnTo>
                  <a:pt x="1409700" y="25908"/>
                </a:lnTo>
                <a:lnTo>
                  <a:pt x="1422400" y="25908"/>
                </a:lnTo>
                <a:close/>
              </a:path>
              <a:path w="2794000" h="134620">
                <a:moveTo>
                  <a:pt x="1447800" y="3048"/>
                </a:moveTo>
                <a:lnTo>
                  <a:pt x="1435100" y="3048"/>
                </a:lnTo>
                <a:lnTo>
                  <a:pt x="1422400" y="1524"/>
                </a:lnTo>
                <a:lnTo>
                  <a:pt x="1435100" y="7620"/>
                </a:lnTo>
                <a:lnTo>
                  <a:pt x="1435100" y="27432"/>
                </a:lnTo>
                <a:lnTo>
                  <a:pt x="1447800" y="3048"/>
                </a:lnTo>
                <a:close/>
              </a:path>
              <a:path w="2794000" h="134620">
                <a:moveTo>
                  <a:pt x="1435100" y="27432"/>
                </a:moveTo>
                <a:lnTo>
                  <a:pt x="1435100" y="19812"/>
                </a:lnTo>
                <a:lnTo>
                  <a:pt x="1422400" y="25908"/>
                </a:lnTo>
                <a:lnTo>
                  <a:pt x="1435100" y="27432"/>
                </a:lnTo>
                <a:close/>
              </a:path>
              <a:path w="2794000" h="134620">
                <a:moveTo>
                  <a:pt x="1460500" y="6096"/>
                </a:moveTo>
                <a:lnTo>
                  <a:pt x="1447800" y="3048"/>
                </a:lnTo>
                <a:lnTo>
                  <a:pt x="1435100" y="27432"/>
                </a:lnTo>
                <a:lnTo>
                  <a:pt x="1447800" y="27432"/>
                </a:lnTo>
                <a:lnTo>
                  <a:pt x="1447800" y="12192"/>
                </a:lnTo>
                <a:lnTo>
                  <a:pt x="1460500" y="6096"/>
                </a:lnTo>
                <a:close/>
              </a:path>
              <a:path w="2794000" h="134620">
                <a:moveTo>
                  <a:pt x="1460500" y="30480"/>
                </a:moveTo>
                <a:lnTo>
                  <a:pt x="1447800" y="24384"/>
                </a:lnTo>
                <a:lnTo>
                  <a:pt x="1447800" y="27432"/>
                </a:lnTo>
                <a:lnTo>
                  <a:pt x="1435100" y="27432"/>
                </a:lnTo>
                <a:lnTo>
                  <a:pt x="1460500" y="30480"/>
                </a:lnTo>
                <a:close/>
              </a:path>
              <a:path w="2794000" h="134620">
                <a:moveTo>
                  <a:pt x="1485900" y="9144"/>
                </a:moveTo>
                <a:lnTo>
                  <a:pt x="1460500" y="6096"/>
                </a:lnTo>
                <a:lnTo>
                  <a:pt x="1447800" y="12192"/>
                </a:lnTo>
                <a:lnTo>
                  <a:pt x="1447800" y="24384"/>
                </a:lnTo>
                <a:lnTo>
                  <a:pt x="1460500" y="30480"/>
                </a:lnTo>
                <a:lnTo>
                  <a:pt x="1473200" y="30480"/>
                </a:lnTo>
                <a:lnTo>
                  <a:pt x="1473200" y="9144"/>
                </a:lnTo>
                <a:lnTo>
                  <a:pt x="1485900" y="9144"/>
                </a:lnTo>
                <a:close/>
              </a:path>
              <a:path w="2794000" h="134620">
                <a:moveTo>
                  <a:pt x="1473200" y="7620"/>
                </a:moveTo>
                <a:lnTo>
                  <a:pt x="1473200" y="6096"/>
                </a:lnTo>
                <a:lnTo>
                  <a:pt x="1460500" y="6096"/>
                </a:lnTo>
                <a:lnTo>
                  <a:pt x="1473200" y="7620"/>
                </a:lnTo>
                <a:close/>
              </a:path>
              <a:path w="2794000" h="134620">
                <a:moveTo>
                  <a:pt x="1485900" y="9144"/>
                </a:moveTo>
                <a:lnTo>
                  <a:pt x="1473200" y="9144"/>
                </a:lnTo>
                <a:lnTo>
                  <a:pt x="1473200" y="30480"/>
                </a:lnTo>
                <a:lnTo>
                  <a:pt x="1460500" y="30480"/>
                </a:lnTo>
                <a:lnTo>
                  <a:pt x="1473200" y="32004"/>
                </a:lnTo>
                <a:lnTo>
                  <a:pt x="1485900" y="9144"/>
                </a:lnTo>
                <a:close/>
              </a:path>
              <a:path w="2794000" h="134620">
                <a:moveTo>
                  <a:pt x="1496483" y="12954"/>
                </a:moveTo>
                <a:lnTo>
                  <a:pt x="1485900" y="9144"/>
                </a:lnTo>
                <a:lnTo>
                  <a:pt x="1473200" y="32004"/>
                </a:lnTo>
                <a:lnTo>
                  <a:pt x="1485900" y="32004"/>
                </a:lnTo>
                <a:lnTo>
                  <a:pt x="1485900" y="16764"/>
                </a:lnTo>
                <a:lnTo>
                  <a:pt x="1496483" y="12954"/>
                </a:lnTo>
                <a:close/>
              </a:path>
              <a:path w="2794000" h="134620">
                <a:moveTo>
                  <a:pt x="1494366" y="34544"/>
                </a:moveTo>
                <a:lnTo>
                  <a:pt x="1487714" y="31350"/>
                </a:lnTo>
                <a:lnTo>
                  <a:pt x="1485900" y="32004"/>
                </a:lnTo>
                <a:lnTo>
                  <a:pt x="1473200" y="32004"/>
                </a:lnTo>
                <a:lnTo>
                  <a:pt x="1494366" y="34544"/>
                </a:lnTo>
                <a:close/>
              </a:path>
              <a:path w="2794000" h="134620">
                <a:moveTo>
                  <a:pt x="1498600" y="12192"/>
                </a:moveTo>
                <a:lnTo>
                  <a:pt x="1485900" y="9144"/>
                </a:lnTo>
                <a:lnTo>
                  <a:pt x="1496483" y="12954"/>
                </a:lnTo>
                <a:lnTo>
                  <a:pt x="1498600" y="12192"/>
                </a:lnTo>
                <a:close/>
              </a:path>
              <a:path w="2794000" h="134620">
                <a:moveTo>
                  <a:pt x="1498600" y="27432"/>
                </a:moveTo>
                <a:lnTo>
                  <a:pt x="1498600" y="13716"/>
                </a:lnTo>
                <a:lnTo>
                  <a:pt x="1496483" y="12954"/>
                </a:lnTo>
                <a:lnTo>
                  <a:pt x="1485900" y="16764"/>
                </a:lnTo>
                <a:lnTo>
                  <a:pt x="1485900" y="30480"/>
                </a:lnTo>
                <a:lnTo>
                  <a:pt x="1487714" y="31350"/>
                </a:lnTo>
                <a:lnTo>
                  <a:pt x="1498600" y="27432"/>
                </a:lnTo>
                <a:close/>
              </a:path>
              <a:path w="2794000" h="134620">
                <a:moveTo>
                  <a:pt x="1487714" y="31350"/>
                </a:moveTo>
                <a:lnTo>
                  <a:pt x="1485900" y="30480"/>
                </a:lnTo>
                <a:lnTo>
                  <a:pt x="1485900" y="32004"/>
                </a:lnTo>
                <a:lnTo>
                  <a:pt x="1487714" y="31350"/>
                </a:lnTo>
                <a:close/>
              </a:path>
              <a:path w="2794000" h="134620">
                <a:moveTo>
                  <a:pt x="1498600" y="35052"/>
                </a:moveTo>
                <a:lnTo>
                  <a:pt x="1498600" y="27432"/>
                </a:lnTo>
                <a:lnTo>
                  <a:pt x="1487714" y="31350"/>
                </a:lnTo>
                <a:lnTo>
                  <a:pt x="1494366" y="34544"/>
                </a:lnTo>
                <a:lnTo>
                  <a:pt x="1498600" y="35052"/>
                </a:lnTo>
                <a:close/>
              </a:path>
              <a:path w="2794000" h="134620">
                <a:moveTo>
                  <a:pt x="1498600" y="36576"/>
                </a:moveTo>
                <a:lnTo>
                  <a:pt x="1498600" y="35052"/>
                </a:lnTo>
                <a:lnTo>
                  <a:pt x="1494366" y="34544"/>
                </a:lnTo>
                <a:lnTo>
                  <a:pt x="1498600" y="36576"/>
                </a:lnTo>
                <a:close/>
              </a:path>
              <a:path w="2794000" h="134620">
                <a:moveTo>
                  <a:pt x="1524000" y="15240"/>
                </a:moveTo>
                <a:lnTo>
                  <a:pt x="1498600" y="12192"/>
                </a:lnTo>
                <a:lnTo>
                  <a:pt x="1496483" y="12954"/>
                </a:lnTo>
                <a:lnTo>
                  <a:pt x="1498600" y="13716"/>
                </a:lnTo>
                <a:lnTo>
                  <a:pt x="1498600" y="36576"/>
                </a:lnTo>
                <a:lnTo>
                  <a:pt x="1511300" y="36576"/>
                </a:lnTo>
                <a:lnTo>
                  <a:pt x="1511300" y="15240"/>
                </a:lnTo>
                <a:lnTo>
                  <a:pt x="1524000" y="15240"/>
                </a:lnTo>
                <a:close/>
              </a:path>
              <a:path w="2794000" h="134620">
                <a:moveTo>
                  <a:pt x="1511300" y="13716"/>
                </a:moveTo>
                <a:lnTo>
                  <a:pt x="1511300" y="12192"/>
                </a:lnTo>
                <a:lnTo>
                  <a:pt x="1498600" y="12192"/>
                </a:lnTo>
                <a:lnTo>
                  <a:pt x="1511300" y="13716"/>
                </a:lnTo>
                <a:close/>
              </a:path>
              <a:path w="2794000" h="134620">
                <a:moveTo>
                  <a:pt x="1524000" y="15240"/>
                </a:moveTo>
                <a:lnTo>
                  <a:pt x="1511300" y="15240"/>
                </a:lnTo>
                <a:lnTo>
                  <a:pt x="1511300" y="36576"/>
                </a:lnTo>
                <a:lnTo>
                  <a:pt x="1498600" y="36576"/>
                </a:lnTo>
                <a:lnTo>
                  <a:pt x="1511300" y="38100"/>
                </a:lnTo>
                <a:lnTo>
                  <a:pt x="1524000" y="15240"/>
                </a:lnTo>
                <a:close/>
              </a:path>
              <a:path w="2794000" h="134620">
                <a:moveTo>
                  <a:pt x="1536700" y="18288"/>
                </a:moveTo>
                <a:lnTo>
                  <a:pt x="1524000" y="15240"/>
                </a:lnTo>
                <a:lnTo>
                  <a:pt x="1511300" y="38100"/>
                </a:lnTo>
                <a:lnTo>
                  <a:pt x="1524000" y="38100"/>
                </a:lnTo>
                <a:lnTo>
                  <a:pt x="1524000" y="18288"/>
                </a:lnTo>
                <a:lnTo>
                  <a:pt x="1536700" y="18288"/>
                </a:lnTo>
                <a:close/>
              </a:path>
              <a:path w="2794000" h="134620">
                <a:moveTo>
                  <a:pt x="1562100" y="21336"/>
                </a:moveTo>
                <a:lnTo>
                  <a:pt x="1536700" y="18288"/>
                </a:lnTo>
                <a:lnTo>
                  <a:pt x="1524000" y="18288"/>
                </a:lnTo>
                <a:lnTo>
                  <a:pt x="1524000" y="38100"/>
                </a:lnTo>
                <a:lnTo>
                  <a:pt x="1511300" y="38100"/>
                </a:lnTo>
                <a:lnTo>
                  <a:pt x="1536700" y="41148"/>
                </a:lnTo>
                <a:lnTo>
                  <a:pt x="1549400" y="41148"/>
                </a:lnTo>
                <a:lnTo>
                  <a:pt x="1549400" y="21336"/>
                </a:lnTo>
                <a:lnTo>
                  <a:pt x="1562100" y="21336"/>
                </a:lnTo>
                <a:close/>
              </a:path>
              <a:path w="2794000" h="134620">
                <a:moveTo>
                  <a:pt x="1536700" y="41148"/>
                </a:moveTo>
                <a:lnTo>
                  <a:pt x="1524000" y="39624"/>
                </a:lnTo>
                <a:lnTo>
                  <a:pt x="1524000" y="41148"/>
                </a:lnTo>
                <a:lnTo>
                  <a:pt x="1536700" y="41148"/>
                </a:lnTo>
                <a:close/>
              </a:path>
              <a:path w="2794000" h="134620">
                <a:moveTo>
                  <a:pt x="1549400" y="19812"/>
                </a:moveTo>
                <a:lnTo>
                  <a:pt x="1549400" y="18288"/>
                </a:lnTo>
                <a:lnTo>
                  <a:pt x="1536700" y="18288"/>
                </a:lnTo>
                <a:lnTo>
                  <a:pt x="1549400" y="19812"/>
                </a:lnTo>
                <a:close/>
              </a:path>
              <a:path w="2794000" h="134620">
                <a:moveTo>
                  <a:pt x="1562100" y="21336"/>
                </a:moveTo>
                <a:lnTo>
                  <a:pt x="1549400" y="21336"/>
                </a:lnTo>
                <a:lnTo>
                  <a:pt x="1549400" y="41148"/>
                </a:lnTo>
                <a:lnTo>
                  <a:pt x="1536700" y="41148"/>
                </a:lnTo>
                <a:lnTo>
                  <a:pt x="1549400" y="45720"/>
                </a:lnTo>
                <a:lnTo>
                  <a:pt x="1562100" y="21336"/>
                </a:lnTo>
                <a:close/>
              </a:path>
              <a:path w="2794000" h="134620">
                <a:moveTo>
                  <a:pt x="1574800" y="24384"/>
                </a:moveTo>
                <a:lnTo>
                  <a:pt x="1562100" y="21336"/>
                </a:lnTo>
                <a:lnTo>
                  <a:pt x="1549400" y="45720"/>
                </a:lnTo>
                <a:lnTo>
                  <a:pt x="1562100" y="45720"/>
                </a:lnTo>
                <a:lnTo>
                  <a:pt x="1562100" y="24384"/>
                </a:lnTo>
                <a:lnTo>
                  <a:pt x="1574800" y="24384"/>
                </a:lnTo>
                <a:close/>
              </a:path>
              <a:path w="2794000" h="134620">
                <a:moveTo>
                  <a:pt x="1585383" y="28194"/>
                </a:moveTo>
                <a:lnTo>
                  <a:pt x="1574800" y="24384"/>
                </a:lnTo>
                <a:lnTo>
                  <a:pt x="1562100" y="24384"/>
                </a:lnTo>
                <a:lnTo>
                  <a:pt x="1562100" y="45720"/>
                </a:lnTo>
                <a:lnTo>
                  <a:pt x="1549400" y="45720"/>
                </a:lnTo>
                <a:lnTo>
                  <a:pt x="1574800" y="47244"/>
                </a:lnTo>
                <a:lnTo>
                  <a:pt x="1574800" y="32004"/>
                </a:lnTo>
                <a:lnTo>
                  <a:pt x="1585383" y="28194"/>
                </a:lnTo>
                <a:close/>
              </a:path>
              <a:path w="2794000" h="134620">
                <a:moveTo>
                  <a:pt x="1574800" y="47244"/>
                </a:moveTo>
                <a:lnTo>
                  <a:pt x="1562100" y="46482"/>
                </a:lnTo>
                <a:lnTo>
                  <a:pt x="1562100" y="47244"/>
                </a:lnTo>
                <a:lnTo>
                  <a:pt x="1574800" y="47244"/>
                </a:lnTo>
                <a:close/>
              </a:path>
              <a:path w="2794000" h="134620">
                <a:moveTo>
                  <a:pt x="1587500" y="27432"/>
                </a:moveTo>
                <a:lnTo>
                  <a:pt x="1574800" y="24384"/>
                </a:lnTo>
                <a:lnTo>
                  <a:pt x="1585383" y="28194"/>
                </a:lnTo>
                <a:lnTo>
                  <a:pt x="1587500" y="27432"/>
                </a:lnTo>
                <a:close/>
              </a:path>
              <a:path w="2794000" h="134620">
                <a:moveTo>
                  <a:pt x="1587500" y="42672"/>
                </a:moveTo>
                <a:lnTo>
                  <a:pt x="1587500" y="28956"/>
                </a:lnTo>
                <a:lnTo>
                  <a:pt x="1585383" y="28194"/>
                </a:lnTo>
                <a:lnTo>
                  <a:pt x="1574800" y="32004"/>
                </a:lnTo>
                <a:lnTo>
                  <a:pt x="1574800" y="45720"/>
                </a:lnTo>
                <a:lnTo>
                  <a:pt x="1576614" y="46590"/>
                </a:lnTo>
                <a:lnTo>
                  <a:pt x="1587500" y="42672"/>
                </a:lnTo>
                <a:close/>
              </a:path>
              <a:path w="2794000" h="134620">
                <a:moveTo>
                  <a:pt x="1576614" y="46590"/>
                </a:moveTo>
                <a:lnTo>
                  <a:pt x="1574800" y="45720"/>
                </a:lnTo>
                <a:lnTo>
                  <a:pt x="1574800" y="47244"/>
                </a:lnTo>
                <a:lnTo>
                  <a:pt x="1576614" y="46590"/>
                </a:lnTo>
                <a:close/>
              </a:path>
              <a:path w="2794000" h="134620">
                <a:moveTo>
                  <a:pt x="1581150" y="48768"/>
                </a:moveTo>
                <a:lnTo>
                  <a:pt x="1576614" y="46590"/>
                </a:lnTo>
                <a:lnTo>
                  <a:pt x="1574800" y="47244"/>
                </a:lnTo>
                <a:lnTo>
                  <a:pt x="1581150" y="48768"/>
                </a:lnTo>
                <a:close/>
              </a:path>
              <a:path w="2794000" h="134620">
                <a:moveTo>
                  <a:pt x="1587500" y="50292"/>
                </a:moveTo>
                <a:lnTo>
                  <a:pt x="1587500" y="42672"/>
                </a:lnTo>
                <a:lnTo>
                  <a:pt x="1576614" y="46590"/>
                </a:lnTo>
                <a:lnTo>
                  <a:pt x="1581150" y="48768"/>
                </a:lnTo>
                <a:lnTo>
                  <a:pt x="1587500" y="50292"/>
                </a:lnTo>
                <a:close/>
              </a:path>
              <a:path w="2794000" h="134620">
                <a:moveTo>
                  <a:pt x="1612900" y="51816"/>
                </a:moveTo>
                <a:lnTo>
                  <a:pt x="1587500" y="50292"/>
                </a:lnTo>
                <a:lnTo>
                  <a:pt x="1581150" y="48768"/>
                </a:lnTo>
                <a:lnTo>
                  <a:pt x="1587500" y="51816"/>
                </a:lnTo>
                <a:lnTo>
                  <a:pt x="1612900" y="51816"/>
                </a:lnTo>
                <a:close/>
              </a:path>
              <a:path w="2794000" h="134620">
                <a:moveTo>
                  <a:pt x="1620837" y="31242"/>
                </a:moveTo>
                <a:lnTo>
                  <a:pt x="1612900" y="27432"/>
                </a:lnTo>
                <a:lnTo>
                  <a:pt x="1587500" y="27432"/>
                </a:lnTo>
                <a:lnTo>
                  <a:pt x="1585383" y="28194"/>
                </a:lnTo>
                <a:lnTo>
                  <a:pt x="1587500" y="28956"/>
                </a:lnTo>
                <a:lnTo>
                  <a:pt x="1587500" y="50292"/>
                </a:lnTo>
                <a:lnTo>
                  <a:pt x="1612900" y="51816"/>
                </a:lnTo>
                <a:lnTo>
                  <a:pt x="1612900" y="35052"/>
                </a:lnTo>
                <a:lnTo>
                  <a:pt x="1620837" y="31242"/>
                </a:lnTo>
                <a:close/>
              </a:path>
              <a:path w="2794000" h="134620">
                <a:moveTo>
                  <a:pt x="1625600" y="28956"/>
                </a:moveTo>
                <a:lnTo>
                  <a:pt x="1612900" y="27432"/>
                </a:lnTo>
                <a:lnTo>
                  <a:pt x="1620837" y="31242"/>
                </a:lnTo>
                <a:lnTo>
                  <a:pt x="1625600" y="28956"/>
                </a:lnTo>
                <a:close/>
              </a:path>
              <a:path w="2794000" h="134620">
                <a:moveTo>
                  <a:pt x="1625600" y="47244"/>
                </a:moveTo>
                <a:lnTo>
                  <a:pt x="1625600" y="33528"/>
                </a:lnTo>
                <a:lnTo>
                  <a:pt x="1620837" y="31242"/>
                </a:lnTo>
                <a:lnTo>
                  <a:pt x="1612900" y="35052"/>
                </a:lnTo>
                <a:lnTo>
                  <a:pt x="1612900" y="48768"/>
                </a:lnTo>
                <a:lnTo>
                  <a:pt x="1617133" y="50292"/>
                </a:lnTo>
                <a:lnTo>
                  <a:pt x="1625600" y="47244"/>
                </a:lnTo>
                <a:close/>
              </a:path>
              <a:path w="2794000" h="134620">
                <a:moveTo>
                  <a:pt x="1617133" y="50292"/>
                </a:moveTo>
                <a:lnTo>
                  <a:pt x="1612900" y="48768"/>
                </a:lnTo>
                <a:lnTo>
                  <a:pt x="1612900" y="51816"/>
                </a:lnTo>
                <a:lnTo>
                  <a:pt x="1617133" y="50292"/>
                </a:lnTo>
                <a:close/>
              </a:path>
              <a:path w="2794000" h="134620">
                <a:moveTo>
                  <a:pt x="1625600" y="53340"/>
                </a:moveTo>
                <a:lnTo>
                  <a:pt x="1617133" y="50292"/>
                </a:lnTo>
                <a:lnTo>
                  <a:pt x="1612900" y="51816"/>
                </a:lnTo>
                <a:lnTo>
                  <a:pt x="1625600" y="53340"/>
                </a:lnTo>
                <a:close/>
              </a:path>
              <a:path w="2794000" h="134620">
                <a:moveTo>
                  <a:pt x="1625600" y="53340"/>
                </a:moveTo>
                <a:lnTo>
                  <a:pt x="1625600" y="47244"/>
                </a:lnTo>
                <a:lnTo>
                  <a:pt x="1617133" y="50292"/>
                </a:lnTo>
                <a:lnTo>
                  <a:pt x="1625600" y="53340"/>
                </a:lnTo>
                <a:close/>
              </a:path>
              <a:path w="2794000" h="134620">
                <a:moveTo>
                  <a:pt x="1651000" y="30480"/>
                </a:moveTo>
                <a:lnTo>
                  <a:pt x="1625600" y="28956"/>
                </a:lnTo>
                <a:lnTo>
                  <a:pt x="1620837" y="31242"/>
                </a:lnTo>
                <a:lnTo>
                  <a:pt x="1625600" y="33528"/>
                </a:lnTo>
                <a:lnTo>
                  <a:pt x="1625600" y="53340"/>
                </a:lnTo>
                <a:lnTo>
                  <a:pt x="1638300" y="53340"/>
                </a:lnTo>
                <a:lnTo>
                  <a:pt x="1638300" y="30480"/>
                </a:lnTo>
                <a:lnTo>
                  <a:pt x="1651000" y="30480"/>
                </a:lnTo>
                <a:close/>
              </a:path>
              <a:path w="2794000" h="134620">
                <a:moveTo>
                  <a:pt x="1638300" y="29718"/>
                </a:moveTo>
                <a:lnTo>
                  <a:pt x="1638300" y="28956"/>
                </a:lnTo>
                <a:lnTo>
                  <a:pt x="1625600" y="28956"/>
                </a:lnTo>
                <a:lnTo>
                  <a:pt x="1638300" y="29718"/>
                </a:lnTo>
                <a:close/>
              </a:path>
              <a:path w="2794000" h="134620">
                <a:moveTo>
                  <a:pt x="1657350" y="52578"/>
                </a:moveTo>
                <a:lnTo>
                  <a:pt x="1651000" y="50292"/>
                </a:lnTo>
                <a:lnTo>
                  <a:pt x="1651000" y="30480"/>
                </a:lnTo>
                <a:lnTo>
                  <a:pt x="1638300" y="30480"/>
                </a:lnTo>
                <a:lnTo>
                  <a:pt x="1638300" y="53340"/>
                </a:lnTo>
                <a:lnTo>
                  <a:pt x="1625600" y="53340"/>
                </a:lnTo>
                <a:lnTo>
                  <a:pt x="1651000" y="54864"/>
                </a:lnTo>
                <a:lnTo>
                  <a:pt x="1651000" y="36576"/>
                </a:lnTo>
                <a:lnTo>
                  <a:pt x="1657350" y="33528"/>
                </a:lnTo>
                <a:lnTo>
                  <a:pt x="1657350" y="52578"/>
                </a:lnTo>
                <a:close/>
              </a:path>
              <a:path w="2794000" h="134620">
                <a:moveTo>
                  <a:pt x="1651000" y="54864"/>
                </a:moveTo>
                <a:lnTo>
                  <a:pt x="1638300" y="54102"/>
                </a:lnTo>
                <a:lnTo>
                  <a:pt x="1638300" y="54864"/>
                </a:lnTo>
                <a:lnTo>
                  <a:pt x="1651000" y="54864"/>
                </a:lnTo>
                <a:close/>
              </a:path>
              <a:path w="2794000" h="134620">
                <a:moveTo>
                  <a:pt x="1663700" y="30480"/>
                </a:moveTo>
                <a:lnTo>
                  <a:pt x="1651000" y="30480"/>
                </a:lnTo>
                <a:lnTo>
                  <a:pt x="1657350" y="33528"/>
                </a:lnTo>
                <a:lnTo>
                  <a:pt x="1663700" y="30480"/>
                </a:lnTo>
                <a:close/>
              </a:path>
              <a:path w="2794000" h="134620">
                <a:moveTo>
                  <a:pt x="1663700" y="50292"/>
                </a:moveTo>
                <a:lnTo>
                  <a:pt x="1663700" y="36576"/>
                </a:lnTo>
                <a:lnTo>
                  <a:pt x="1657350" y="33528"/>
                </a:lnTo>
                <a:lnTo>
                  <a:pt x="1651000" y="36576"/>
                </a:lnTo>
                <a:lnTo>
                  <a:pt x="1651000" y="50292"/>
                </a:lnTo>
                <a:lnTo>
                  <a:pt x="1657350" y="52578"/>
                </a:lnTo>
                <a:lnTo>
                  <a:pt x="1663700" y="50292"/>
                </a:lnTo>
                <a:close/>
              </a:path>
              <a:path w="2794000" h="134620">
                <a:moveTo>
                  <a:pt x="1663700" y="54864"/>
                </a:moveTo>
                <a:lnTo>
                  <a:pt x="1657350" y="52578"/>
                </a:lnTo>
                <a:lnTo>
                  <a:pt x="1651000" y="54864"/>
                </a:lnTo>
                <a:lnTo>
                  <a:pt x="1663700" y="54864"/>
                </a:lnTo>
                <a:close/>
              </a:path>
              <a:path w="2794000" h="134620">
                <a:moveTo>
                  <a:pt x="1689100" y="32004"/>
                </a:moveTo>
                <a:lnTo>
                  <a:pt x="1663700" y="30480"/>
                </a:lnTo>
                <a:lnTo>
                  <a:pt x="1657350" y="33528"/>
                </a:lnTo>
                <a:lnTo>
                  <a:pt x="1663700" y="36576"/>
                </a:lnTo>
                <a:lnTo>
                  <a:pt x="1663700" y="54864"/>
                </a:lnTo>
                <a:lnTo>
                  <a:pt x="1676400" y="54864"/>
                </a:lnTo>
                <a:lnTo>
                  <a:pt x="1676400" y="32004"/>
                </a:lnTo>
                <a:lnTo>
                  <a:pt x="1689100" y="32004"/>
                </a:lnTo>
                <a:close/>
              </a:path>
              <a:path w="2794000" h="134620">
                <a:moveTo>
                  <a:pt x="1663700" y="54864"/>
                </a:moveTo>
                <a:lnTo>
                  <a:pt x="1663700" y="50292"/>
                </a:lnTo>
                <a:lnTo>
                  <a:pt x="1657350" y="52578"/>
                </a:lnTo>
                <a:lnTo>
                  <a:pt x="1663700" y="54864"/>
                </a:lnTo>
                <a:close/>
              </a:path>
              <a:path w="2794000" h="134620">
                <a:moveTo>
                  <a:pt x="1676400" y="31242"/>
                </a:moveTo>
                <a:lnTo>
                  <a:pt x="1676400" y="30480"/>
                </a:lnTo>
                <a:lnTo>
                  <a:pt x="1663700" y="30480"/>
                </a:lnTo>
                <a:lnTo>
                  <a:pt x="1676400" y="31242"/>
                </a:lnTo>
                <a:close/>
              </a:path>
              <a:path w="2794000" h="134620">
                <a:moveTo>
                  <a:pt x="1696357" y="35487"/>
                </a:moveTo>
                <a:lnTo>
                  <a:pt x="1689100" y="32004"/>
                </a:lnTo>
                <a:lnTo>
                  <a:pt x="1676400" y="32004"/>
                </a:lnTo>
                <a:lnTo>
                  <a:pt x="1676400" y="54864"/>
                </a:lnTo>
                <a:lnTo>
                  <a:pt x="1663700" y="54864"/>
                </a:lnTo>
                <a:lnTo>
                  <a:pt x="1689100" y="56388"/>
                </a:lnTo>
                <a:lnTo>
                  <a:pt x="1689100" y="38100"/>
                </a:lnTo>
                <a:lnTo>
                  <a:pt x="1696357" y="35487"/>
                </a:lnTo>
                <a:close/>
              </a:path>
              <a:path w="2794000" h="134620">
                <a:moveTo>
                  <a:pt x="1689100" y="56388"/>
                </a:moveTo>
                <a:lnTo>
                  <a:pt x="1676400" y="55626"/>
                </a:lnTo>
                <a:lnTo>
                  <a:pt x="1676400" y="56388"/>
                </a:lnTo>
                <a:lnTo>
                  <a:pt x="1689100" y="56388"/>
                </a:lnTo>
                <a:close/>
              </a:path>
              <a:path w="2794000" h="134620">
                <a:moveTo>
                  <a:pt x="1701800" y="33528"/>
                </a:moveTo>
                <a:lnTo>
                  <a:pt x="1689100" y="32004"/>
                </a:lnTo>
                <a:lnTo>
                  <a:pt x="1696357" y="35487"/>
                </a:lnTo>
                <a:lnTo>
                  <a:pt x="1701800" y="33528"/>
                </a:lnTo>
                <a:close/>
              </a:path>
              <a:path w="2794000" h="134620">
                <a:moveTo>
                  <a:pt x="1701800" y="51816"/>
                </a:moveTo>
                <a:lnTo>
                  <a:pt x="1701800" y="38100"/>
                </a:lnTo>
                <a:lnTo>
                  <a:pt x="1696357" y="35487"/>
                </a:lnTo>
                <a:lnTo>
                  <a:pt x="1689100" y="38100"/>
                </a:lnTo>
                <a:lnTo>
                  <a:pt x="1689100" y="51816"/>
                </a:lnTo>
                <a:lnTo>
                  <a:pt x="1695450" y="54102"/>
                </a:lnTo>
                <a:lnTo>
                  <a:pt x="1701800" y="51816"/>
                </a:lnTo>
                <a:close/>
              </a:path>
              <a:path w="2794000" h="134620">
                <a:moveTo>
                  <a:pt x="1695450" y="54102"/>
                </a:moveTo>
                <a:lnTo>
                  <a:pt x="1689100" y="51816"/>
                </a:lnTo>
                <a:lnTo>
                  <a:pt x="1689100" y="56388"/>
                </a:lnTo>
                <a:lnTo>
                  <a:pt x="1695450" y="54102"/>
                </a:lnTo>
                <a:close/>
              </a:path>
              <a:path w="2794000" h="134620">
                <a:moveTo>
                  <a:pt x="1701800" y="56388"/>
                </a:moveTo>
                <a:lnTo>
                  <a:pt x="1695450" y="54102"/>
                </a:lnTo>
                <a:lnTo>
                  <a:pt x="1689100" y="56388"/>
                </a:lnTo>
                <a:lnTo>
                  <a:pt x="1701800" y="56388"/>
                </a:lnTo>
                <a:close/>
              </a:path>
              <a:path w="2794000" h="134620">
                <a:moveTo>
                  <a:pt x="1701800" y="56388"/>
                </a:moveTo>
                <a:lnTo>
                  <a:pt x="1701800" y="51816"/>
                </a:lnTo>
                <a:lnTo>
                  <a:pt x="1695450" y="54102"/>
                </a:lnTo>
                <a:lnTo>
                  <a:pt x="1701800" y="56388"/>
                </a:lnTo>
                <a:close/>
              </a:path>
              <a:path w="2794000" h="134620">
                <a:moveTo>
                  <a:pt x="1733550" y="55626"/>
                </a:moveTo>
                <a:lnTo>
                  <a:pt x="1727200" y="53340"/>
                </a:lnTo>
                <a:lnTo>
                  <a:pt x="1727200" y="33528"/>
                </a:lnTo>
                <a:lnTo>
                  <a:pt x="1701800" y="33528"/>
                </a:lnTo>
                <a:lnTo>
                  <a:pt x="1696357" y="35487"/>
                </a:lnTo>
                <a:lnTo>
                  <a:pt x="1701800" y="38100"/>
                </a:lnTo>
                <a:lnTo>
                  <a:pt x="1701800" y="56388"/>
                </a:lnTo>
                <a:lnTo>
                  <a:pt x="1714500" y="56388"/>
                </a:lnTo>
                <a:lnTo>
                  <a:pt x="1714500" y="57150"/>
                </a:lnTo>
                <a:lnTo>
                  <a:pt x="1727200" y="57912"/>
                </a:lnTo>
                <a:lnTo>
                  <a:pt x="1727200" y="39624"/>
                </a:lnTo>
                <a:lnTo>
                  <a:pt x="1733550" y="36576"/>
                </a:lnTo>
                <a:lnTo>
                  <a:pt x="1733550" y="55626"/>
                </a:lnTo>
                <a:close/>
              </a:path>
              <a:path w="2794000" h="134620">
                <a:moveTo>
                  <a:pt x="1714500" y="57150"/>
                </a:moveTo>
                <a:lnTo>
                  <a:pt x="1714500" y="56388"/>
                </a:lnTo>
                <a:lnTo>
                  <a:pt x="1701800" y="56388"/>
                </a:lnTo>
                <a:lnTo>
                  <a:pt x="1714500" y="57150"/>
                </a:lnTo>
                <a:close/>
              </a:path>
              <a:path w="2794000" h="134620">
                <a:moveTo>
                  <a:pt x="1727200" y="57912"/>
                </a:moveTo>
                <a:lnTo>
                  <a:pt x="1714500" y="57150"/>
                </a:lnTo>
                <a:lnTo>
                  <a:pt x="1714500" y="57912"/>
                </a:lnTo>
                <a:lnTo>
                  <a:pt x="1727200" y="57912"/>
                </a:lnTo>
                <a:close/>
              </a:path>
              <a:path w="2794000" h="134620">
                <a:moveTo>
                  <a:pt x="1739900" y="33528"/>
                </a:moveTo>
                <a:lnTo>
                  <a:pt x="1727200" y="33528"/>
                </a:lnTo>
                <a:lnTo>
                  <a:pt x="1733550" y="36576"/>
                </a:lnTo>
                <a:lnTo>
                  <a:pt x="1739900" y="33528"/>
                </a:lnTo>
                <a:close/>
              </a:path>
              <a:path w="2794000" h="134620">
                <a:moveTo>
                  <a:pt x="1739900" y="53340"/>
                </a:moveTo>
                <a:lnTo>
                  <a:pt x="1739900" y="39624"/>
                </a:lnTo>
                <a:lnTo>
                  <a:pt x="1733550" y="36576"/>
                </a:lnTo>
                <a:lnTo>
                  <a:pt x="1727200" y="39624"/>
                </a:lnTo>
                <a:lnTo>
                  <a:pt x="1727200" y="53340"/>
                </a:lnTo>
                <a:lnTo>
                  <a:pt x="1733550" y="55626"/>
                </a:lnTo>
                <a:lnTo>
                  <a:pt x="1739900" y="53340"/>
                </a:lnTo>
                <a:close/>
              </a:path>
              <a:path w="2794000" h="134620">
                <a:moveTo>
                  <a:pt x="1739900" y="57912"/>
                </a:moveTo>
                <a:lnTo>
                  <a:pt x="1733550" y="55626"/>
                </a:lnTo>
                <a:lnTo>
                  <a:pt x="1727200" y="57912"/>
                </a:lnTo>
                <a:lnTo>
                  <a:pt x="1739900" y="57912"/>
                </a:lnTo>
                <a:close/>
              </a:path>
              <a:path w="2794000" h="134620">
                <a:moveTo>
                  <a:pt x="1765300" y="35052"/>
                </a:moveTo>
                <a:lnTo>
                  <a:pt x="1739900" y="33528"/>
                </a:lnTo>
                <a:lnTo>
                  <a:pt x="1733550" y="36576"/>
                </a:lnTo>
                <a:lnTo>
                  <a:pt x="1739900" y="39624"/>
                </a:lnTo>
                <a:lnTo>
                  <a:pt x="1739900" y="57912"/>
                </a:lnTo>
                <a:lnTo>
                  <a:pt x="1752600" y="57912"/>
                </a:lnTo>
                <a:lnTo>
                  <a:pt x="1752600" y="35052"/>
                </a:lnTo>
                <a:lnTo>
                  <a:pt x="1765300" y="35052"/>
                </a:lnTo>
                <a:close/>
              </a:path>
              <a:path w="2794000" h="134620">
                <a:moveTo>
                  <a:pt x="1739900" y="57912"/>
                </a:moveTo>
                <a:lnTo>
                  <a:pt x="1739900" y="53340"/>
                </a:lnTo>
                <a:lnTo>
                  <a:pt x="1733550" y="55626"/>
                </a:lnTo>
                <a:lnTo>
                  <a:pt x="1739900" y="57912"/>
                </a:lnTo>
                <a:close/>
              </a:path>
              <a:path w="2794000" h="134620">
                <a:moveTo>
                  <a:pt x="1752600" y="34290"/>
                </a:moveTo>
                <a:lnTo>
                  <a:pt x="1752600" y="33528"/>
                </a:lnTo>
                <a:lnTo>
                  <a:pt x="1739900" y="33528"/>
                </a:lnTo>
                <a:lnTo>
                  <a:pt x="1752600" y="34290"/>
                </a:lnTo>
                <a:close/>
              </a:path>
              <a:path w="2794000" h="134620">
                <a:moveTo>
                  <a:pt x="1772557" y="37664"/>
                </a:moveTo>
                <a:lnTo>
                  <a:pt x="1765300" y="35052"/>
                </a:lnTo>
                <a:lnTo>
                  <a:pt x="1752600" y="35052"/>
                </a:lnTo>
                <a:lnTo>
                  <a:pt x="1752600" y="57912"/>
                </a:lnTo>
                <a:lnTo>
                  <a:pt x="1739900" y="57912"/>
                </a:lnTo>
                <a:lnTo>
                  <a:pt x="1765300" y="59436"/>
                </a:lnTo>
                <a:lnTo>
                  <a:pt x="1765300" y="41148"/>
                </a:lnTo>
                <a:lnTo>
                  <a:pt x="1772557" y="37664"/>
                </a:lnTo>
                <a:close/>
              </a:path>
              <a:path w="2794000" h="134620">
                <a:moveTo>
                  <a:pt x="1765300" y="59436"/>
                </a:moveTo>
                <a:lnTo>
                  <a:pt x="1752600" y="58674"/>
                </a:lnTo>
                <a:lnTo>
                  <a:pt x="1752600" y="59436"/>
                </a:lnTo>
                <a:lnTo>
                  <a:pt x="1765300" y="59436"/>
                </a:lnTo>
                <a:close/>
              </a:path>
              <a:path w="2794000" h="134620">
                <a:moveTo>
                  <a:pt x="1778000" y="35052"/>
                </a:moveTo>
                <a:lnTo>
                  <a:pt x="1765300" y="35052"/>
                </a:lnTo>
                <a:lnTo>
                  <a:pt x="1772557" y="37664"/>
                </a:lnTo>
                <a:lnTo>
                  <a:pt x="1778000" y="35052"/>
                </a:lnTo>
                <a:close/>
              </a:path>
              <a:path w="2794000" h="134620">
                <a:moveTo>
                  <a:pt x="1778000" y="53340"/>
                </a:moveTo>
                <a:lnTo>
                  <a:pt x="1778000" y="39624"/>
                </a:lnTo>
                <a:lnTo>
                  <a:pt x="1772557" y="37664"/>
                </a:lnTo>
                <a:lnTo>
                  <a:pt x="1765300" y="41148"/>
                </a:lnTo>
                <a:lnTo>
                  <a:pt x="1765300" y="54864"/>
                </a:lnTo>
                <a:lnTo>
                  <a:pt x="1770742" y="56823"/>
                </a:lnTo>
                <a:lnTo>
                  <a:pt x="1778000" y="53340"/>
                </a:lnTo>
                <a:close/>
              </a:path>
              <a:path w="2794000" h="134620">
                <a:moveTo>
                  <a:pt x="1770742" y="56823"/>
                </a:moveTo>
                <a:lnTo>
                  <a:pt x="1765300" y="54864"/>
                </a:lnTo>
                <a:lnTo>
                  <a:pt x="1765300" y="59436"/>
                </a:lnTo>
                <a:lnTo>
                  <a:pt x="1770742" y="56823"/>
                </a:lnTo>
                <a:close/>
              </a:path>
              <a:path w="2794000" h="134620">
                <a:moveTo>
                  <a:pt x="1778000" y="59436"/>
                </a:moveTo>
                <a:lnTo>
                  <a:pt x="1770742" y="56823"/>
                </a:lnTo>
                <a:lnTo>
                  <a:pt x="1765300" y="59436"/>
                </a:lnTo>
                <a:lnTo>
                  <a:pt x="1778000" y="59436"/>
                </a:lnTo>
                <a:close/>
              </a:path>
              <a:path w="2794000" h="134620">
                <a:moveTo>
                  <a:pt x="1778000" y="59436"/>
                </a:moveTo>
                <a:lnTo>
                  <a:pt x="1778000" y="53340"/>
                </a:lnTo>
                <a:lnTo>
                  <a:pt x="1770742" y="56823"/>
                </a:lnTo>
                <a:lnTo>
                  <a:pt x="1778000" y="59436"/>
                </a:lnTo>
                <a:close/>
              </a:path>
              <a:path w="2794000" h="134620">
                <a:moveTo>
                  <a:pt x="1803400" y="35052"/>
                </a:moveTo>
                <a:lnTo>
                  <a:pt x="1778000" y="35052"/>
                </a:lnTo>
                <a:lnTo>
                  <a:pt x="1772557" y="37664"/>
                </a:lnTo>
                <a:lnTo>
                  <a:pt x="1778000" y="39624"/>
                </a:lnTo>
                <a:lnTo>
                  <a:pt x="1778000" y="59436"/>
                </a:lnTo>
                <a:lnTo>
                  <a:pt x="1790700" y="59436"/>
                </a:lnTo>
                <a:lnTo>
                  <a:pt x="1803400" y="35052"/>
                </a:lnTo>
                <a:close/>
              </a:path>
              <a:path w="2794000" h="134620">
                <a:moveTo>
                  <a:pt x="1828800" y="54864"/>
                </a:moveTo>
                <a:lnTo>
                  <a:pt x="1828800" y="41148"/>
                </a:lnTo>
                <a:lnTo>
                  <a:pt x="1822450" y="38862"/>
                </a:lnTo>
                <a:lnTo>
                  <a:pt x="1816100" y="41148"/>
                </a:lnTo>
                <a:lnTo>
                  <a:pt x="1806575" y="36576"/>
                </a:lnTo>
                <a:lnTo>
                  <a:pt x="1803400" y="36576"/>
                </a:lnTo>
                <a:lnTo>
                  <a:pt x="1803400" y="35052"/>
                </a:lnTo>
                <a:lnTo>
                  <a:pt x="1790700" y="59436"/>
                </a:lnTo>
                <a:lnTo>
                  <a:pt x="1803400" y="59436"/>
                </a:lnTo>
                <a:lnTo>
                  <a:pt x="1803400" y="36576"/>
                </a:lnTo>
                <a:lnTo>
                  <a:pt x="1806575" y="36576"/>
                </a:lnTo>
                <a:lnTo>
                  <a:pt x="1806575" y="58293"/>
                </a:lnTo>
                <a:lnTo>
                  <a:pt x="1816100" y="54864"/>
                </a:lnTo>
                <a:lnTo>
                  <a:pt x="1822450" y="57912"/>
                </a:lnTo>
                <a:lnTo>
                  <a:pt x="1828800" y="54864"/>
                </a:lnTo>
                <a:close/>
              </a:path>
              <a:path w="2794000" h="134620">
                <a:moveTo>
                  <a:pt x="1822450" y="57912"/>
                </a:moveTo>
                <a:lnTo>
                  <a:pt x="1816100" y="54864"/>
                </a:lnTo>
                <a:lnTo>
                  <a:pt x="1803400" y="59436"/>
                </a:lnTo>
                <a:lnTo>
                  <a:pt x="1790700" y="59436"/>
                </a:lnTo>
                <a:lnTo>
                  <a:pt x="1816100" y="60960"/>
                </a:lnTo>
                <a:lnTo>
                  <a:pt x="1822450" y="57912"/>
                </a:lnTo>
                <a:close/>
              </a:path>
              <a:path w="2794000" h="134620">
                <a:moveTo>
                  <a:pt x="1816100" y="36576"/>
                </a:moveTo>
                <a:lnTo>
                  <a:pt x="1803400" y="35052"/>
                </a:lnTo>
                <a:lnTo>
                  <a:pt x="1806575" y="36576"/>
                </a:lnTo>
                <a:lnTo>
                  <a:pt x="1816100" y="36576"/>
                </a:lnTo>
                <a:close/>
              </a:path>
              <a:path w="2794000" h="134620">
                <a:moveTo>
                  <a:pt x="1816100" y="60960"/>
                </a:moveTo>
                <a:lnTo>
                  <a:pt x="1803400" y="60198"/>
                </a:lnTo>
                <a:lnTo>
                  <a:pt x="1803400" y="60960"/>
                </a:lnTo>
                <a:lnTo>
                  <a:pt x="1816100" y="60960"/>
                </a:lnTo>
                <a:close/>
              </a:path>
              <a:path w="2794000" h="134620">
                <a:moveTo>
                  <a:pt x="1822450" y="38862"/>
                </a:moveTo>
                <a:lnTo>
                  <a:pt x="1816100" y="36576"/>
                </a:lnTo>
                <a:lnTo>
                  <a:pt x="1806575" y="36576"/>
                </a:lnTo>
                <a:lnTo>
                  <a:pt x="1816100" y="41148"/>
                </a:lnTo>
                <a:lnTo>
                  <a:pt x="1822450" y="38862"/>
                </a:lnTo>
                <a:close/>
              </a:path>
              <a:path w="2794000" h="134620">
                <a:moveTo>
                  <a:pt x="1828800" y="36576"/>
                </a:moveTo>
                <a:lnTo>
                  <a:pt x="1816100" y="36576"/>
                </a:lnTo>
                <a:lnTo>
                  <a:pt x="1822450" y="38862"/>
                </a:lnTo>
                <a:lnTo>
                  <a:pt x="1828800" y="36576"/>
                </a:lnTo>
                <a:close/>
              </a:path>
              <a:path w="2794000" h="134620">
                <a:moveTo>
                  <a:pt x="1828800" y="60960"/>
                </a:moveTo>
                <a:lnTo>
                  <a:pt x="1822450" y="57912"/>
                </a:lnTo>
                <a:lnTo>
                  <a:pt x="1816100" y="60960"/>
                </a:lnTo>
                <a:lnTo>
                  <a:pt x="1828800" y="60960"/>
                </a:lnTo>
                <a:close/>
              </a:path>
              <a:path w="2794000" h="134620">
                <a:moveTo>
                  <a:pt x="1860550" y="57912"/>
                </a:moveTo>
                <a:lnTo>
                  <a:pt x="1854200" y="54864"/>
                </a:lnTo>
                <a:lnTo>
                  <a:pt x="1854200" y="36576"/>
                </a:lnTo>
                <a:lnTo>
                  <a:pt x="1828800" y="36576"/>
                </a:lnTo>
                <a:lnTo>
                  <a:pt x="1822450" y="38862"/>
                </a:lnTo>
                <a:lnTo>
                  <a:pt x="1828800" y="41148"/>
                </a:lnTo>
                <a:lnTo>
                  <a:pt x="1828800" y="60960"/>
                </a:lnTo>
                <a:lnTo>
                  <a:pt x="1854200" y="60960"/>
                </a:lnTo>
                <a:lnTo>
                  <a:pt x="1854200" y="41148"/>
                </a:lnTo>
                <a:lnTo>
                  <a:pt x="1860550" y="38862"/>
                </a:lnTo>
                <a:lnTo>
                  <a:pt x="1860550" y="57912"/>
                </a:lnTo>
                <a:close/>
              </a:path>
              <a:path w="2794000" h="134620">
                <a:moveTo>
                  <a:pt x="1828800" y="60960"/>
                </a:moveTo>
                <a:lnTo>
                  <a:pt x="1828800" y="54864"/>
                </a:lnTo>
                <a:lnTo>
                  <a:pt x="1822450" y="57912"/>
                </a:lnTo>
                <a:lnTo>
                  <a:pt x="1828800" y="60960"/>
                </a:lnTo>
                <a:close/>
              </a:path>
              <a:path w="2794000" h="134620">
                <a:moveTo>
                  <a:pt x="1866900" y="36576"/>
                </a:moveTo>
                <a:lnTo>
                  <a:pt x="1854200" y="36576"/>
                </a:lnTo>
                <a:lnTo>
                  <a:pt x="1860550" y="38862"/>
                </a:lnTo>
                <a:lnTo>
                  <a:pt x="1866900" y="36576"/>
                </a:lnTo>
                <a:close/>
              </a:path>
              <a:path w="2794000" h="134620">
                <a:moveTo>
                  <a:pt x="1866900" y="54864"/>
                </a:moveTo>
                <a:lnTo>
                  <a:pt x="1866900" y="41148"/>
                </a:lnTo>
                <a:lnTo>
                  <a:pt x="1860550" y="38862"/>
                </a:lnTo>
                <a:lnTo>
                  <a:pt x="1854200" y="41148"/>
                </a:lnTo>
                <a:lnTo>
                  <a:pt x="1854200" y="54864"/>
                </a:lnTo>
                <a:lnTo>
                  <a:pt x="1860550" y="57912"/>
                </a:lnTo>
                <a:lnTo>
                  <a:pt x="1866900" y="54864"/>
                </a:lnTo>
                <a:close/>
              </a:path>
              <a:path w="2794000" h="134620">
                <a:moveTo>
                  <a:pt x="1866900" y="60960"/>
                </a:moveTo>
                <a:lnTo>
                  <a:pt x="1860550" y="57912"/>
                </a:lnTo>
                <a:lnTo>
                  <a:pt x="1854200" y="60960"/>
                </a:lnTo>
                <a:lnTo>
                  <a:pt x="1866900" y="60960"/>
                </a:lnTo>
                <a:close/>
              </a:path>
              <a:path w="2794000" h="134620">
                <a:moveTo>
                  <a:pt x="1898650" y="57912"/>
                </a:moveTo>
                <a:lnTo>
                  <a:pt x="1892300" y="54864"/>
                </a:lnTo>
                <a:lnTo>
                  <a:pt x="1892300" y="36576"/>
                </a:lnTo>
                <a:lnTo>
                  <a:pt x="1866900" y="36576"/>
                </a:lnTo>
                <a:lnTo>
                  <a:pt x="1860550" y="38862"/>
                </a:lnTo>
                <a:lnTo>
                  <a:pt x="1866900" y="41148"/>
                </a:lnTo>
                <a:lnTo>
                  <a:pt x="1866900" y="60960"/>
                </a:lnTo>
                <a:lnTo>
                  <a:pt x="1892300" y="60960"/>
                </a:lnTo>
                <a:lnTo>
                  <a:pt x="1892300" y="41148"/>
                </a:lnTo>
                <a:lnTo>
                  <a:pt x="1898650" y="38862"/>
                </a:lnTo>
                <a:lnTo>
                  <a:pt x="1898650" y="57912"/>
                </a:lnTo>
                <a:close/>
              </a:path>
              <a:path w="2794000" h="134620">
                <a:moveTo>
                  <a:pt x="1866900" y="60960"/>
                </a:moveTo>
                <a:lnTo>
                  <a:pt x="1866900" y="54864"/>
                </a:lnTo>
                <a:lnTo>
                  <a:pt x="1860550" y="57912"/>
                </a:lnTo>
                <a:lnTo>
                  <a:pt x="1866900" y="60960"/>
                </a:lnTo>
                <a:close/>
              </a:path>
              <a:path w="2794000" h="134620">
                <a:moveTo>
                  <a:pt x="1905000" y="36576"/>
                </a:moveTo>
                <a:lnTo>
                  <a:pt x="1892300" y="36576"/>
                </a:lnTo>
                <a:lnTo>
                  <a:pt x="1898650" y="38862"/>
                </a:lnTo>
                <a:lnTo>
                  <a:pt x="1905000" y="36576"/>
                </a:lnTo>
                <a:close/>
              </a:path>
              <a:path w="2794000" h="134620">
                <a:moveTo>
                  <a:pt x="1905000" y="54864"/>
                </a:moveTo>
                <a:lnTo>
                  <a:pt x="1905000" y="41148"/>
                </a:lnTo>
                <a:lnTo>
                  <a:pt x="1898650" y="38862"/>
                </a:lnTo>
                <a:lnTo>
                  <a:pt x="1892300" y="41148"/>
                </a:lnTo>
                <a:lnTo>
                  <a:pt x="1892300" y="54864"/>
                </a:lnTo>
                <a:lnTo>
                  <a:pt x="1898650" y="57912"/>
                </a:lnTo>
                <a:lnTo>
                  <a:pt x="1905000" y="54864"/>
                </a:lnTo>
                <a:close/>
              </a:path>
              <a:path w="2794000" h="134620">
                <a:moveTo>
                  <a:pt x="1905000" y="60960"/>
                </a:moveTo>
                <a:lnTo>
                  <a:pt x="1898650" y="57912"/>
                </a:lnTo>
                <a:lnTo>
                  <a:pt x="1892300" y="60960"/>
                </a:lnTo>
                <a:lnTo>
                  <a:pt x="1905000" y="60960"/>
                </a:lnTo>
                <a:close/>
              </a:path>
              <a:path w="2794000" h="134620">
                <a:moveTo>
                  <a:pt x="1936750" y="57912"/>
                </a:moveTo>
                <a:lnTo>
                  <a:pt x="1930400" y="54864"/>
                </a:lnTo>
                <a:lnTo>
                  <a:pt x="1930400" y="36576"/>
                </a:lnTo>
                <a:lnTo>
                  <a:pt x="1905000" y="36576"/>
                </a:lnTo>
                <a:lnTo>
                  <a:pt x="1898650" y="38862"/>
                </a:lnTo>
                <a:lnTo>
                  <a:pt x="1905000" y="41148"/>
                </a:lnTo>
                <a:lnTo>
                  <a:pt x="1905000" y="60960"/>
                </a:lnTo>
                <a:lnTo>
                  <a:pt x="1930400" y="60960"/>
                </a:lnTo>
                <a:lnTo>
                  <a:pt x="1930400" y="41148"/>
                </a:lnTo>
                <a:lnTo>
                  <a:pt x="1936750" y="38862"/>
                </a:lnTo>
                <a:lnTo>
                  <a:pt x="1936750" y="57912"/>
                </a:lnTo>
                <a:close/>
              </a:path>
              <a:path w="2794000" h="134620">
                <a:moveTo>
                  <a:pt x="1905000" y="60960"/>
                </a:moveTo>
                <a:lnTo>
                  <a:pt x="1905000" y="54864"/>
                </a:lnTo>
                <a:lnTo>
                  <a:pt x="1898650" y="57912"/>
                </a:lnTo>
                <a:lnTo>
                  <a:pt x="1905000" y="60960"/>
                </a:lnTo>
                <a:close/>
              </a:path>
              <a:path w="2794000" h="134620">
                <a:moveTo>
                  <a:pt x="1943100" y="36576"/>
                </a:moveTo>
                <a:lnTo>
                  <a:pt x="1930400" y="36576"/>
                </a:lnTo>
                <a:lnTo>
                  <a:pt x="1936750" y="38862"/>
                </a:lnTo>
                <a:lnTo>
                  <a:pt x="1943100" y="36576"/>
                </a:lnTo>
                <a:close/>
              </a:path>
              <a:path w="2794000" h="134620">
                <a:moveTo>
                  <a:pt x="1943100" y="54864"/>
                </a:moveTo>
                <a:lnTo>
                  <a:pt x="1943100" y="41148"/>
                </a:lnTo>
                <a:lnTo>
                  <a:pt x="1936750" y="38862"/>
                </a:lnTo>
                <a:lnTo>
                  <a:pt x="1930400" y="41148"/>
                </a:lnTo>
                <a:lnTo>
                  <a:pt x="1930400" y="54864"/>
                </a:lnTo>
                <a:lnTo>
                  <a:pt x="1936750" y="57912"/>
                </a:lnTo>
                <a:lnTo>
                  <a:pt x="1943100" y="54864"/>
                </a:lnTo>
                <a:close/>
              </a:path>
              <a:path w="2794000" h="134620">
                <a:moveTo>
                  <a:pt x="1943100" y="60960"/>
                </a:moveTo>
                <a:lnTo>
                  <a:pt x="1936750" y="57912"/>
                </a:lnTo>
                <a:lnTo>
                  <a:pt x="1930400" y="60960"/>
                </a:lnTo>
                <a:lnTo>
                  <a:pt x="1943100" y="60960"/>
                </a:lnTo>
                <a:close/>
              </a:path>
              <a:path w="2794000" h="134620">
                <a:moveTo>
                  <a:pt x="1981200" y="54864"/>
                </a:moveTo>
                <a:lnTo>
                  <a:pt x="1981200" y="41148"/>
                </a:lnTo>
                <a:lnTo>
                  <a:pt x="1968500" y="36576"/>
                </a:lnTo>
                <a:lnTo>
                  <a:pt x="1943100" y="36576"/>
                </a:lnTo>
                <a:lnTo>
                  <a:pt x="1936750" y="38862"/>
                </a:lnTo>
                <a:lnTo>
                  <a:pt x="1943100" y="41148"/>
                </a:lnTo>
                <a:lnTo>
                  <a:pt x="1943100" y="60960"/>
                </a:lnTo>
                <a:lnTo>
                  <a:pt x="1968500" y="60960"/>
                </a:lnTo>
                <a:lnTo>
                  <a:pt x="1981200" y="54864"/>
                </a:lnTo>
                <a:close/>
              </a:path>
              <a:path w="2794000" h="134620">
                <a:moveTo>
                  <a:pt x="1943100" y="60960"/>
                </a:moveTo>
                <a:lnTo>
                  <a:pt x="1943100" y="54864"/>
                </a:lnTo>
                <a:lnTo>
                  <a:pt x="1936750" y="57912"/>
                </a:lnTo>
                <a:lnTo>
                  <a:pt x="1943100" y="60960"/>
                </a:lnTo>
                <a:close/>
              </a:path>
              <a:path w="2794000" h="134620">
                <a:moveTo>
                  <a:pt x="2000250" y="57912"/>
                </a:moveTo>
                <a:lnTo>
                  <a:pt x="1993900" y="54864"/>
                </a:lnTo>
                <a:lnTo>
                  <a:pt x="1993900" y="36576"/>
                </a:lnTo>
                <a:lnTo>
                  <a:pt x="1968500" y="36576"/>
                </a:lnTo>
                <a:lnTo>
                  <a:pt x="1981200" y="41148"/>
                </a:lnTo>
                <a:lnTo>
                  <a:pt x="1981200" y="60960"/>
                </a:lnTo>
                <a:lnTo>
                  <a:pt x="1993900" y="60960"/>
                </a:lnTo>
                <a:lnTo>
                  <a:pt x="1993900" y="41148"/>
                </a:lnTo>
                <a:lnTo>
                  <a:pt x="1999342" y="38535"/>
                </a:lnTo>
                <a:lnTo>
                  <a:pt x="1999342" y="58347"/>
                </a:lnTo>
                <a:lnTo>
                  <a:pt x="2000250" y="57912"/>
                </a:lnTo>
                <a:close/>
              </a:path>
              <a:path w="2794000" h="134620">
                <a:moveTo>
                  <a:pt x="1981200" y="60960"/>
                </a:moveTo>
                <a:lnTo>
                  <a:pt x="1981200" y="54864"/>
                </a:lnTo>
                <a:lnTo>
                  <a:pt x="1968500" y="60960"/>
                </a:lnTo>
                <a:lnTo>
                  <a:pt x="1981200" y="60960"/>
                </a:lnTo>
                <a:close/>
              </a:path>
              <a:path w="2794000" h="134620">
                <a:moveTo>
                  <a:pt x="2006600" y="35052"/>
                </a:moveTo>
                <a:lnTo>
                  <a:pt x="1993900" y="36576"/>
                </a:lnTo>
                <a:lnTo>
                  <a:pt x="1999342" y="38535"/>
                </a:lnTo>
                <a:lnTo>
                  <a:pt x="2006600" y="35052"/>
                </a:lnTo>
                <a:close/>
              </a:path>
              <a:path w="2794000" h="134620">
                <a:moveTo>
                  <a:pt x="2006600" y="54864"/>
                </a:moveTo>
                <a:lnTo>
                  <a:pt x="2006600" y="41148"/>
                </a:lnTo>
                <a:lnTo>
                  <a:pt x="1999342" y="38535"/>
                </a:lnTo>
                <a:lnTo>
                  <a:pt x="1993900" y="41148"/>
                </a:lnTo>
                <a:lnTo>
                  <a:pt x="1993900" y="54864"/>
                </a:lnTo>
                <a:lnTo>
                  <a:pt x="2000250" y="57912"/>
                </a:lnTo>
                <a:lnTo>
                  <a:pt x="2006600" y="54864"/>
                </a:lnTo>
                <a:close/>
              </a:path>
              <a:path w="2794000" h="134620">
                <a:moveTo>
                  <a:pt x="2006600" y="60960"/>
                </a:moveTo>
                <a:lnTo>
                  <a:pt x="2000250" y="57912"/>
                </a:lnTo>
                <a:lnTo>
                  <a:pt x="1993900" y="60960"/>
                </a:lnTo>
                <a:lnTo>
                  <a:pt x="2006600" y="60960"/>
                </a:lnTo>
                <a:close/>
              </a:path>
              <a:path w="2794000" h="134620">
                <a:moveTo>
                  <a:pt x="2032000" y="35052"/>
                </a:moveTo>
                <a:lnTo>
                  <a:pt x="2006600" y="35052"/>
                </a:lnTo>
                <a:lnTo>
                  <a:pt x="1999342" y="38535"/>
                </a:lnTo>
                <a:lnTo>
                  <a:pt x="2006600" y="41148"/>
                </a:lnTo>
                <a:lnTo>
                  <a:pt x="2006600" y="60960"/>
                </a:lnTo>
                <a:lnTo>
                  <a:pt x="2019300" y="60198"/>
                </a:lnTo>
                <a:lnTo>
                  <a:pt x="2019300" y="39624"/>
                </a:lnTo>
                <a:lnTo>
                  <a:pt x="2032000" y="35052"/>
                </a:lnTo>
                <a:close/>
              </a:path>
              <a:path w="2794000" h="134620">
                <a:moveTo>
                  <a:pt x="2006600" y="60960"/>
                </a:moveTo>
                <a:lnTo>
                  <a:pt x="2006600" y="54864"/>
                </a:lnTo>
                <a:lnTo>
                  <a:pt x="2000250" y="57912"/>
                </a:lnTo>
                <a:lnTo>
                  <a:pt x="2006600" y="60960"/>
                </a:lnTo>
                <a:close/>
              </a:path>
              <a:path w="2794000" h="134620">
                <a:moveTo>
                  <a:pt x="2019300" y="60960"/>
                </a:moveTo>
                <a:lnTo>
                  <a:pt x="2019300" y="60198"/>
                </a:lnTo>
                <a:lnTo>
                  <a:pt x="2006600" y="60960"/>
                </a:lnTo>
                <a:lnTo>
                  <a:pt x="2019300" y="60960"/>
                </a:lnTo>
                <a:close/>
              </a:path>
              <a:path w="2794000" h="134620">
                <a:moveTo>
                  <a:pt x="2070100" y="53340"/>
                </a:moveTo>
                <a:lnTo>
                  <a:pt x="2070100" y="39624"/>
                </a:lnTo>
                <a:lnTo>
                  <a:pt x="2057400" y="35052"/>
                </a:lnTo>
                <a:lnTo>
                  <a:pt x="2032000" y="35052"/>
                </a:lnTo>
                <a:lnTo>
                  <a:pt x="2019300" y="39624"/>
                </a:lnTo>
                <a:lnTo>
                  <a:pt x="2019300" y="54864"/>
                </a:lnTo>
                <a:lnTo>
                  <a:pt x="2032000" y="59436"/>
                </a:lnTo>
                <a:lnTo>
                  <a:pt x="2057400" y="59436"/>
                </a:lnTo>
                <a:lnTo>
                  <a:pt x="2070100" y="53340"/>
                </a:lnTo>
                <a:close/>
              </a:path>
              <a:path w="2794000" h="134620">
                <a:moveTo>
                  <a:pt x="2032000" y="59436"/>
                </a:moveTo>
                <a:lnTo>
                  <a:pt x="2019300" y="54864"/>
                </a:lnTo>
                <a:lnTo>
                  <a:pt x="2019300" y="60198"/>
                </a:lnTo>
                <a:lnTo>
                  <a:pt x="2032000" y="59436"/>
                </a:lnTo>
                <a:close/>
              </a:path>
              <a:path w="2794000" h="134620">
                <a:moveTo>
                  <a:pt x="2095500" y="53340"/>
                </a:moveTo>
                <a:lnTo>
                  <a:pt x="2095500" y="39624"/>
                </a:lnTo>
                <a:lnTo>
                  <a:pt x="2082800" y="33528"/>
                </a:lnTo>
                <a:lnTo>
                  <a:pt x="2057400" y="35052"/>
                </a:lnTo>
                <a:lnTo>
                  <a:pt x="2070100" y="39624"/>
                </a:lnTo>
                <a:lnTo>
                  <a:pt x="2070100" y="57912"/>
                </a:lnTo>
                <a:lnTo>
                  <a:pt x="2082800" y="57912"/>
                </a:lnTo>
                <a:lnTo>
                  <a:pt x="2095500" y="53340"/>
                </a:lnTo>
                <a:close/>
              </a:path>
              <a:path w="2794000" h="134620">
                <a:moveTo>
                  <a:pt x="2082800" y="57912"/>
                </a:moveTo>
                <a:lnTo>
                  <a:pt x="2070100" y="57912"/>
                </a:lnTo>
                <a:lnTo>
                  <a:pt x="2070100" y="53340"/>
                </a:lnTo>
                <a:lnTo>
                  <a:pt x="2057400" y="59436"/>
                </a:lnTo>
                <a:lnTo>
                  <a:pt x="2082800" y="57912"/>
                </a:lnTo>
                <a:close/>
              </a:path>
              <a:path w="2794000" h="134620">
                <a:moveTo>
                  <a:pt x="2082800" y="33528"/>
                </a:moveTo>
                <a:lnTo>
                  <a:pt x="2070100" y="33528"/>
                </a:lnTo>
                <a:lnTo>
                  <a:pt x="2070100" y="34290"/>
                </a:lnTo>
                <a:lnTo>
                  <a:pt x="2082800" y="33528"/>
                </a:lnTo>
                <a:close/>
              </a:path>
              <a:path w="2794000" h="134620">
                <a:moveTo>
                  <a:pt x="2108200" y="57912"/>
                </a:moveTo>
                <a:lnTo>
                  <a:pt x="2095500" y="33528"/>
                </a:lnTo>
                <a:lnTo>
                  <a:pt x="2082800" y="33528"/>
                </a:lnTo>
                <a:lnTo>
                  <a:pt x="2095500" y="39624"/>
                </a:lnTo>
                <a:lnTo>
                  <a:pt x="2095500" y="57912"/>
                </a:lnTo>
                <a:lnTo>
                  <a:pt x="2108200" y="57912"/>
                </a:lnTo>
                <a:close/>
              </a:path>
              <a:path w="2794000" h="134620">
                <a:moveTo>
                  <a:pt x="2095500" y="57912"/>
                </a:moveTo>
                <a:lnTo>
                  <a:pt x="2095500" y="53340"/>
                </a:lnTo>
                <a:lnTo>
                  <a:pt x="2082800" y="57912"/>
                </a:lnTo>
                <a:lnTo>
                  <a:pt x="2095500" y="57912"/>
                </a:lnTo>
                <a:close/>
              </a:path>
              <a:path w="2794000" h="134620">
                <a:moveTo>
                  <a:pt x="2114550" y="54864"/>
                </a:moveTo>
                <a:lnTo>
                  <a:pt x="2108200" y="51816"/>
                </a:lnTo>
                <a:lnTo>
                  <a:pt x="2108200" y="33528"/>
                </a:lnTo>
                <a:lnTo>
                  <a:pt x="2095500" y="33528"/>
                </a:lnTo>
                <a:lnTo>
                  <a:pt x="2108200" y="57912"/>
                </a:lnTo>
                <a:lnTo>
                  <a:pt x="2108200" y="38100"/>
                </a:lnTo>
                <a:lnTo>
                  <a:pt x="2114550" y="35814"/>
                </a:lnTo>
                <a:lnTo>
                  <a:pt x="2114550" y="54864"/>
                </a:lnTo>
                <a:close/>
              </a:path>
              <a:path w="2794000" h="134620">
                <a:moveTo>
                  <a:pt x="2120900" y="33528"/>
                </a:moveTo>
                <a:lnTo>
                  <a:pt x="2108200" y="33528"/>
                </a:lnTo>
                <a:lnTo>
                  <a:pt x="2114550" y="35814"/>
                </a:lnTo>
                <a:lnTo>
                  <a:pt x="2120900" y="33528"/>
                </a:lnTo>
                <a:close/>
              </a:path>
              <a:path w="2794000" h="134620">
                <a:moveTo>
                  <a:pt x="2120900" y="51816"/>
                </a:moveTo>
                <a:lnTo>
                  <a:pt x="2120900" y="38100"/>
                </a:lnTo>
                <a:lnTo>
                  <a:pt x="2114550" y="35814"/>
                </a:lnTo>
                <a:lnTo>
                  <a:pt x="2108200" y="38100"/>
                </a:lnTo>
                <a:lnTo>
                  <a:pt x="2108200" y="51816"/>
                </a:lnTo>
                <a:lnTo>
                  <a:pt x="2114550" y="54864"/>
                </a:lnTo>
                <a:lnTo>
                  <a:pt x="2120900" y="51816"/>
                </a:lnTo>
                <a:close/>
              </a:path>
              <a:path w="2794000" h="134620">
                <a:moveTo>
                  <a:pt x="2120900" y="57912"/>
                </a:moveTo>
                <a:lnTo>
                  <a:pt x="2114550" y="54864"/>
                </a:lnTo>
                <a:lnTo>
                  <a:pt x="2108200" y="57912"/>
                </a:lnTo>
                <a:lnTo>
                  <a:pt x="2120900" y="57912"/>
                </a:lnTo>
                <a:close/>
              </a:path>
              <a:path w="2794000" h="134620">
                <a:moveTo>
                  <a:pt x="2146300" y="56388"/>
                </a:moveTo>
                <a:lnTo>
                  <a:pt x="2133600" y="51816"/>
                </a:lnTo>
                <a:lnTo>
                  <a:pt x="2133600" y="33528"/>
                </a:lnTo>
                <a:lnTo>
                  <a:pt x="2120900" y="33528"/>
                </a:lnTo>
                <a:lnTo>
                  <a:pt x="2114550" y="35814"/>
                </a:lnTo>
                <a:lnTo>
                  <a:pt x="2120900" y="38100"/>
                </a:lnTo>
                <a:lnTo>
                  <a:pt x="2120900" y="57912"/>
                </a:lnTo>
                <a:lnTo>
                  <a:pt x="2146300" y="56388"/>
                </a:lnTo>
                <a:close/>
              </a:path>
              <a:path w="2794000" h="134620">
                <a:moveTo>
                  <a:pt x="2120900" y="57912"/>
                </a:moveTo>
                <a:lnTo>
                  <a:pt x="2120900" y="51816"/>
                </a:lnTo>
                <a:lnTo>
                  <a:pt x="2114550" y="54864"/>
                </a:lnTo>
                <a:lnTo>
                  <a:pt x="2120900" y="57912"/>
                </a:lnTo>
                <a:close/>
              </a:path>
              <a:path w="2794000" h="134620">
                <a:moveTo>
                  <a:pt x="2146300" y="32004"/>
                </a:moveTo>
                <a:lnTo>
                  <a:pt x="2120900" y="33528"/>
                </a:lnTo>
                <a:lnTo>
                  <a:pt x="2133600" y="33528"/>
                </a:lnTo>
                <a:lnTo>
                  <a:pt x="2133600" y="36576"/>
                </a:lnTo>
                <a:lnTo>
                  <a:pt x="2146300" y="32004"/>
                </a:lnTo>
                <a:close/>
              </a:path>
              <a:path w="2794000" h="134620">
                <a:moveTo>
                  <a:pt x="2133600" y="57912"/>
                </a:moveTo>
                <a:lnTo>
                  <a:pt x="2133600" y="57150"/>
                </a:lnTo>
                <a:lnTo>
                  <a:pt x="2120900" y="57912"/>
                </a:lnTo>
                <a:lnTo>
                  <a:pt x="2133600" y="57912"/>
                </a:lnTo>
                <a:close/>
              </a:path>
              <a:path w="2794000" h="134620">
                <a:moveTo>
                  <a:pt x="2171700" y="56388"/>
                </a:moveTo>
                <a:lnTo>
                  <a:pt x="2159000" y="50292"/>
                </a:lnTo>
                <a:lnTo>
                  <a:pt x="2159000" y="32004"/>
                </a:lnTo>
                <a:lnTo>
                  <a:pt x="2146300" y="32004"/>
                </a:lnTo>
                <a:lnTo>
                  <a:pt x="2133600" y="36576"/>
                </a:lnTo>
                <a:lnTo>
                  <a:pt x="2133600" y="51816"/>
                </a:lnTo>
                <a:lnTo>
                  <a:pt x="2146300" y="56388"/>
                </a:lnTo>
                <a:lnTo>
                  <a:pt x="2171700" y="56388"/>
                </a:lnTo>
                <a:close/>
              </a:path>
              <a:path w="2794000" h="134620">
                <a:moveTo>
                  <a:pt x="2171700" y="30480"/>
                </a:moveTo>
                <a:lnTo>
                  <a:pt x="2146300" y="32004"/>
                </a:lnTo>
                <a:lnTo>
                  <a:pt x="2159000" y="32004"/>
                </a:lnTo>
                <a:lnTo>
                  <a:pt x="2159000" y="36576"/>
                </a:lnTo>
                <a:lnTo>
                  <a:pt x="2171700" y="30480"/>
                </a:lnTo>
                <a:close/>
              </a:path>
              <a:path w="2794000" h="134620">
                <a:moveTo>
                  <a:pt x="2197100" y="30480"/>
                </a:moveTo>
                <a:lnTo>
                  <a:pt x="2171700" y="30480"/>
                </a:lnTo>
                <a:lnTo>
                  <a:pt x="2159000" y="36576"/>
                </a:lnTo>
                <a:lnTo>
                  <a:pt x="2159000" y="50292"/>
                </a:lnTo>
                <a:lnTo>
                  <a:pt x="2171700" y="56388"/>
                </a:lnTo>
                <a:lnTo>
                  <a:pt x="2184400" y="55626"/>
                </a:lnTo>
                <a:lnTo>
                  <a:pt x="2184400" y="35052"/>
                </a:lnTo>
                <a:lnTo>
                  <a:pt x="2197100" y="30480"/>
                </a:lnTo>
                <a:close/>
              </a:path>
              <a:path w="2794000" h="134620">
                <a:moveTo>
                  <a:pt x="2184400" y="56388"/>
                </a:moveTo>
                <a:lnTo>
                  <a:pt x="2184400" y="55626"/>
                </a:lnTo>
                <a:lnTo>
                  <a:pt x="2171700" y="56388"/>
                </a:lnTo>
                <a:lnTo>
                  <a:pt x="2184400" y="56388"/>
                </a:lnTo>
                <a:close/>
              </a:path>
              <a:path w="2794000" h="134620">
                <a:moveTo>
                  <a:pt x="2222500" y="54864"/>
                </a:moveTo>
                <a:lnTo>
                  <a:pt x="2209800" y="48768"/>
                </a:lnTo>
                <a:lnTo>
                  <a:pt x="2209800" y="30480"/>
                </a:lnTo>
                <a:lnTo>
                  <a:pt x="2197100" y="30480"/>
                </a:lnTo>
                <a:lnTo>
                  <a:pt x="2184400" y="35052"/>
                </a:lnTo>
                <a:lnTo>
                  <a:pt x="2184400" y="50292"/>
                </a:lnTo>
                <a:lnTo>
                  <a:pt x="2197100" y="54864"/>
                </a:lnTo>
                <a:lnTo>
                  <a:pt x="2222500" y="54864"/>
                </a:lnTo>
                <a:close/>
              </a:path>
              <a:path w="2794000" h="134620">
                <a:moveTo>
                  <a:pt x="2197100" y="54864"/>
                </a:moveTo>
                <a:lnTo>
                  <a:pt x="2184400" y="50292"/>
                </a:lnTo>
                <a:lnTo>
                  <a:pt x="2184400" y="55626"/>
                </a:lnTo>
                <a:lnTo>
                  <a:pt x="2197100" y="54864"/>
                </a:lnTo>
                <a:close/>
              </a:path>
              <a:path w="2794000" h="134620">
                <a:moveTo>
                  <a:pt x="2222500" y="28956"/>
                </a:moveTo>
                <a:lnTo>
                  <a:pt x="2197100" y="30480"/>
                </a:lnTo>
                <a:lnTo>
                  <a:pt x="2209800" y="30480"/>
                </a:lnTo>
                <a:lnTo>
                  <a:pt x="2209800" y="35052"/>
                </a:lnTo>
                <a:lnTo>
                  <a:pt x="2222500" y="28956"/>
                </a:lnTo>
                <a:close/>
              </a:path>
              <a:path w="2794000" h="134620">
                <a:moveTo>
                  <a:pt x="2247900" y="28956"/>
                </a:moveTo>
                <a:lnTo>
                  <a:pt x="2222500" y="28956"/>
                </a:lnTo>
                <a:lnTo>
                  <a:pt x="2209800" y="35052"/>
                </a:lnTo>
                <a:lnTo>
                  <a:pt x="2209800" y="48768"/>
                </a:lnTo>
                <a:lnTo>
                  <a:pt x="2222500" y="54864"/>
                </a:lnTo>
                <a:lnTo>
                  <a:pt x="2235200" y="54102"/>
                </a:lnTo>
                <a:lnTo>
                  <a:pt x="2235200" y="35052"/>
                </a:lnTo>
                <a:lnTo>
                  <a:pt x="2247900" y="28956"/>
                </a:lnTo>
                <a:close/>
              </a:path>
              <a:path w="2794000" h="134620">
                <a:moveTo>
                  <a:pt x="2235200" y="54864"/>
                </a:moveTo>
                <a:lnTo>
                  <a:pt x="2235200" y="54102"/>
                </a:lnTo>
                <a:lnTo>
                  <a:pt x="2222500" y="54864"/>
                </a:lnTo>
                <a:lnTo>
                  <a:pt x="2235200" y="54864"/>
                </a:lnTo>
                <a:close/>
              </a:path>
              <a:path w="2794000" h="134620">
                <a:moveTo>
                  <a:pt x="2273300" y="28956"/>
                </a:moveTo>
                <a:lnTo>
                  <a:pt x="2247900" y="28956"/>
                </a:lnTo>
                <a:lnTo>
                  <a:pt x="2235200" y="35052"/>
                </a:lnTo>
                <a:lnTo>
                  <a:pt x="2235200" y="48768"/>
                </a:lnTo>
                <a:lnTo>
                  <a:pt x="2247900" y="53340"/>
                </a:lnTo>
                <a:lnTo>
                  <a:pt x="2260600" y="53340"/>
                </a:lnTo>
                <a:lnTo>
                  <a:pt x="2260600" y="35052"/>
                </a:lnTo>
                <a:lnTo>
                  <a:pt x="2273300" y="28956"/>
                </a:lnTo>
                <a:close/>
              </a:path>
              <a:path w="2794000" h="134620">
                <a:moveTo>
                  <a:pt x="2247900" y="53340"/>
                </a:moveTo>
                <a:lnTo>
                  <a:pt x="2235200" y="48768"/>
                </a:lnTo>
                <a:lnTo>
                  <a:pt x="2235200" y="54102"/>
                </a:lnTo>
                <a:lnTo>
                  <a:pt x="2247900" y="53340"/>
                </a:lnTo>
                <a:close/>
              </a:path>
              <a:path w="2794000" h="134620">
                <a:moveTo>
                  <a:pt x="2298700" y="53340"/>
                </a:moveTo>
                <a:lnTo>
                  <a:pt x="2286000" y="47244"/>
                </a:lnTo>
                <a:lnTo>
                  <a:pt x="2286000" y="28956"/>
                </a:lnTo>
                <a:lnTo>
                  <a:pt x="2273300" y="28956"/>
                </a:lnTo>
                <a:lnTo>
                  <a:pt x="2260600" y="35052"/>
                </a:lnTo>
                <a:lnTo>
                  <a:pt x="2260600" y="48768"/>
                </a:lnTo>
                <a:lnTo>
                  <a:pt x="2273300" y="53340"/>
                </a:lnTo>
                <a:lnTo>
                  <a:pt x="2298700" y="53340"/>
                </a:lnTo>
                <a:close/>
              </a:path>
              <a:path w="2794000" h="134620">
                <a:moveTo>
                  <a:pt x="2273300" y="53340"/>
                </a:moveTo>
                <a:lnTo>
                  <a:pt x="2260600" y="48768"/>
                </a:lnTo>
                <a:lnTo>
                  <a:pt x="2260600" y="53340"/>
                </a:lnTo>
                <a:lnTo>
                  <a:pt x="2273300" y="53340"/>
                </a:lnTo>
                <a:close/>
              </a:path>
              <a:path w="2794000" h="134620">
                <a:moveTo>
                  <a:pt x="2298700" y="27432"/>
                </a:moveTo>
                <a:lnTo>
                  <a:pt x="2273300" y="28956"/>
                </a:lnTo>
                <a:lnTo>
                  <a:pt x="2286000" y="28956"/>
                </a:lnTo>
                <a:lnTo>
                  <a:pt x="2286000" y="33528"/>
                </a:lnTo>
                <a:lnTo>
                  <a:pt x="2298700" y="27432"/>
                </a:lnTo>
                <a:close/>
              </a:path>
              <a:path w="2794000" h="134620">
                <a:moveTo>
                  <a:pt x="2324100" y="27432"/>
                </a:moveTo>
                <a:lnTo>
                  <a:pt x="2298700" y="27432"/>
                </a:lnTo>
                <a:lnTo>
                  <a:pt x="2286000" y="33528"/>
                </a:lnTo>
                <a:lnTo>
                  <a:pt x="2286000" y="47244"/>
                </a:lnTo>
                <a:lnTo>
                  <a:pt x="2298700" y="53340"/>
                </a:lnTo>
                <a:lnTo>
                  <a:pt x="2311400" y="52578"/>
                </a:lnTo>
                <a:lnTo>
                  <a:pt x="2311400" y="33528"/>
                </a:lnTo>
                <a:lnTo>
                  <a:pt x="2324100" y="27432"/>
                </a:lnTo>
                <a:close/>
              </a:path>
              <a:path w="2794000" h="134620">
                <a:moveTo>
                  <a:pt x="2311400" y="53340"/>
                </a:moveTo>
                <a:lnTo>
                  <a:pt x="2311400" y="52578"/>
                </a:lnTo>
                <a:lnTo>
                  <a:pt x="2298700" y="53340"/>
                </a:lnTo>
                <a:lnTo>
                  <a:pt x="2311400" y="53340"/>
                </a:lnTo>
                <a:close/>
              </a:path>
              <a:path w="2794000" h="134620">
                <a:moveTo>
                  <a:pt x="2349500" y="27432"/>
                </a:moveTo>
                <a:lnTo>
                  <a:pt x="2324100" y="27432"/>
                </a:lnTo>
                <a:lnTo>
                  <a:pt x="2311400" y="33528"/>
                </a:lnTo>
                <a:lnTo>
                  <a:pt x="2311400" y="47244"/>
                </a:lnTo>
                <a:lnTo>
                  <a:pt x="2324100" y="51816"/>
                </a:lnTo>
                <a:lnTo>
                  <a:pt x="2336800" y="51816"/>
                </a:lnTo>
                <a:lnTo>
                  <a:pt x="2336800" y="33528"/>
                </a:lnTo>
                <a:lnTo>
                  <a:pt x="2349500" y="27432"/>
                </a:lnTo>
                <a:close/>
              </a:path>
              <a:path w="2794000" h="134620">
                <a:moveTo>
                  <a:pt x="2324100" y="51816"/>
                </a:moveTo>
                <a:lnTo>
                  <a:pt x="2311400" y="47244"/>
                </a:lnTo>
                <a:lnTo>
                  <a:pt x="2311400" y="52578"/>
                </a:lnTo>
                <a:lnTo>
                  <a:pt x="2324100" y="51816"/>
                </a:lnTo>
                <a:close/>
              </a:path>
              <a:path w="2794000" h="134620">
                <a:moveTo>
                  <a:pt x="2374900" y="27432"/>
                </a:moveTo>
                <a:lnTo>
                  <a:pt x="2349500" y="27432"/>
                </a:lnTo>
                <a:lnTo>
                  <a:pt x="2336800" y="33528"/>
                </a:lnTo>
                <a:lnTo>
                  <a:pt x="2336800" y="47244"/>
                </a:lnTo>
                <a:lnTo>
                  <a:pt x="2349500" y="51816"/>
                </a:lnTo>
                <a:lnTo>
                  <a:pt x="2362200" y="51816"/>
                </a:lnTo>
                <a:lnTo>
                  <a:pt x="2362200" y="33528"/>
                </a:lnTo>
                <a:lnTo>
                  <a:pt x="2374900" y="27432"/>
                </a:lnTo>
                <a:close/>
              </a:path>
              <a:path w="2794000" h="134620">
                <a:moveTo>
                  <a:pt x="2349500" y="51816"/>
                </a:moveTo>
                <a:lnTo>
                  <a:pt x="2336800" y="47244"/>
                </a:lnTo>
                <a:lnTo>
                  <a:pt x="2336800" y="51816"/>
                </a:lnTo>
                <a:lnTo>
                  <a:pt x="2349500" y="51816"/>
                </a:lnTo>
                <a:close/>
              </a:path>
              <a:path w="2794000" h="134620">
                <a:moveTo>
                  <a:pt x="2438400" y="47244"/>
                </a:moveTo>
                <a:lnTo>
                  <a:pt x="2438400" y="33528"/>
                </a:lnTo>
                <a:lnTo>
                  <a:pt x="2425700" y="27432"/>
                </a:lnTo>
                <a:lnTo>
                  <a:pt x="2374900" y="27432"/>
                </a:lnTo>
                <a:lnTo>
                  <a:pt x="2362200" y="33528"/>
                </a:lnTo>
                <a:lnTo>
                  <a:pt x="2362200" y="47244"/>
                </a:lnTo>
                <a:lnTo>
                  <a:pt x="2374900" y="51816"/>
                </a:lnTo>
                <a:lnTo>
                  <a:pt x="2425700" y="51816"/>
                </a:lnTo>
                <a:lnTo>
                  <a:pt x="2438400" y="47244"/>
                </a:lnTo>
                <a:close/>
              </a:path>
              <a:path w="2794000" h="134620">
                <a:moveTo>
                  <a:pt x="2374900" y="51816"/>
                </a:moveTo>
                <a:lnTo>
                  <a:pt x="2362200" y="47244"/>
                </a:lnTo>
                <a:lnTo>
                  <a:pt x="2362200" y="51816"/>
                </a:lnTo>
                <a:lnTo>
                  <a:pt x="2374900" y="51816"/>
                </a:lnTo>
                <a:close/>
              </a:path>
              <a:path w="2794000" h="134620">
                <a:moveTo>
                  <a:pt x="2463800" y="47244"/>
                </a:moveTo>
                <a:lnTo>
                  <a:pt x="2463800" y="33528"/>
                </a:lnTo>
                <a:lnTo>
                  <a:pt x="2451100" y="27432"/>
                </a:lnTo>
                <a:lnTo>
                  <a:pt x="2425700" y="27432"/>
                </a:lnTo>
                <a:lnTo>
                  <a:pt x="2438400" y="33528"/>
                </a:lnTo>
                <a:lnTo>
                  <a:pt x="2438400" y="51816"/>
                </a:lnTo>
                <a:lnTo>
                  <a:pt x="2451100" y="51816"/>
                </a:lnTo>
                <a:lnTo>
                  <a:pt x="2463800" y="47244"/>
                </a:lnTo>
                <a:close/>
              </a:path>
              <a:path w="2794000" h="134620">
                <a:moveTo>
                  <a:pt x="2438400" y="51816"/>
                </a:moveTo>
                <a:lnTo>
                  <a:pt x="2438400" y="47244"/>
                </a:lnTo>
                <a:lnTo>
                  <a:pt x="2425700" y="51816"/>
                </a:lnTo>
                <a:lnTo>
                  <a:pt x="2438400" y="51816"/>
                </a:lnTo>
                <a:close/>
              </a:path>
              <a:path w="2794000" h="134620">
                <a:moveTo>
                  <a:pt x="2489200" y="47244"/>
                </a:moveTo>
                <a:lnTo>
                  <a:pt x="2489200" y="33528"/>
                </a:lnTo>
                <a:lnTo>
                  <a:pt x="2476500" y="27432"/>
                </a:lnTo>
                <a:lnTo>
                  <a:pt x="2451100" y="27432"/>
                </a:lnTo>
                <a:lnTo>
                  <a:pt x="2463800" y="33528"/>
                </a:lnTo>
                <a:lnTo>
                  <a:pt x="2463800" y="51816"/>
                </a:lnTo>
                <a:lnTo>
                  <a:pt x="2476500" y="51816"/>
                </a:lnTo>
                <a:lnTo>
                  <a:pt x="2489200" y="47244"/>
                </a:lnTo>
                <a:close/>
              </a:path>
              <a:path w="2794000" h="134620">
                <a:moveTo>
                  <a:pt x="2463800" y="51816"/>
                </a:moveTo>
                <a:lnTo>
                  <a:pt x="2463800" y="47244"/>
                </a:lnTo>
                <a:lnTo>
                  <a:pt x="2451100" y="51816"/>
                </a:lnTo>
                <a:lnTo>
                  <a:pt x="2463800" y="51816"/>
                </a:lnTo>
                <a:close/>
              </a:path>
              <a:path w="2794000" h="134620">
                <a:moveTo>
                  <a:pt x="2514600" y="27432"/>
                </a:moveTo>
                <a:lnTo>
                  <a:pt x="2476500" y="27432"/>
                </a:lnTo>
                <a:lnTo>
                  <a:pt x="2489200" y="33528"/>
                </a:lnTo>
                <a:lnTo>
                  <a:pt x="2489200" y="51816"/>
                </a:lnTo>
                <a:lnTo>
                  <a:pt x="2501900" y="51816"/>
                </a:lnTo>
                <a:lnTo>
                  <a:pt x="2501900" y="33528"/>
                </a:lnTo>
                <a:lnTo>
                  <a:pt x="2514600" y="27432"/>
                </a:lnTo>
                <a:close/>
              </a:path>
              <a:path w="2794000" h="134620">
                <a:moveTo>
                  <a:pt x="2489200" y="51816"/>
                </a:moveTo>
                <a:lnTo>
                  <a:pt x="2489200" y="47244"/>
                </a:lnTo>
                <a:lnTo>
                  <a:pt x="2476500" y="51816"/>
                </a:lnTo>
                <a:lnTo>
                  <a:pt x="2489200" y="51816"/>
                </a:lnTo>
                <a:close/>
              </a:path>
              <a:path w="2794000" h="134620">
                <a:moveTo>
                  <a:pt x="2540000" y="27432"/>
                </a:moveTo>
                <a:lnTo>
                  <a:pt x="2514600" y="27432"/>
                </a:lnTo>
                <a:lnTo>
                  <a:pt x="2501900" y="33528"/>
                </a:lnTo>
                <a:lnTo>
                  <a:pt x="2501900" y="47244"/>
                </a:lnTo>
                <a:lnTo>
                  <a:pt x="2514600" y="51816"/>
                </a:lnTo>
                <a:lnTo>
                  <a:pt x="2527300" y="51816"/>
                </a:lnTo>
                <a:lnTo>
                  <a:pt x="2527300" y="33528"/>
                </a:lnTo>
                <a:lnTo>
                  <a:pt x="2540000" y="27432"/>
                </a:lnTo>
                <a:close/>
              </a:path>
              <a:path w="2794000" h="134620">
                <a:moveTo>
                  <a:pt x="2514600" y="51816"/>
                </a:moveTo>
                <a:lnTo>
                  <a:pt x="2501900" y="47244"/>
                </a:lnTo>
                <a:lnTo>
                  <a:pt x="2501900" y="51816"/>
                </a:lnTo>
                <a:lnTo>
                  <a:pt x="2514600" y="51816"/>
                </a:lnTo>
                <a:close/>
              </a:path>
              <a:path w="2794000" h="134620">
                <a:moveTo>
                  <a:pt x="2565400" y="28956"/>
                </a:moveTo>
                <a:lnTo>
                  <a:pt x="2540000" y="27432"/>
                </a:lnTo>
                <a:lnTo>
                  <a:pt x="2527300" y="33528"/>
                </a:lnTo>
                <a:lnTo>
                  <a:pt x="2527300" y="47244"/>
                </a:lnTo>
                <a:lnTo>
                  <a:pt x="2540000" y="51816"/>
                </a:lnTo>
                <a:lnTo>
                  <a:pt x="2552700" y="51816"/>
                </a:lnTo>
                <a:lnTo>
                  <a:pt x="2552700" y="28956"/>
                </a:lnTo>
                <a:lnTo>
                  <a:pt x="2565400" y="28956"/>
                </a:lnTo>
                <a:close/>
              </a:path>
              <a:path w="2794000" h="134620">
                <a:moveTo>
                  <a:pt x="2540000" y="51816"/>
                </a:moveTo>
                <a:lnTo>
                  <a:pt x="2527300" y="47244"/>
                </a:lnTo>
                <a:lnTo>
                  <a:pt x="2527300" y="51816"/>
                </a:lnTo>
                <a:lnTo>
                  <a:pt x="2540000" y="51816"/>
                </a:lnTo>
                <a:close/>
              </a:path>
              <a:path w="2794000" h="134620">
                <a:moveTo>
                  <a:pt x="2552700" y="28194"/>
                </a:moveTo>
                <a:lnTo>
                  <a:pt x="2552700" y="27432"/>
                </a:lnTo>
                <a:lnTo>
                  <a:pt x="2540000" y="27432"/>
                </a:lnTo>
                <a:lnTo>
                  <a:pt x="2552700" y="28194"/>
                </a:lnTo>
                <a:close/>
              </a:path>
              <a:path w="2794000" h="134620">
                <a:moveTo>
                  <a:pt x="2578100" y="47244"/>
                </a:moveTo>
                <a:lnTo>
                  <a:pt x="2578100" y="33528"/>
                </a:lnTo>
                <a:lnTo>
                  <a:pt x="2565400" y="28956"/>
                </a:lnTo>
                <a:lnTo>
                  <a:pt x="2552700" y="28956"/>
                </a:lnTo>
                <a:lnTo>
                  <a:pt x="2552700" y="51816"/>
                </a:lnTo>
                <a:lnTo>
                  <a:pt x="2540000" y="51816"/>
                </a:lnTo>
                <a:lnTo>
                  <a:pt x="2565400" y="53340"/>
                </a:lnTo>
                <a:lnTo>
                  <a:pt x="2578100" y="47244"/>
                </a:lnTo>
                <a:close/>
              </a:path>
              <a:path w="2794000" h="134620">
                <a:moveTo>
                  <a:pt x="2565400" y="53340"/>
                </a:moveTo>
                <a:lnTo>
                  <a:pt x="2552700" y="52578"/>
                </a:lnTo>
                <a:lnTo>
                  <a:pt x="2552700" y="53340"/>
                </a:lnTo>
                <a:lnTo>
                  <a:pt x="2565400" y="53340"/>
                </a:lnTo>
                <a:close/>
              </a:path>
              <a:path w="2794000" h="134620">
                <a:moveTo>
                  <a:pt x="2603500" y="28956"/>
                </a:moveTo>
                <a:lnTo>
                  <a:pt x="2565400" y="28956"/>
                </a:lnTo>
                <a:lnTo>
                  <a:pt x="2578100" y="33528"/>
                </a:lnTo>
                <a:lnTo>
                  <a:pt x="2578100" y="53340"/>
                </a:lnTo>
                <a:lnTo>
                  <a:pt x="2590800" y="53340"/>
                </a:lnTo>
                <a:lnTo>
                  <a:pt x="2590800" y="35052"/>
                </a:lnTo>
                <a:lnTo>
                  <a:pt x="2603500" y="28956"/>
                </a:lnTo>
                <a:close/>
              </a:path>
              <a:path w="2794000" h="134620">
                <a:moveTo>
                  <a:pt x="2578100" y="53340"/>
                </a:moveTo>
                <a:lnTo>
                  <a:pt x="2578100" y="47244"/>
                </a:lnTo>
                <a:lnTo>
                  <a:pt x="2565400" y="53340"/>
                </a:lnTo>
                <a:lnTo>
                  <a:pt x="2578100" y="53340"/>
                </a:lnTo>
                <a:close/>
              </a:path>
              <a:path w="2794000" h="134620">
                <a:moveTo>
                  <a:pt x="2628900" y="30480"/>
                </a:moveTo>
                <a:lnTo>
                  <a:pt x="2603500" y="28956"/>
                </a:lnTo>
                <a:lnTo>
                  <a:pt x="2590800" y="35052"/>
                </a:lnTo>
                <a:lnTo>
                  <a:pt x="2590800" y="48768"/>
                </a:lnTo>
                <a:lnTo>
                  <a:pt x="2603500" y="53340"/>
                </a:lnTo>
                <a:lnTo>
                  <a:pt x="2616200" y="53340"/>
                </a:lnTo>
                <a:lnTo>
                  <a:pt x="2616200" y="30480"/>
                </a:lnTo>
                <a:lnTo>
                  <a:pt x="2628900" y="30480"/>
                </a:lnTo>
                <a:close/>
              </a:path>
              <a:path w="2794000" h="134620">
                <a:moveTo>
                  <a:pt x="2603500" y="53340"/>
                </a:moveTo>
                <a:lnTo>
                  <a:pt x="2590800" y="48768"/>
                </a:lnTo>
                <a:lnTo>
                  <a:pt x="2590800" y="53340"/>
                </a:lnTo>
                <a:lnTo>
                  <a:pt x="2603500" y="53340"/>
                </a:lnTo>
                <a:close/>
              </a:path>
              <a:path w="2794000" h="134620">
                <a:moveTo>
                  <a:pt x="2616200" y="29718"/>
                </a:moveTo>
                <a:lnTo>
                  <a:pt x="2616200" y="28956"/>
                </a:lnTo>
                <a:lnTo>
                  <a:pt x="2603500" y="28956"/>
                </a:lnTo>
                <a:lnTo>
                  <a:pt x="2616200" y="29718"/>
                </a:lnTo>
                <a:close/>
              </a:path>
              <a:path w="2794000" h="134620">
                <a:moveTo>
                  <a:pt x="2636157" y="33963"/>
                </a:moveTo>
                <a:lnTo>
                  <a:pt x="2628900" y="30480"/>
                </a:lnTo>
                <a:lnTo>
                  <a:pt x="2616200" y="30480"/>
                </a:lnTo>
                <a:lnTo>
                  <a:pt x="2616200" y="53340"/>
                </a:lnTo>
                <a:lnTo>
                  <a:pt x="2603500" y="53340"/>
                </a:lnTo>
                <a:lnTo>
                  <a:pt x="2628900" y="54864"/>
                </a:lnTo>
                <a:lnTo>
                  <a:pt x="2628900" y="36576"/>
                </a:lnTo>
                <a:lnTo>
                  <a:pt x="2636157" y="33963"/>
                </a:lnTo>
                <a:close/>
              </a:path>
              <a:path w="2794000" h="134620">
                <a:moveTo>
                  <a:pt x="2628900" y="54864"/>
                </a:moveTo>
                <a:lnTo>
                  <a:pt x="2616200" y="54102"/>
                </a:lnTo>
                <a:lnTo>
                  <a:pt x="2616200" y="54864"/>
                </a:lnTo>
                <a:lnTo>
                  <a:pt x="2628900" y="54864"/>
                </a:lnTo>
                <a:close/>
              </a:path>
              <a:path w="2794000" h="134620">
                <a:moveTo>
                  <a:pt x="2641600" y="32004"/>
                </a:moveTo>
                <a:lnTo>
                  <a:pt x="2628900" y="30480"/>
                </a:lnTo>
                <a:lnTo>
                  <a:pt x="2636157" y="33963"/>
                </a:lnTo>
                <a:lnTo>
                  <a:pt x="2641600" y="32004"/>
                </a:lnTo>
                <a:close/>
              </a:path>
              <a:path w="2794000" h="134620">
                <a:moveTo>
                  <a:pt x="2641600" y="50292"/>
                </a:moveTo>
                <a:lnTo>
                  <a:pt x="2641600" y="36576"/>
                </a:lnTo>
                <a:lnTo>
                  <a:pt x="2636157" y="33963"/>
                </a:lnTo>
                <a:lnTo>
                  <a:pt x="2628900" y="36576"/>
                </a:lnTo>
                <a:lnTo>
                  <a:pt x="2628900" y="50292"/>
                </a:lnTo>
                <a:lnTo>
                  <a:pt x="2634342" y="52904"/>
                </a:lnTo>
                <a:lnTo>
                  <a:pt x="2641600" y="50292"/>
                </a:lnTo>
                <a:close/>
              </a:path>
              <a:path w="2794000" h="134620">
                <a:moveTo>
                  <a:pt x="2634342" y="52904"/>
                </a:moveTo>
                <a:lnTo>
                  <a:pt x="2628900" y="50292"/>
                </a:lnTo>
                <a:lnTo>
                  <a:pt x="2628900" y="54864"/>
                </a:lnTo>
                <a:lnTo>
                  <a:pt x="2634342" y="52904"/>
                </a:lnTo>
                <a:close/>
              </a:path>
              <a:path w="2794000" h="134620">
                <a:moveTo>
                  <a:pt x="2641600" y="56388"/>
                </a:moveTo>
                <a:lnTo>
                  <a:pt x="2634342" y="52904"/>
                </a:lnTo>
                <a:lnTo>
                  <a:pt x="2628900" y="54864"/>
                </a:lnTo>
                <a:lnTo>
                  <a:pt x="2641600" y="56388"/>
                </a:lnTo>
                <a:close/>
              </a:path>
              <a:path w="2794000" h="134620">
                <a:moveTo>
                  <a:pt x="2641600" y="56388"/>
                </a:moveTo>
                <a:lnTo>
                  <a:pt x="2641600" y="50292"/>
                </a:lnTo>
                <a:lnTo>
                  <a:pt x="2634342" y="52904"/>
                </a:lnTo>
                <a:lnTo>
                  <a:pt x="2641600" y="56388"/>
                </a:lnTo>
                <a:close/>
              </a:path>
              <a:path w="2794000" h="134620">
                <a:moveTo>
                  <a:pt x="2667000" y="32004"/>
                </a:moveTo>
                <a:lnTo>
                  <a:pt x="2641600" y="32004"/>
                </a:lnTo>
                <a:lnTo>
                  <a:pt x="2636157" y="33963"/>
                </a:lnTo>
                <a:lnTo>
                  <a:pt x="2641600" y="36576"/>
                </a:lnTo>
                <a:lnTo>
                  <a:pt x="2641600" y="56388"/>
                </a:lnTo>
                <a:lnTo>
                  <a:pt x="2654300" y="56388"/>
                </a:lnTo>
                <a:lnTo>
                  <a:pt x="2667000" y="32004"/>
                </a:lnTo>
                <a:close/>
              </a:path>
              <a:path w="2794000" h="134620">
                <a:moveTo>
                  <a:pt x="2679700" y="51816"/>
                </a:moveTo>
                <a:lnTo>
                  <a:pt x="2679700" y="38100"/>
                </a:lnTo>
                <a:lnTo>
                  <a:pt x="2673350" y="35052"/>
                </a:lnTo>
                <a:lnTo>
                  <a:pt x="2667000" y="35052"/>
                </a:lnTo>
                <a:lnTo>
                  <a:pt x="2667000" y="32004"/>
                </a:lnTo>
                <a:lnTo>
                  <a:pt x="2654300" y="56388"/>
                </a:lnTo>
                <a:lnTo>
                  <a:pt x="2667000" y="56388"/>
                </a:lnTo>
                <a:lnTo>
                  <a:pt x="2667000" y="35052"/>
                </a:lnTo>
                <a:lnTo>
                  <a:pt x="2673350" y="35052"/>
                </a:lnTo>
                <a:lnTo>
                  <a:pt x="2673350" y="54102"/>
                </a:lnTo>
                <a:lnTo>
                  <a:pt x="2679700" y="51816"/>
                </a:lnTo>
                <a:close/>
              </a:path>
              <a:path w="2794000" h="134620">
                <a:moveTo>
                  <a:pt x="2684462" y="57150"/>
                </a:moveTo>
                <a:lnTo>
                  <a:pt x="2679700" y="54864"/>
                </a:lnTo>
                <a:lnTo>
                  <a:pt x="2679700" y="51816"/>
                </a:lnTo>
                <a:lnTo>
                  <a:pt x="2667000" y="56388"/>
                </a:lnTo>
                <a:lnTo>
                  <a:pt x="2654300" y="56388"/>
                </a:lnTo>
                <a:lnTo>
                  <a:pt x="2679700" y="59436"/>
                </a:lnTo>
                <a:lnTo>
                  <a:pt x="2684462" y="57150"/>
                </a:lnTo>
                <a:close/>
              </a:path>
              <a:path w="2794000" h="134620">
                <a:moveTo>
                  <a:pt x="2679700" y="35052"/>
                </a:moveTo>
                <a:lnTo>
                  <a:pt x="2667000" y="32004"/>
                </a:lnTo>
                <a:lnTo>
                  <a:pt x="2673350" y="35052"/>
                </a:lnTo>
                <a:lnTo>
                  <a:pt x="2679700" y="35052"/>
                </a:lnTo>
                <a:close/>
              </a:path>
              <a:path w="2794000" h="134620">
                <a:moveTo>
                  <a:pt x="2679700" y="59436"/>
                </a:moveTo>
                <a:lnTo>
                  <a:pt x="2667000" y="57912"/>
                </a:lnTo>
                <a:lnTo>
                  <a:pt x="2667000" y="59436"/>
                </a:lnTo>
                <a:lnTo>
                  <a:pt x="2679700" y="59436"/>
                </a:lnTo>
                <a:close/>
              </a:path>
              <a:path w="2794000" h="134620">
                <a:moveTo>
                  <a:pt x="2688166" y="38100"/>
                </a:moveTo>
                <a:lnTo>
                  <a:pt x="2679700" y="35052"/>
                </a:lnTo>
                <a:lnTo>
                  <a:pt x="2673350" y="35052"/>
                </a:lnTo>
                <a:lnTo>
                  <a:pt x="2679700" y="38100"/>
                </a:lnTo>
                <a:lnTo>
                  <a:pt x="2679700" y="41148"/>
                </a:lnTo>
                <a:lnTo>
                  <a:pt x="2688166" y="38100"/>
                </a:lnTo>
                <a:close/>
              </a:path>
              <a:path w="2794000" h="134620">
                <a:moveTo>
                  <a:pt x="2692400" y="36576"/>
                </a:moveTo>
                <a:lnTo>
                  <a:pt x="2679700" y="35052"/>
                </a:lnTo>
                <a:lnTo>
                  <a:pt x="2688166" y="38100"/>
                </a:lnTo>
                <a:lnTo>
                  <a:pt x="2692400" y="36576"/>
                </a:lnTo>
                <a:close/>
              </a:path>
              <a:path w="2794000" h="134620">
                <a:moveTo>
                  <a:pt x="2692400" y="53340"/>
                </a:moveTo>
                <a:lnTo>
                  <a:pt x="2692400" y="39624"/>
                </a:lnTo>
                <a:lnTo>
                  <a:pt x="2688166" y="38100"/>
                </a:lnTo>
                <a:lnTo>
                  <a:pt x="2679700" y="41148"/>
                </a:lnTo>
                <a:lnTo>
                  <a:pt x="2679700" y="54864"/>
                </a:lnTo>
                <a:lnTo>
                  <a:pt x="2684462" y="57150"/>
                </a:lnTo>
                <a:lnTo>
                  <a:pt x="2692400" y="53340"/>
                </a:lnTo>
                <a:close/>
              </a:path>
              <a:path w="2794000" h="134620">
                <a:moveTo>
                  <a:pt x="2692400" y="60960"/>
                </a:moveTo>
                <a:lnTo>
                  <a:pt x="2684462" y="57150"/>
                </a:lnTo>
                <a:lnTo>
                  <a:pt x="2679700" y="59436"/>
                </a:lnTo>
                <a:lnTo>
                  <a:pt x="2692400" y="60960"/>
                </a:lnTo>
                <a:close/>
              </a:path>
              <a:path w="2794000" h="134620">
                <a:moveTo>
                  <a:pt x="2701925" y="60960"/>
                </a:moveTo>
                <a:lnTo>
                  <a:pt x="2692400" y="56388"/>
                </a:lnTo>
                <a:lnTo>
                  <a:pt x="2692400" y="53340"/>
                </a:lnTo>
                <a:lnTo>
                  <a:pt x="2684462" y="57150"/>
                </a:lnTo>
                <a:lnTo>
                  <a:pt x="2692400" y="60960"/>
                </a:lnTo>
                <a:lnTo>
                  <a:pt x="2701925" y="60960"/>
                </a:lnTo>
                <a:close/>
              </a:path>
              <a:path w="2794000" h="134620">
                <a:moveTo>
                  <a:pt x="2705100" y="38100"/>
                </a:moveTo>
                <a:lnTo>
                  <a:pt x="2692400" y="36576"/>
                </a:lnTo>
                <a:lnTo>
                  <a:pt x="2688166" y="38100"/>
                </a:lnTo>
                <a:lnTo>
                  <a:pt x="2692400" y="39624"/>
                </a:lnTo>
                <a:lnTo>
                  <a:pt x="2692400" y="42672"/>
                </a:lnTo>
                <a:lnTo>
                  <a:pt x="2705100" y="38100"/>
                </a:lnTo>
                <a:close/>
              </a:path>
              <a:path w="2794000" h="134620">
                <a:moveTo>
                  <a:pt x="2705100" y="38100"/>
                </a:moveTo>
                <a:lnTo>
                  <a:pt x="2705100" y="36576"/>
                </a:lnTo>
                <a:lnTo>
                  <a:pt x="2692400" y="36576"/>
                </a:lnTo>
                <a:lnTo>
                  <a:pt x="2705100" y="38100"/>
                </a:lnTo>
                <a:close/>
              </a:path>
              <a:path w="2794000" h="134620">
                <a:moveTo>
                  <a:pt x="2730500" y="39624"/>
                </a:moveTo>
                <a:lnTo>
                  <a:pt x="2705100" y="38100"/>
                </a:lnTo>
                <a:lnTo>
                  <a:pt x="2692400" y="42672"/>
                </a:lnTo>
                <a:lnTo>
                  <a:pt x="2692400" y="56388"/>
                </a:lnTo>
                <a:lnTo>
                  <a:pt x="2701925" y="60960"/>
                </a:lnTo>
                <a:lnTo>
                  <a:pt x="2705100" y="60960"/>
                </a:lnTo>
                <a:lnTo>
                  <a:pt x="2705100" y="45720"/>
                </a:lnTo>
                <a:lnTo>
                  <a:pt x="2717800" y="39624"/>
                </a:lnTo>
                <a:lnTo>
                  <a:pt x="2730500" y="39624"/>
                </a:lnTo>
                <a:close/>
              </a:path>
              <a:path w="2794000" h="134620">
                <a:moveTo>
                  <a:pt x="2705100" y="62484"/>
                </a:moveTo>
                <a:lnTo>
                  <a:pt x="2701925" y="60960"/>
                </a:lnTo>
                <a:lnTo>
                  <a:pt x="2692400" y="60960"/>
                </a:lnTo>
                <a:lnTo>
                  <a:pt x="2705100" y="62484"/>
                </a:lnTo>
                <a:close/>
              </a:path>
              <a:path w="2794000" h="134620">
                <a:moveTo>
                  <a:pt x="2711450" y="62484"/>
                </a:moveTo>
                <a:lnTo>
                  <a:pt x="2705100" y="60960"/>
                </a:lnTo>
                <a:lnTo>
                  <a:pt x="2701925" y="60960"/>
                </a:lnTo>
                <a:lnTo>
                  <a:pt x="2705100" y="62484"/>
                </a:lnTo>
                <a:lnTo>
                  <a:pt x="2711450" y="62484"/>
                </a:lnTo>
                <a:close/>
              </a:path>
              <a:path w="2794000" h="134620">
                <a:moveTo>
                  <a:pt x="2717800" y="38862"/>
                </a:moveTo>
                <a:lnTo>
                  <a:pt x="2717800" y="38100"/>
                </a:lnTo>
                <a:lnTo>
                  <a:pt x="2705100" y="38100"/>
                </a:lnTo>
                <a:lnTo>
                  <a:pt x="2717800" y="38862"/>
                </a:lnTo>
                <a:close/>
              </a:path>
              <a:path w="2794000" h="134620">
                <a:moveTo>
                  <a:pt x="2730500" y="39624"/>
                </a:moveTo>
                <a:lnTo>
                  <a:pt x="2717800" y="39624"/>
                </a:lnTo>
                <a:lnTo>
                  <a:pt x="2705100" y="45720"/>
                </a:lnTo>
                <a:lnTo>
                  <a:pt x="2705100" y="57912"/>
                </a:lnTo>
                <a:lnTo>
                  <a:pt x="2714625" y="62484"/>
                </a:lnTo>
                <a:lnTo>
                  <a:pt x="2717800" y="62484"/>
                </a:lnTo>
                <a:lnTo>
                  <a:pt x="2717800" y="47244"/>
                </a:lnTo>
                <a:lnTo>
                  <a:pt x="2729441" y="41656"/>
                </a:lnTo>
                <a:lnTo>
                  <a:pt x="2730500" y="39624"/>
                </a:lnTo>
                <a:close/>
              </a:path>
              <a:path w="2794000" h="134620">
                <a:moveTo>
                  <a:pt x="2714625" y="62484"/>
                </a:moveTo>
                <a:lnTo>
                  <a:pt x="2705100" y="57912"/>
                </a:lnTo>
                <a:lnTo>
                  <a:pt x="2705100" y="60960"/>
                </a:lnTo>
                <a:lnTo>
                  <a:pt x="2711450" y="62484"/>
                </a:lnTo>
                <a:lnTo>
                  <a:pt x="2714625" y="62484"/>
                </a:lnTo>
                <a:close/>
              </a:path>
              <a:path w="2794000" h="134620">
                <a:moveTo>
                  <a:pt x="2717800" y="64008"/>
                </a:moveTo>
                <a:lnTo>
                  <a:pt x="2714625" y="62484"/>
                </a:lnTo>
                <a:lnTo>
                  <a:pt x="2711450" y="62484"/>
                </a:lnTo>
                <a:lnTo>
                  <a:pt x="2717800" y="64008"/>
                </a:lnTo>
                <a:close/>
              </a:path>
              <a:path w="2794000" h="134620">
                <a:moveTo>
                  <a:pt x="2719136" y="61441"/>
                </a:moveTo>
                <a:lnTo>
                  <a:pt x="2717800" y="60960"/>
                </a:lnTo>
                <a:lnTo>
                  <a:pt x="2717800" y="62484"/>
                </a:lnTo>
                <a:lnTo>
                  <a:pt x="2714625" y="62484"/>
                </a:lnTo>
                <a:lnTo>
                  <a:pt x="2717800" y="64008"/>
                </a:lnTo>
                <a:lnTo>
                  <a:pt x="2719136" y="61441"/>
                </a:lnTo>
                <a:close/>
              </a:path>
              <a:path w="2794000" h="134620">
                <a:moveTo>
                  <a:pt x="2729441" y="41656"/>
                </a:moveTo>
                <a:lnTo>
                  <a:pt x="2717800" y="47244"/>
                </a:lnTo>
                <a:lnTo>
                  <a:pt x="2717800" y="60960"/>
                </a:lnTo>
                <a:lnTo>
                  <a:pt x="2719136" y="61441"/>
                </a:lnTo>
                <a:lnTo>
                  <a:pt x="2729441" y="41656"/>
                </a:lnTo>
                <a:close/>
              </a:path>
              <a:path w="2794000" h="134620">
                <a:moveTo>
                  <a:pt x="2726266" y="64008"/>
                </a:moveTo>
                <a:lnTo>
                  <a:pt x="2719136" y="61441"/>
                </a:lnTo>
                <a:lnTo>
                  <a:pt x="2717800" y="64008"/>
                </a:lnTo>
                <a:lnTo>
                  <a:pt x="2726266" y="64008"/>
                </a:lnTo>
                <a:close/>
              </a:path>
              <a:path w="2794000" h="134620">
                <a:moveTo>
                  <a:pt x="2730500" y="65532"/>
                </a:moveTo>
                <a:lnTo>
                  <a:pt x="2726266" y="64008"/>
                </a:lnTo>
                <a:lnTo>
                  <a:pt x="2717800" y="64008"/>
                </a:lnTo>
                <a:lnTo>
                  <a:pt x="2730500" y="65532"/>
                </a:lnTo>
                <a:close/>
              </a:path>
              <a:path w="2794000" h="134620">
                <a:moveTo>
                  <a:pt x="2743200" y="42672"/>
                </a:moveTo>
                <a:lnTo>
                  <a:pt x="2730500" y="41148"/>
                </a:lnTo>
                <a:lnTo>
                  <a:pt x="2729441" y="41656"/>
                </a:lnTo>
                <a:lnTo>
                  <a:pt x="2719136" y="61441"/>
                </a:lnTo>
                <a:lnTo>
                  <a:pt x="2726266" y="64008"/>
                </a:lnTo>
                <a:lnTo>
                  <a:pt x="2730500" y="64008"/>
                </a:lnTo>
                <a:lnTo>
                  <a:pt x="2730500" y="48768"/>
                </a:lnTo>
                <a:lnTo>
                  <a:pt x="2743200" y="42672"/>
                </a:lnTo>
                <a:close/>
              </a:path>
              <a:path w="2794000" h="134620">
                <a:moveTo>
                  <a:pt x="2740025" y="65532"/>
                </a:moveTo>
                <a:lnTo>
                  <a:pt x="2730500" y="60960"/>
                </a:lnTo>
                <a:lnTo>
                  <a:pt x="2730500" y="64008"/>
                </a:lnTo>
                <a:lnTo>
                  <a:pt x="2726266" y="64008"/>
                </a:lnTo>
                <a:lnTo>
                  <a:pt x="2730500" y="65532"/>
                </a:lnTo>
                <a:lnTo>
                  <a:pt x="2740025" y="65532"/>
                </a:lnTo>
                <a:close/>
              </a:path>
              <a:path w="2794000" h="134620">
                <a:moveTo>
                  <a:pt x="2730500" y="41148"/>
                </a:moveTo>
                <a:lnTo>
                  <a:pt x="2730500" y="39624"/>
                </a:lnTo>
                <a:lnTo>
                  <a:pt x="2729441" y="41656"/>
                </a:lnTo>
                <a:lnTo>
                  <a:pt x="2730500" y="41148"/>
                </a:lnTo>
                <a:close/>
              </a:path>
              <a:path w="2794000" h="134620">
                <a:moveTo>
                  <a:pt x="2743200" y="42672"/>
                </a:moveTo>
                <a:lnTo>
                  <a:pt x="2743200" y="41148"/>
                </a:lnTo>
                <a:lnTo>
                  <a:pt x="2730500" y="41148"/>
                </a:lnTo>
                <a:lnTo>
                  <a:pt x="2743200" y="42672"/>
                </a:lnTo>
                <a:close/>
              </a:path>
              <a:path w="2794000" h="134620">
                <a:moveTo>
                  <a:pt x="2755900" y="45720"/>
                </a:moveTo>
                <a:lnTo>
                  <a:pt x="2755900" y="42672"/>
                </a:lnTo>
                <a:lnTo>
                  <a:pt x="2743200" y="42672"/>
                </a:lnTo>
                <a:lnTo>
                  <a:pt x="2730500" y="48768"/>
                </a:lnTo>
                <a:lnTo>
                  <a:pt x="2730500" y="60960"/>
                </a:lnTo>
                <a:lnTo>
                  <a:pt x="2740025" y="65532"/>
                </a:lnTo>
                <a:lnTo>
                  <a:pt x="2743200" y="65532"/>
                </a:lnTo>
                <a:lnTo>
                  <a:pt x="2743200" y="44196"/>
                </a:lnTo>
                <a:lnTo>
                  <a:pt x="2755900" y="45720"/>
                </a:lnTo>
                <a:close/>
              </a:path>
              <a:path w="2794000" h="134620">
                <a:moveTo>
                  <a:pt x="2743200" y="67056"/>
                </a:moveTo>
                <a:lnTo>
                  <a:pt x="2740025" y="65532"/>
                </a:lnTo>
                <a:lnTo>
                  <a:pt x="2730500" y="65532"/>
                </a:lnTo>
                <a:lnTo>
                  <a:pt x="2743200" y="67056"/>
                </a:lnTo>
                <a:close/>
              </a:path>
              <a:path w="2794000" h="134620">
                <a:moveTo>
                  <a:pt x="2768600" y="48768"/>
                </a:moveTo>
                <a:lnTo>
                  <a:pt x="2755900" y="45720"/>
                </a:lnTo>
                <a:lnTo>
                  <a:pt x="2743200" y="45720"/>
                </a:lnTo>
                <a:lnTo>
                  <a:pt x="2743200" y="65532"/>
                </a:lnTo>
                <a:lnTo>
                  <a:pt x="2740025" y="65532"/>
                </a:lnTo>
                <a:lnTo>
                  <a:pt x="2743200" y="67056"/>
                </a:lnTo>
                <a:lnTo>
                  <a:pt x="2755900" y="67056"/>
                </a:lnTo>
                <a:lnTo>
                  <a:pt x="2755900" y="48768"/>
                </a:lnTo>
                <a:lnTo>
                  <a:pt x="2768600" y="48768"/>
                </a:lnTo>
                <a:close/>
              </a:path>
              <a:path w="2794000" h="134620">
                <a:moveTo>
                  <a:pt x="2755900" y="45720"/>
                </a:moveTo>
                <a:lnTo>
                  <a:pt x="2743200" y="44196"/>
                </a:lnTo>
                <a:lnTo>
                  <a:pt x="2743200" y="45720"/>
                </a:lnTo>
                <a:lnTo>
                  <a:pt x="2755900" y="45720"/>
                </a:lnTo>
                <a:close/>
              </a:path>
              <a:path w="2794000" h="134620">
                <a:moveTo>
                  <a:pt x="2768600" y="68580"/>
                </a:moveTo>
                <a:lnTo>
                  <a:pt x="2755900" y="68580"/>
                </a:lnTo>
                <a:lnTo>
                  <a:pt x="2755900" y="67056"/>
                </a:lnTo>
                <a:lnTo>
                  <a:pt x="2743200" y="67056"/>
                </a:lnTo>
                <a:lnTo>
                  <a:pt x="2755900" y="70104"/>
                </a:lnTo>
                <a:lnTo>
                  <a:pt x="2768600" y="68580"/>
                </a:lnTo>
                <a:close/>
              </a:path>
              <a:path w="2794000" h="134620">
                <a:moveTo>
                  <a:pt x="2755900" y="70104"/>
                </a:moveTo>
                <a:lnTo>
                  <a:pt x="2743200" y="67056"/>
                </a:lnTo>
                <a:lnTo>
                  <a:pt x="2743200" y="70104"/>
                </a:lnTo>
                <a:lnTo>
                  <a:pt x="2755900" y="70104"/>
                </a:lnTo>
                <a:close/>
              </a:path>
              <a:path w="2794000" h="134620">
                <a:moveTo>
                  <a:pt x="2768600" y="48768"/>
                </a:moveTo>
                <a:lnTo>
                  <a:pt x="2768600" y="45720"/>
                </a:lnTo>
                <a:lnTo>
                  <a:pt x="2755900" y="45720"/>
                </a:lnTo>
                <a:lnTo>
                  <a:pt x="2768600" y="48768"/>
                </a:lnTo>
                <a:close/>
              </a:path>
              <a:path w="2794000" h="134620">
                <a:moveTo>
                  <a:pt x="2781300" y="53340"/>
                </a:moveTo>
                <a:lnTo>
                  <a:pt x="2768600" y="53340"/>
                </a:lnTo>
                <a:lnTo>
                  <a:pt x="2768600" y="48768"/>
                </a:lnTo>
                <a:lnTo>
                  <a:pt x="2755900" y="48768"/>
                </a:lnTo>
                <a:lnTo>
                  <a:pt x="2755900" y="68580"/>
                </a:lnTo>
                <a:lnTo>
                  <a:pt x="2768600" y="68580"/>
                </a:lnTo>
                <a:lnTo>
                  <a:pt x="2768600" y="53340"/>
                </a:lnTo>
                <a:lnTo>
                  <a:pt x="2781300" y="53340"/>
                </a:lnTo>
                <a:close/>
              </a:path>
              <a:path w="2794000" h="134620">
                <a:moveTo>
                  <a:pt x="2768600" y="70104"/>
                </a:moveTo>
                <a:lnTo>
                  <a:pt x="2768600" y="68580"/>
                </a:lnTo>
                <a:lnTo>
                  <a:pt x="2755900" y="70104"/>
                </a:lnTo>
                <a:lnTo>
                  <a:pt x="2768600" y="70104"/>
                </a:lnTo>
                <a:close/>
              </a:path>
              <a:path w="2794000" h="134620">
                <a:moveTo>
                  <a:pt x="2781300" y="64008"/>
                </a:moveTo>
                <a:lnTo>
                  <a:pt x="2781300" y="53340"/>
                </a:lnTo>
                <a:lnTo>
                  <a:pt x="2768600" y="68580"/>
                </a:lnTo>
                <a:lnTo>
                  <a:pt x="2781300" y="64008"/>
                </a:lnTo>
                <a:close/>
              </a:path>
              <a:path w="2794000" h="134620">
                <a:moveTo>
                  <a:pt x="2781300" y="68580"/>
                </a:moveTo>
                <a:lnTo>
                  <a:pt x="2781300" y="64008"/>
                </a:lnTo>
                <a:lnTo>
                  <a:pt x="2768600" y="68580"/>
                </a:lnTo>
                <a:lnTo>
                  <a:pt x="2781300" y="68580"/>
                </a:lnTo>
                <a:close/>
              </a:path>
              <a:path w="2794000" h="134620">
                <a:moveTo>
                  <a:pt x="2787650" y="57912"/>
                </a:moveTo>
                <a:lnTo>
                  <a:pt x="2781300" y="56388"/>
                </a:lnTo>
                <a:lnTo>
                  <a:pt x="2781300" y="57912"/>
                </a:lnTo>
                <a:lnTo>
                  <a:pt x="2787650" y="57912"/>
                </a:lnTo>
                <a:close/>
              </a:path>
              <a:path w="2794000" h="134620">
                <a:moveTo>
                  <a:pt x="2794000" y="65532"/>
                </a:moveTo>
                <a:lnTo>
                  <a:pt x="2794000" y="59436"/>
                </a:lnTo>
                <a:lnTo>
                  <a:pt x="2787650" y="57912"/>
                </a:lnTo>
                <a:lnTo>
                  <a:pt x="2781300" y="57912"/>
                </a:lnTo>
                <a:lnTo>
                  <a:pt x="2781300" y="65532"/>
                </a:lnTo>
                <a:lnTo>
                  <a:pt x="2794000" y="65532"/>
                </a:lnTo>
                <a:close/>
              </a:path>
              <a:path w="2794000" h="134620">
                <a:moveTo>
                  <a:pt x="2794000" y="65532"/>
                </a:moveTo>
                <a:lnTo>
                  <a:pt x="2781300" y="65532"/>
                </a:lnTo>
                <a:lnTo>
                  <a:pt x="2781300" y="67056"/>
                </a:lnTo>
                <a:lnTo>
                  <a:pt x="2794000" y="65532"/>
                </a:lnTo>
                <a:close/>
              </a:path>
              <a:path w="2794000" h="134620">
                <a:moveTo>
                  <a:pt x="2794000" y="59436"/>
                </a:moveTo>
                <a:lnTo>
                  <a:pt x="2794000" y="57912"/>
                </a:lnTo>
                <a:lnTo>
                  <a:pt x="2787650" y="57912"/>
                </a:lnTo>
                <a:lnTo>
                  <a:pt x="2794000" y="59436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0" name="object 40"/>
          <p:cNvSpPr txBox="1"/>
          <p:nvPr/>
        </p:nvSpPr>
        <p:spPr>
          <a:xfrm>
            <a:off x="5086572" y="6199291"/>
            <a:ext cx="324914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623"/>
              </a:lnSpc>
            </a:pPr>
            <a:r>
              <a:rPr sz="1412" spc="-4" dirty="0">
                <a:latin typeface="Times New Roman"/>
                <a:cs typeface="Times New Roman"/>
              </a:rPr>
              <a:t>[AI </a:t>
            </a:r>
            <a:r>
              <a:rPr sz="1412" dirty="0">
                <a:latin typeface="Times New Roman"/>
                <a:cs typeface="Times New Roman"/>
              </a:rPr>
              <a:t>book of </a:t>
            </a:r>
            <a:r>
              <a:rPr sz="1412" spc="-4" dirty="0">
                <a:latin typeface="Times New Roman"/>
                <a:cs typeface="Times New Roman"/>
              </a:rPr>
              <a:t>Stuart Russell and Peter</a:t>
            </a:r>
            <a:r>
              <a:rPr sz="1412" spc="35" dirty="0">
                <a:latin typeface="Times New Roman"/>
                <a:cs typeface="Times New Roman"/>
              </a:rPr>
              <a:t> </a:t>
            </a:r>
            <a:r>
              <a:rPr sz="1412" spc="-4" dirty="0">
                <a:latin typeface="Times New Roman"/>
                <a:cs typeface="Times New Roman"/>
              </a:rPr>
              <a:t>Norvig]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9681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422" y="350877"/>
            <a:ext cx="4775728" cy="553976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4" dirty="0"/>
              <a:t>A learned </a:t>
            </a:r>
            <a:r>
              <a:rPr sz="3530" dirty="0"/>
              <a:t>decision</a:t>
            </a:r>
            <a:r>
              <a:rPr sz="3530" spc="-53" dirty="0"/>
              <a:t> </a:t>
            </a:r>
            <a:r>
              <a:rPr sz="3530" spc="-4" dirty="0"/>
              <a:t>tree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813654" y="1743256"/>
            <a:ext cx="5915757" cy="1685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5334449" y="506954"/>
            <a:ext cx="3095512" cy="1799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3182919" y="2115222"/>
            <a:ext cx="202939" cy="186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1598856" y="3404794"/>
            <a:ext cx="365312" cy="24653"/>
          </a:xfrm>
          <a:custGeom>
            <a:avLst/>
            <a:gdLst/>
            <a:ahLst/>
            <a:cxnLst/>
            <a:rect l="l" t="t" r="r" b="b"/>
            <a:pathLst>
              <a:path w="414019" h="27939">
                <a:moveTo>
                  <a:pt x="16000" y="22098"/>
                </a:moveTo>
                <a:lnTo>
                  <a:pt x="0" y="27431"/>
                </a:lnTo>
                <a:lnTo>
                  <a:pt x="13714" y="27431"/>
                </a:lnTo>
                <a:lnTo>
                  <a:pt x="13714" y="24384"/>
                </a:lnTo>
                <a:lnTo>
                  <a:pt x="16000" y="22098"/>
                </a:lnTo>
                <a:close/>
              </a:path>
              <a:path w="414019" h="27939">
                <a:moveTo>
                  <a:pt x="25716" y="27431"/>
                </a:moveTo>
                <a:lnTo>
                  <a:pt x="22858" y="19812"/>
                </a:lnTo>
                <a:lnTo>
                  <a:pt x="16000" y="22098"/>
                </a:lnTo>
                <a:lnTo>
                  <a:pt x="13714" y="24384"/>
                </a:lnTo>
                <a:lnTo>
                  <a:pt x="13714" y="27431"/>
                </a:lnTo>
                <a:lnTo>
                  <a:pt x="25716" y="27431"/>
                </a:lnTo>
                <a:close/>
              </a:path>
              <a:path w="414019" h="27939">
                <a:moveTo>
                  <a:pt x="29825" y="18288"/>
                </a:moveTo>
                <a:lnTo>
                  <a:pt x="19810" y="18288"/>
                </a:lnTo>
                <a:lnTo>
                  <a:pt x="16000" y="22098"/>
                </a:lnTo>
                <a:lnTo>
                  <a:pt x="22858" y="19812"/>
                </a:lnTo>
                <a:lnTo>
                  <a:pt x="24382" y="23876"/>
                </a:lnTo>
                <a:lnTo>
                  <a:pt x="24382" y="19812"/>
                </a:lnTo>
                <a:lnTo>
                  <a:pt x="29825" y="18288"/>
                </a:lnTo>
                <a:close/>
              </a:path>
              <a:path w="414019" h="27939">
                <a:moveTo>
                  <a:pt x="41146" y="27431"/>
                </a:moveTo>
                <a:lnTo>
                  <a:pt x="41146" y="24384"/>
                </a:lnTo>
                <a:lnTo>
                  <a:pt x="35050" y="18288"/>
                </a:lnTo>
                <a:lnTo>
                  <a:pt x="29825" y="18288"/>
                </a:lnTo>
                <a:lnTo>
                  <a:pt x="24382" y="19812"/>
                </a:lnTo>
                <a:lnTo>
                  <a:pt x="26175" y="27431"/>
                </a:lnTo>
                <a:lnTo>
                  <a:pt x="41146" y="27431"/>
                </a:lnTo>
                <a:close/>
              </a:path>
              <a:path w="414019" h="27939">
                <a:moveTo>
                  <a:pt x="26175" y="27431"/>
                </a:moveTo>
                <a:lnTo>
                  <a:pt x="24382" y="19812"/>
                </a:lnTo>
                <a:lnTo>
                  <a:pt x="24382" y="23876"/>
                </a:lnTo>
                <a:lnTo>
                  <a:pt x="25716" y="27431"/>
                </a:lnTo>
                <a:lnTo>
                  <a:pt x="26175" y="27431"/>
                </a:lnTo>
                <a:close/>
              </a:path>
              <a:path w="414019" h="27939">
                <a:moveTo>
                  <a:pt x="56132" y="10922"/>
                </a:moveTo>
                <a:lnTo>
                  <a:pt x="29825" y="18288"/>
                </a:lnTo>
                <a:lnTo>
                  <a:pt x="35050" y="18288"/>
                </a:lnTo>
                <a:lnTo>
                  <a:pt x="41146" y="24384"/>
                </a:lnTo>
                <a:lnTo>
                  <a:pt x="41146" y="27431"/>
                </a:lnTo>
                <a:lnTo>
                  <a:pt x="51814" y="27431"/>
                </a:lnTo>
                <a:lnTo>
                  <a:pt x="51814" y="15240"/>
                </a:lnTo>
                <a:lnTo>
                  <a:pt x="56132" y="10922"/>
                </a:lnTo>
                <a:close/>
              </a:path>
              <a:path w="414019" h="27939">
                <a:moveTo>
                  <a:pt x="67054" y="27431"/>
                </a:moveTo>
                <a:lnTo>
                  <a:pt x="66292" y="22860"/>
                </a:lnTo>
                <a:lnTo>
                  <a:pt x="62482" y="9144"/>
                </a:lnTo>
                <a:lnTo>
                  <a:pt x="56132" y="10922"/>
                </a:lnTo>
                <a:lnTo>
                  <a:pt x="51814" y="15240"/>
                </a:lnTo>
                <a:lnTo>
                  <a:pt x="51814" y="27431"/>
                </a:lnTo>
                <a:lnTo>
                  <a:pt x="67054" y="27431"/>
                </a:lnTo>
                <a:close/>
              </a:path>
              <a:path w="414019" h="27939">
                <a:moveTo>
                  <a:pt x="62482" y="9144"/>
                </a:moveTo>
                <a:lnTo>
                  <a:pt x="57910" y="9144"/>
                </a:lnTo>
                <a:lnTo>
                  <a:pt x="56132" y="10922"/>
                </a:lnTo>
                <a:lnTo>
                  <a:pt x="62482" y="9144"/>
                </a:lnTo>
                <a:close/>
              </a:path>
              <a:path w="414019" h="27939">
                <a:moveTo>
                  <a:pt x="66292" y="22860"/>
                </a:moveTo>
                <a:lnTo>
                  <a:pt x="64006" y="9144"/>
                </a:lnTo>
                <a:lnTo>
                  <a:pt x="62482" y="9144"/>
                </a:lnTo>
                <a:lnTo>
                  <a:pt x="66292" y="22860"/>
                </a:lnTo>
                <a:close/>
              </a:path>
              <a:path w="414019" h="27939">
                <a:moveTo>
                  <a:pt x="96664" y="3918"/>
                </a:moveTo>
                <a:lnTo>
                  <a:pt x="64006" y="9144"/>
                </a:lnTo>
                <a:lnTo>
                  <a:pt x="73150" y="9144"/>
                </a:lnTo>
                <a:lnTo>
                  <a:pt x="79246" y="15240"/>
                </a:lnTo>
                <a:lnTo>
                  <a:pt x="79246" y="27431"/>
                </a:lnTo>
                <a:lnTo>
                  <a:pt x="91438" y="27431"/>
                </a:lnTo>
                <a:lnTo>
                  <a:pt x="91438" y="9144"/>
                </a:lnTo>
                <a:lnTo>
                  <a:pt x="96664" y="3918"/>
                </a:lnTo>
                <a:close/>
              </a:path>
              <a:path w="414019" h="27939">
                <a:moveTo>
                  <a:pt x="79246" y="27431"/>
                </a:moveTo>
                <a:lnTo>
                  <a:pt x="79246" y="15240"/>
                </a:lnTo>
                <a:lnTo>
                  <a:pt x="73150" y="9144"/>
                </a:lnTo>
                <a:lnTo>
                  <a:pt x="64006" y="9144"/>
                </a:lnTo>
                <a:lnTo>
                  <a:pt x="66292" y="22860"/>
                </a:lnTo>
                <a:lnTo>
                  <a:pt x="67562" y="27431"/>
                </a:lnTo>
                <a:lnTo>
                  <a:pt x="79246" y="27431"/>
                </a:lnTo>
                <a:close/>
              </a:path>
              <a:path w="414019" h="27939">
                <a:moveTo>
                  <a:pt x="67562" y="27431"/>
                </a:moveTo>
                <a:lnTo>
                  <a:pt x="66292" y="22860"/>
                </a:lnTo>
                <a:lnTo>
                  <a:pt x="67054" y="27431"/>
                </a:lnTo>
                <a:lnTo>
                  <a:pt x="67562" y="27431"/>
                </a:lnTo>
                <a:close/>
              </a:path>
              <a:path w="414019" h="27939">
                <a:moveTo>
                  <a:pt x="106170" y="27431"/>
                </a:moveTo>
                <a:lnTo>
                  <a:pt x="102106" y="3048"/>
                </a:lnTo>
                <a:lnTo>
                  <a:pt x="96664" y="3918"/>
                </a:lnTo>
                <a:lnTo>
                  <a:pt x="91438" y="9144"/>
                </a:lnTo>
                <a:lnTo>
                  <a:pt x="91438" y="24384"/>
                </a:lnTo>
                <a:lnTo>
                  <a:pt x="94486" y="27431"/>
                </a:lnTo>
                <a:lnTo>
                  <a:pt x="106170" y="27431"/>
                </a:lnTo>
                <a:close/>
              </a:path>
              <a:path w="414019" h="27939">
                <a:moveTo>
                  <a:pt x="94486" y="27431"/>
                </a:moveTo>
                <a:lnTo>
                  <a:pt x="91438" y="24384"/>
                </a:lnTo>
                <a:lnTo>
                  <a:pt x="91438" y="27431"/>
                </a:lnTo>
                <a:lnTo>
                  <a:pt x="94486" y="27431"/>
                </a:lnTo>
                <a:close/>
              </a:path>
              <a:path w="414019" h="27939">
                <a:moveTo>
                  <a:pt x="102106" y="3048"/>
                </a:moveTo>
                <a:lnTo>
                  <a:pt x="97534" y="3048"/>
                </a:lnTo>
                <a:lnTo>
                  <a:pt x="96664" y="3918"/>
                </a:lnTo>
                <a:lnTo>
                  <a:pt x="102106" y="3048"/>
                </a:lnTo>
                <a:close/>
              </a:path>
              <a:path w="414019" h="27939">
                <a:moveTo>
                  <a:pt x="106340" y="27431"/>
                </a:moveTo>
                <a:lnTo>
                  <a:pt x="103630" y="3048"/>
                </a:lnTo>
                <a:lnTo>
                  <a:pt x="102106" y="3048"/>
                </a:lnTo>
                <a:lnTo>
                  <a:pt x="106170" y="27431"/>
                </a:lnTo>
                <a:lnTo>
                  <a:pt x="106340" y="27431"/>
                </a:lnTo>
                <a:close/>
              </a:path>
              <a:path w="414019" h="27939">
                <a:moveTo>
                  <a:pt x="135219" y="415"/>
                </a:moveTo>
                <a:lnTo>
                  <a:pt x="103630" y="3048"/>
                </a:lnTo>
                <a:lnTo>
                  <a:pt x="112774" y="3048"/>
                </a:lnTo>
                <a:lnTo>
                  <a:pt x="118870" y="9144"/>
                </a:lnTo>
                <a:lnTo>
                  <a:pt x="118870" y="27431"/>
                </a:lnTo>
                <a:lnTo>
                  <a:pt x="129538" y="27431"/>
                </a:lnTo>
                <a:lnTo>
                  <a:pt x="129538" y="6096"/>
                </a:lnTo>
                <a:lnTo>
                  <a:pt x="135219" y="415"/>
                </a:lnTo>
                <a:close/>
              </a:path>
              <a:path w="414019" h="27939">
                <a:moveTo>
                  <a:pt x="118870" y="24384"/>
                </a:moveTo>
                <a:lnTo>
                  <a:pt x="118870" y="9144"/>
                </a:lnTo>
                <a:lnTo>
                  <a:pt x="112774" y="3048"/>
                </a:lnTo>
                <a:lnTo>
                  <a:pt x="103630" y="3048"/>
                </a:lnTo>
                <a:lnTo>
                  <a:pt x="106340" y="27431"/>
                </a:lnTo>
                <a:lnTo>
                  <a:pt x="115823" y="27431"/>
                </a:lnTo>
                <a:lnTo>
                  <a:pt x="118870" y="24384"/>
                </a:lnTo>
                <a:close/>
              </a:path>
              <a:path w="414019" h="27939">
                <a:moveTo>
                  <a:pt x="118870" y="27431"/>
                </a:moveTo>
                <a:lnTo>
                  <a:pt x="118870" y="24384"/>
                </a:lnTo>
                <a:lnTo>
                  <a:pt x="115823" y="27431"/>
                </a:lnTo>
                <a:lnTo>
                  <a:pt x="118870" y="27431"/>
                </a:lnTo>
                <a:close/>
              </a:path>
              <a:path w="414019" h="27939">
                <a:moveTo>
                  <a:pt x="143254" y="27431"/>
                </a:moveTo>
                <a:lnTo>
                  <a:pt x="140206" y="0"/>
                </a:lnTo>
                <a:lnTo>
                  <a:pt x="135219" y="415"/>
                </a:lnTo>
                <a:lnTo>
                  <a:pt x="129538" y="6096"/>
                </a:lnTo>
                <a:lnTo>
                  <a:pt x="129538" y="21336"/>
                </a:lnTo>
                <a:lnTo>
                  <a:pt x="135634" y="27431"/>
                </a:lnTo>
                <a:lnTo>
                  <a:pt x="143254" y="27431"/>
                </a:lnTo>
                <a:close/>
              </a:path>
              <a:path w="414019" h="27939">
                <a:moveTo>
                  <a:pt x="135634" y="27431"/>
                </a:moveTo>
                <a:lnTo>
                  <a:pt x="129538" y="21336"/>
                </a:lnTo>
                <a:lnTo>
                  <a:pt x="129538" y="27431"/>
                </a:lnTo>
                <a:lnTo>
                  <a:pt x="135634" y="27431"/>
                </a:lnTo>
                <a:close/>
              </a:path>
              <a:path w="414019" h="27939">
                <a:moveTo>
                  <a:pt x="140206" y="0"/>
                </a:moveTo>
                <a:lnTo>
                  <a:pt x="135634" y="0"/>
                </a:lnTo>
                <a:lnTo>
                  <a:pt x="135219" y="415"/>
                </a:lnTo>
                <a:lnTo>
                  <a:pt x="140206" y="0"/>
                </a:lnTo>
                <a:close/>
              </a:path>
              <a:path w="414019" h="27939">
                <a:moveTo>
                  <a:pt x="155446" y="21336"/>
                </a:moveTo>
                <a:lnTo>
                  <a:pt x="155446" y="6096"/>
                </a:lnTo>
                <a:lnTo>
                  <a:pt x="149351" y="0"/>
                </a:lnTo>
                <a:lnTo>
                  <a:pt x="140206" y="0"/>
                </a:lnTo>
                <a:lnTo>
                  <a:pt x="143254" y="27431"/>
                </a:lnTo>
                <a:lnTo>
                  <a:pt x="149351" y="27431"/>
                </a:lnTo>
                <a:lnTo>
                  <a:pt x="155446" y="21336"/>
                </a:lnTo>
                <a:close/>
              </a:path>
              <a:path w="414019" h="27939">
                <a:moveTo>
                  <a:pt x="172210" y="0"/>
                </a:moveTo>
                <a:lnTo>
                  <a:pt x="149350" y="0"/>
                </a:lnTo>
                <a:lnTo>
                  <a:pt x="155446" y="6096"/>
                </a:lnTo>
                <a:lnTo>
                  <a:pt x="155446" y="27431"/>
                </a:lnTo>
                <a:lnTo>
                  <a:pt x="166114" y="27431"/>
                </a:lnTo>
                <a:lnTo>
                  <a:pt x="166114" y="6096"/>
                </a:lnTo>
                <a:lnTo>
                  <a:pt x="172210" y="0"/>
                </a:lnTo>
                <a:close/>
              </a:path>
              <a:path w="414019" h="27939">
                <a:moveTo>
                  <a:pt x="155446" y="27431"/>
                </a:moveTo>
                <a:lnTo>
                  <a:pt x="155446" y="21336"/>
                </a:lnTo>
                <a:lnTo>
                  <a:pt x="149351" y="27431"/>
                </a:lnTo>
                <a:lnTo>
                  <a:pt x="155446" y="27431"/>
                </a:lnTo>
                <a:close/>
              </a:path>
              <a:path w="414019" h="27939">
                <a:moveTo>
                  <a:pt x="193546" y="21336"/>
                </a:moveTo>
                <a:lnTo>
                  <a:pt x="193546" y="6096"/>
                </a:lnTo>
                <a:lnTo>
                  <a:pt x="187451" y="0"/>
                </a:lnTo>
                <a:lnTo>
                  <a:pt x="172210" y="0"/>
                </a:lnTo>
                <a:lnTo>
                  <a:pt x="166114" y="6096"/>
                </a:lnTo>
                <a:lnTo>
                  <a:pt x="166114" y="21336"/>
                </a:lnTo>
                <a:lnTo>
                  <a:pt x="172210" y="27431"/>
                </a:lnTo>
                <a:lnTo>
                  <a:pt x="187451" y="27431"/>
                </a:lnTo>
                <a:lnTo>
                  <a:pt x="193546" y="21336"/>
                </a:lnTo>
                <a:close/>
              </a:path>
              <a:path w="414019" h="27939">
                <a:moveTo>
                  <a:pt x="172210" y="27431"/>
                </a:moveTo>
                <a:lnTo>
                  <a:pt x="166114" y="21336"/>
                </a:lnTo>
                <a:lnTo>
                  <a:pt x="166114" y="27431"/>
                </a:lnTo>
                <a:lnTo>
                  <a:pt x="172210" y="27431"/>
                </a:lnTo>
                <a:close/>
              </a:path>
              <a:path w="414019" h="27939">
                <a:moveTo>
                  <a:pt x="208786" y="0"/>
                </a:moveTo>
                <a:lnTo>
                  <a:pt x="187450" y="0"/>
                </a:lnTo>
                <a:lnTo>
                  <a:pt x="193546" y="6096"/>
                </a:lnTo>
                <a:lnTo>
                  <a:pt x="193546" y="27431"/>
                </a:lnTo>
                <a:lnTo>
                  <a:pt x="204214" y="27431"/>
                </a:lnTo>
                <a:lnTo>
                  <a:pt x="204214" y="6096"/>
                </a:lnTo>
                <a:lnTo>
                  <a:pt x="208786" y="0"/>
                </a:lnTo>
                <a:close/>
              </a:path>
              <a:path w="414019" h="27939">
                <a:moveTo>
                  <a:pt x="193546" y="27431"/>
                </a:moveTo>
                <a:lnTo>
                  <a:pt x="193546" y="21336"/>
                </a:lnTo>
                <a:lnTo>
                  <a:pt x="187451" y="27431"/>
                </a:lnTo>
                <a:lnTo>
                  <a:pt x="193546" y="27431"/>
                </a:lnTo>
                <a:close/>
              </a:path>
              <a:path w="414019" h="27939">
                <a:moveTo>
                  <a:pt x="217930" y="0"/>
                </a:moveTo>
                <a:lnTo>
                  <a:pt x="208786" y="0"/>
                </a:lnTo>
                <a:lnTo>
                  <a:pt x="204214" y="6096"/>
                </a:lnTo>
                <a:lnTo>
                  <a:pt x="204214" y="21336"/>
                </a:lnTo>
                <a:lnTo>
                  <a:pt x="208786" y="27431"/>
                </a:lnTo>
                <a:lnTo>
                  <a:pt x="216406" y="27431"/>
                </a:lnTo>
                <a:lnTo>
                  <a:pt x="217930" y="0"/>
                </a:lnTo>
                <a:close/>
              </a:path>
              <a:path w="414019" h="27939">
                <a:moveTo>
                  <a:pt x="208786" y="27431"/>
                </a:moveTo>
                <a:lnTo>
                  <a:pt x="204214" y="21336"/>
                </a:lnTo>
                <a:lnTo>
                  <a:pt x="204214" y="27431"/>
                </a:lnTo>
                <a:lnTo>
                  <a:pt x="208786" y="27431"/>
                </a:lnTo>
                <a:close/>
              </a:path>
              <a:path w="414019" h="27939">
                <a:moveTo>
                  <a:pt x="230122" y="21336"/>
                </a:moveTo>
                <a:lnTo>
                  <a:pt x="230122" y="6096"/>
                </a:lnTo>
                <a:lnTo>
                  <a:pt x="224557" y="530"/>
                </a:lnTo>
                <a:lnTo>
                  <a:pt x="217930" y="0"/>
                </a:lnTo>
                <a:lnTo>
                  <a:pt x="216406" y="27431"/>
                </a:lnTo>
                <a:lnTo>
                  <a:pt x="224027" y="27431"/>
                </a:lnTo>
                <a:lnTo>
                  <a:pt x="230122" y="21336"/>
                </a:lnTo>
                <a:close/>
              </a:path>
              <a:path w="414019" h="27939">
                <a:moveTo>
                  <a:pt x="224557" y="530"/>
                </a:moveTo>
                <a:lnTo>
                  <a:pt x="224027" y="0"/>
                </a:lnTo>
                <a:lnTo>
                  <a:pt x="217930" y="0"/>
                </a:lnTo>
                <a:lnTo>
                  <a:pt x="224557" y="530"/>
                </a:lnTo>
                <a:close/>
              </a:path>
              <a:path w="414019" h="27939">
                <a:moveTo>
                  <a:pt x="230122" y="27431"/>
                </a:moveTo>
                <a:lnTo>
                  <a:pt x="230122" y="21336"/>
                </a:lnTo>
                <a:lnTo>
                  <a:pt x="224027" y="27431"/>
                </a:lnTo>
                <a:lnTo>
                  <a:pt x="230122" y="27431"/>
                </a:lnTo>
                <a:close/>
              </a:path>
              <a:path w="414019" h="27939">
                <a:moveTo>
                  <a:pt x="256030" y="3048"/>
                </a:moveTo>
                <a:lnTo>
                  <a:pt x="224557" y="530"/>
                </a:lnTo>
                <a:lnTo>
                  <a:pt x="230122" y="6096"/>
                </a:lnTo>
                <a:lnTo>
                  <a:pt x="230122" y="27431"/>
                </a:lnTo>
                <a:lnTo>
                  <a:pt x="240790" y="27431"/>
                </a:lnTo>
                <a:lnTo>
                  <a:pt x="240790" y="9144"/>
                </a:lnTo>
                <a:lnTo>
                  <a:pt x="246886" y="3048"/>
                </a:lnTo>
                <a:lnTo>
                  <a:pt x="256030" y="3048"/>
                </a:lnTo>
                <a:close/>
              </a:path>
              <a:path w="414019" h="27939">
                <a:moveTo>
                  <a:pt x="256030" y="3048"/>
                </a:moveTo>
                <a:lnTo>
                  <a:pt x="246886" y="3048"/>
                </a:lnTo>
                <a:lnTo>
                  <a:pt x="240790" y="9144"/>
                </a:lnTo>
                <a:lnTo>
                  <a:pt x="240790" y="24384"/>
                </a:lnTo>
                <a:lnTo>
                  <a:pt x="243838" y="27431"/>
                </a:lnTo>
                <a:lnTo>
                  <a:pt x="253321" y="27431"/>
                </a:lnTo>
                <a:lnTo>
                  <a:pt x="256030" y="3048"/>
                </a:lnTo>
                <a:close/>
              </a:path>
              <a:path w="414019" h="27939">
                <a:moveTo>
                  <a:pt x="243838" y="27431"/>
                </a:moveTo>
                <a:lnTo>
                  <a:pt x="240790" y="24384"/>
                </a:lnTo>
                <a:lnTo>
                  <a:pt x="240790" y="27431"/>
                </a:lnTo>
                <a:lnTo>
                  <a:pt x="243838" y="27431"/>
                </a:lnTo>
                <a:close/>
              </a:path>
              <a:path w="414019" h="27939">
                <a:moveTo>
                  <a:pt x="268222" y="24384"/>
                </a:moveTo>
                <a:lnTo>
                  <a:pt x="268222" y="9144"/>
                </a:lnTo>
                <a:lnTo>
                  <a:pt x="262681" y="3602"/>
                </a:lnTo>
                <a:lnTo>
                  <a:pt x="256030" y="3048"/>
                </a:lnTo>
                <a:lnTo>
                  <a:pt x="253321" y="27431"/>
                </a:lnTo>
                <a:lnTo>
                  <a:pt x="265175" y="27431"/>
                </a:lnTo>
                <a:lnTo>
                  <a:pt x="268222" y="24384"/>
                </a:lnTo>
                <a:close/>
              </a:path>
              <a:path w="414019" h="27939">
                <a:moveTo>
                  <a:pt x="262681" y="3602"/>
                </a:moveTo>
                <a:lnTo>
                  <a:pt x="262126" y="3048"/>
                </a:lnTo>
                <a:lnTo>
                  <a:pt x="256030" y="3048"/>
                </a:lnTo>
                <a:lnTo>
                  <a:pt x="262681" y="3602"/>
                </a:lnTo>
                <a:close/>
              </a:path>
              <a:path w="414019" h="27939">
                <a:moveTo>
                  <a:pt x="292606" y="6096"/>
                </a:moveTo>
                <a:lnTo>
                  <a:pt x="262681" y="3602"/>
                </a:lnTo>
                <a:lnTo>
                  <a:pt x="268222" y="9144"/>
                </a:lnTo>
                <a:lnTo>
                  <a:pt x="268222" y="27431"/>
                </a:lnTo>
                <a:lnTo>
                  <a:pt x="278890" y="27431"/>
                </a:lnTo>
                <a:lnTo>
                  <a:pt x="278890" y="12192"/>
                </a:lnTo>
                <a:lnTo>
                  <a:pt x="283462" y="6096"/>
                </a:lnTo>
                <a:lnTo>
                  <a:pt x="292606" y="6096"/>
                </a:lnTo>
                <a:close/>
              </a:path>
              <a:path w="414019" h="27939">
                <a:moveTo>
                  <a:pt x="268222" y="27431"/>
                </a:moveTo>
                <a:lnTo>
                  <a:pt x="268222" y="24384"/>
                </a:lnTo>
                <a:lnTo>
                  <a:pt x="265175" y="27431"/>
                </a:lnTo>
                <a:lnTo>
                  <a:pt x="268222" y="27431"/>
                </a:lnTo>
                <a:close/>
              </a:path>
              <a:path w="414019" h="27939">
                <a:moveTo>
                  <a:pt x="292606" y="6096"/>
                </a:moveTo>
                <a:lnTo>
                  <a:pt x="283462" y="6096"/>
                </a:lnTo>
                <a:lnTo>
                  <a:pt x="278890" y="12192"/>
                </a:lnTo>
                <a:lnTo>
                  <a:pt x="278890" y="27431"/>
                </a:lnTo>
                <a:lnTo>
                  <a:pt x="291421" y="27431"/>
                </a:lnTo>
                <a:lnTo>
                  <a:pt x="292606" y="6096"/>
                </a:lnTo>
                <a:close/>
              </a:path>
              <a:path w="414019" h="27939">
                <a:moveTo>
                  <a:pt x="294130" y="6096"/>
                </a:moveTo>
                <a:lnTo>
                  <a:pt x="292606" y="6096"/>
                </a:lnTo>
                <a:lnTo>
                  <a:pt x="291421" y="27431"/>
                </a:lnTo>
                <a:lnTo>
                  <a:pt x="291760" y="27431"/>
                </a:lnTo>
                <a:lnTo>
                  <a:pt x="294130" y="6096"/>
                </a:lnTo>
                <a:close/>
              </a:path>
              <a:path w="414019" h="27939">
                <a:moveTo>
                  <a:pt x="304798" y="27431"/>
                </a:moveTo>
                <a:lnTo>
                  <a:pt x="304798" y="12192"/>
                </a:lnTo>
                <a:lnTo>
                  <a:pt x="299388" y="6781"/>
                </a:lnTo>
                <a:lnTo>
                  <a:pt x="294130" y="6096"/>
                </a:lnTo>
                <a:lnTo>
                  <a:pt x="291760" y="27431"/>
                </a:lnTo>
                <a:lnTo>
                  <a:pt x="304798" y="27431"/>
                </a:lnTo>
                <a:close/>
              </a:path>
              <a:path w="414019" h="27939">
                <a:moveTo>
                  <a:pt x="299388" y="6781"/>
                </a:moveTo>
                <a:lnTo>
                  <a:pt x="298702" y="6096"/>
                </a:lnTo>
                <a:lnTo>
                  <a:pt x="294130" y="6096"/>
                </a:lnTo>
                <a:lnTo>
                  <a:pt x="299388" y="6781"/>
                </a:lnTo>
                <a:close/>
              </a:path>
              <a:path w="414019" h="27939">
                <a:moveTo>
                  <a:pt x="329182" y="10668"/>
                </a:moveTo>
                <a:lnTo>
                  <a:pt x="299388" y="6781"/>
                </a:lnTo>
                <a:lnTo>
                  <a:pt x="304798" y="12192"/>
                </a:lnTo>
                <a:lnTo>
                  <a:pt x="304798" y="27431"/>
                </a:lnTo>
                <a:lnTo>
                  <a:pt x="315466" y="27431"/>
                </a:lnTo>
                <a:lnTo>
                  <a:pt x="315466" y="16764"/>
                </a:lnTo>
                <a:lnTo>
                  <a:pt x="321562" y="10668"/>
                </a:lnTo>
                <a:lnTo>
                  <a:pt x="329182" y="10668"/>
                </a:lnTo>
                <a:close/>
              </a:path>
              <a:path w="414019" h="27939">
                <a:moveTo>
                  <a:pt x="329182" y="10668"/>
                </a:moveTo>
                <a:lnTo>
                  <a:pt x="321562" y="10668"/>
                </a:lnTo>
                <a:lnTo>
                  <a:pt x="315466" y="16764"/>
                </a:lnTo>
                <a:lnTo>
                  <a:pt x="315466" y="27431"/>
                </a:lnTo>
                <a:lnTo>
                  <a:pt x="327320" y="27431"/>
                </a:lnTo>
                <a:lnTo>
                  <a:pt x="329182" y="10668"/>
                </a:lnTo>
                <a:close/>
              </a:path>
              <a:path w="414019" h="27939">
                <a:moveTo>
                  <a:pt x="330706" y="10668"/>
                </a:moveTo>
                <a:lnTo>
                  <a:pt x="329182" y="10668"/>
                </a:lnTo>
                <a:lnTo>
                  <a:pt x="327320" y="27431"/>
                </a:lnTo>
                <a:lnTo>
                  <a:pt x="327913" y="27431"/>
                </a:lnTo>
                <a:lnTo>
                  <a:pt x="330706" y="10668"/>
                </a:lnTo>
                <a:close/>
              </a:path>
              <a:path w="414019" h="27939">
                <a:moveTo>
                  <a:pt x="342898" y="27431"/>
                </a:moveTo>
                <a:lnTo>
                  <a:pt x="342898" y="16764"/>
                </a:lnTo>
                <a:lnTo>
                  <a:pt x="336548" y="11684"/>
                </a:lnTo>
                <a:lnTo>
                  <a:pt x="330706" y="10668"/>
                </a:lnTo>
                <a:lnTo>
                  <a:pt x="327913" y="27431"/>
                </a:lnTo>
                <a:lnTo>
                  <a:pt x="342898" y="27431"/>
                </a:lnTo>
                <a:close/>
              </a:path>
              <a:path w="414019" h="27939">
                <a:moveTo>
                  <a:pt x="336548" y="11684"/>
                </a:moveTo>
                <a:lnTo>
                  <a:pt x="335278" y="10668"/>
                </a:lnTo>
                <a:lnTo>
                  <a:pt x="330706" y="10668"/>
                </a:lnTo>
                <a:lnTo>
                  <a:pt x="336548" y="11684"/>
                </a:lnTo>
                <a:close/>
              </a:path>
              <a:path w="414019" h="27939">
                <a:moveTo>
                  <a:pt x="365758" y="16764"/>
                </a:moveTo>
                <a:lnTo>
                  <a:pt x="336548" y="11684"/>
                </a:lnTo>
                <a:lnTo>
                  <a:pt x="342898" y="16764"/>
                </a:lnTo>
                <a:lnTo>
                  <a:pt x="342898" y="27431"/>
                </a:lnTo>
                <a:lnTo>
                  <a:pt x="350518" y="27431"/>
                </a:lnTo>
                <a:lnTo>
                  <a:pt x="350518" y="22860"/>
                </a:lnTo>
                <a:lnTo>
                  <a:pt x="356614" y="16764"/>
                </a:lnTo>
                <a:lnTo>
                  <a:pt x="365758" y="16764"/>
                </a:lnTo>
                <a:close/>
              </a:path>
              <a:path w="414019" h="27939">
                <a:moveTo>
                  <a:pt x="365758" y="16764"/>
                </a:moveTo>
                <a:lnTo>
                  <a:pt x="356614" y="16764"/>
                </a:lnTo>
                <a:lnTo>
                  <a:pt x="350518" y="22860"/>
                </a:lnTo>
                <a:lnTo>
                  <a:pt x="350518" y="27431"/>
                </a:lnTo>
                <a:lnTo>
                  <a:pt x="364503" y="27431"/>
                </a:lnTo>
                <a:lnTo>
                  <a:pt x="365758" y="16764"/>
                </a:lnTo>
                <a:close/>
              </a:path>
              <a:path w="414019" h="27939">
                <a:moveTo>
                  <a:pt x="367282" y="16764"/>
                </a:moveTo>
                <a:lnTo>
                  <a:pt x="365758" y="16764"/>
                </a:lnTo>
                <a:lnTo>
                  <a:pt x="364503" y="27431"/>
                </a:lnTo>
                <a:lnTo>
                  <a:pt x="365400" y="27431"/>
                </a:lnTo>
                <a:lnTo>
                  <a:pt x="367282" y="16764"/>
                </a:lnTo>
                <a:close/>
              </a:path>
              <a:path w="414019" h="27939">
                <a:moveTo>
                  <a:pt x="377950" y="27431"/>
                </a:moveTo>
                <a:lnTo>
                  <a:pt x="377950" y="22860"/>
                </a:lnTo>
                <a:lnTo>
                  <a:pt x="373199" y="18108"/>
                </a:lnTo>
                <a:lnTo>
                  <a:pt x="367282" y="16764"/>
                </a:lnTo>
                <a:lnTo>
                  <a:pt x="365400" y="27431"/>
                </a:lnTo>
                <a:lnTo>
                  <a:pt x="377950" y="27431"/>
                </a:lnTo>
                <a:close/>
              </a:path>
              <a:path w="414019" h="27939">
                <a:moveTo>
                  <a:pt x="373199" y="18108"/>
                </a:moveTo>
                <a:lnTo>
                  <a:pt x="371854" y="16764"/>
                </a:lnTo>
                <a:lnTo>
                  <a:pt x="367282" y="16764"/>
                </a:lnTo>
                <a:lnTo>
                  <a:pt x="373199" y="18108"/>
                </a:lnTo>
                <a:close/>
              </a:path>
              <a:path w="414019" h="27939">
                <a:moveTo>
                  <a:pt x="394105" y="22860"/>
                </a:moveTo>
                <a:lnTo>
                  <a:pt x="373199" y="18108"/>
                </a:lnTo>
                <a:lnTo>
                  <a:pt x="377950" y="22860"/>
                </a:lnTo>
                <a:lnTo>
                  <a:pt x="377950" y="27431"/>
                </a:lnTo>
                <a:lnTo>
                  <a:pt x="387095" y="27431"/>
                </a:lnTo>
                <a:lnTo>
                  <a:pt x="391666" y="22860"/>
                </a:lnTo>
                <a:lnTo>
                  <a:pt x="394105" y="22860"/>
                </a:lnTo>
                <a:close/>
              </a:path>
              <a:path w="414019" h="27939">
                <a:moveTo>
                  <a:pt x="400810" y="24384"/>
                </a:moveTo>
                <a:lnTo>
                  <a:pt x="394105" y="22860"/>
                </a:lnTo>
                <a:lnTo>
                  <a:pt x="391666" y="22860"/>
                </a:lnTo>
                <a:lnTo>
                  <a:pt x="387095" y="27431"/>
                </a:lnTo>
                <a:lnTo>
                  <a:pt x="400239" y="27431"/>
                </a:lnTo>
                <a:lnTo>
                  <a:pt x="400810" y="24384"/>
                </a:lnTo>
                <a:close/>
              </a:path>
              <a:path w="414019" h="27939">
                <a:moveTo>
                  <a:pt x="410716" y="26670"/>
                </a:moveTo>
                <a:lnTo>
                  <a:pt x="406906" y="22860"/>
                </a:lnTo>
                <a:lnTo>
                  <a:pt x="394105" y="22860"/>
                </a:lnTo>
                <a:lnTo>
                  <a:pt x="400810" y="24384"/>
                </a:lnTo>
                <a:lnTo>
                  <a:pt x="400810" y="27431"/>
                </a:lnTo>
                <a:lnTo>
                  <a:pt x="401382" y="27431"/>
                </a:lnTo>
                <a:lnTo>
                  <a:pt x="402334" y="24384"/>
                </a:lnTo>
                <a:lnTo>
                  <a:pt x="410716" y="26670"/>
                </a:lnTo>
                <a:close/>
              </a:path>
              <a:path w="414019" h="27939">
                <a:moveTo>
                  <a:pt x="400810" y="27431"/>
                </a:moveTo>
                <a:lnTo>
                  <a:pt x="400810" y="24384"/>
                </a:lnTo>
                <a:lnTo>
                  <a:pt x="400239" y="27431"/>
                </a:lnTo>
                <a:lnTo>
                  <a:pt x="400810" y="27431"/>
                </a:lnTo>
                <a:close/>
              </a:path>
              <a:path w="414019" h="27939">
                <a:moveTo>
                  <a:pt x="411478" y="27431"/>
                </a:moveTo>
                <a:lnTo>
                  <a:pt x="410716" y="26670"/>
                </a:lnTo>
                <a:lnTo>
                  <a:pt x="402334" y="24384"/>
                </a:lnTo>
                <a:lnTo>
                  <a:pt x="401382" y="27431"/>
                </a:lnTo>
                <a:lnTo>
                  <a:pt x="411478" y="27431"/>
                </a:lnTo>
                <a:close/>
              </a:path>
              <a:path w="414019" h="27939">
                <a:moveTo>
                  <a:pt x="413509" y="27431"/>
                </a:moveTo>
                <a:lnTo>
                  <a:pt x="410716" y="26670"/>
                </a:lnTo>
                <a:lnTo>
                  <a:pt x="411478" y="27431"/>
                </a:lnTo>
                <a:lnTo>
                  <a:pt x="413509" y="274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6079415" y="3012142"/>
            <a:ext cx="942415" cy="416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1196177" y="3429000"/>
            <a:ext cx="6262697" cy="2595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1378323" y="3428999"/>
            <a:ext cx="879662" cy="566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6192371" y="3428999"/>
            <a:ext cx="486335" cy="35299"/>
          </a:xfrm>
          <a:custGeom>
            <a:avLst/>
            <a:gdLst/>
            <a:ahLst/>
            <a:cxnLst/>
            <a:rect l="l" t="t" r="r" b="b"/>
            <a:pathLst>
              <a:path w="551179" h="40004">
                <a:moveTo>
                  <a:pt x="41528" y="0"/>
                </a:moveTo>
                <a:lnTo>
                  <a:pt x="0" y="0"/>
                </a:lnTo>
                <a:lnTo>
                  <a:pt x="28955" y="10858"/>
                </a:lnTo>
                <a:lnTo>
                  <a:pt x="28955" y="7620"/>
                </a:lnTo>
                <a:lnTo>
                  <a:pt x="32335" y="12126"/>
                </a:lnTo>
                <a:lnTo>
                  <a:pt x="36575" y="13716"/>
                </a:lnTo>
                <a:lnTo>
                  <a:pt x="41147" y="1524"/>
                </a:lnTo>
                <a:lnTo>
                  <a:pt x="41528" y="0"/>
                </a:lnTo>
                <a:close/>
              </a:path>
              <a:path w="551179" h="40004">
                <a:moveTo>
                  <a:pt x="32335" y="12126"/>
                </a:moveTo>
                <a:lnTo>
                  <a:pt x="28955" y="7620"/>
                </a:lnTo>
                <a:lnTo>
                  <a:pt x="28955" y="10858"/>
                </a:lnTo>
                <a:lnTo>
                  <a:pt x="32335" y="12126"/>
                </a:lnTo>
                <a:close/>
              </a:path>
              <a:path w="551179" h="40004">
                <a:moveTo>
                  <a:pt x="36575" y="13716"/>
                </a:moveTo>
                <a:lnTo>
                  <a:pt x="32335" y="12126"/>
                </a:lnTo>
                <a:lnTo>
                  <a:pt x="33527" y="13716"/>
                </a:lnTo>
                <a:lnTo>
                  <a:pt x="36575" y="13716"/>
                </a:lnTo>
                <a:close/>
              </a:path>
              <a:path w="551179" h="40004">
                <a:moveTo>
                  <a:pt x="41147" y="1524"/>
                </a:moveTo>
                <a:lnTo>
                  <a:pt x="36575" y="13716"/>
                </a:lnTo>
                <a:lnTo>
                  <a:pt x="38099" y="13716"/>
                </a:lnTo>
                <a:lnTo>
                  <a:pt x="41147" y="1524"/>
                </a:lnTo>
                <a:close/>
              </a:path>
              <a:path w="551179" h="40004">
                <a:moveTo>
                  <a:pt x="86866" y="0"/>
                </a:moveTo>
                <a:lnTo>
                  <a:pt x="41719" y="0"/>
                </a:lnTo>
                <a:lnTo>
                  <a:pt x="41147" y="1524"/>
                </a:lnTo>
                <a:lnTo>
                  <a:pt x="38099" y="13716"/>
                </a:lnTo>
                <a:lnTo>
                  <a:pt x="48767" y="13716"/>
                </a:lnTo>
                <a:lnTo>
                  <a:pt x="53339" y="7620"/>
                </a:lnTo>
                <a:lnTo>
                  <a:pt x="53339" y="17526"/>
                </a:lnTo>
                <a:lnTo>
                  <a:pt x="70103" y="21717"/>
                </a:lnTo>
                <a:lnTo>
                  <a:pt x="70103" y="6096"/>
                </a:lnTo>
                <a:lnTo>
                  <a:pt x="76199" y="0"/>
                </a:lnTo>
                <a:lnTo>
                  <a:pt x="86866" y="0"/>
                </a:lnTo>
                <a:close/>
              </a:path>
              <a:path w="551179" h="40004">
                <a:moveTo>
                  <a:pt x="53339" y="17526"/>
                </a:moveTo>
                <a:lnTo>
                  <a:pt x="53339" y="7620"/>
                </a:lnTo>
                <a:lnTo>
                  <a:pt x="48767" y="13716"/>
                </a:lnTo>
                <a:lnTo>
                  <a:pt x="38099" y="13716"/>
                </a:lnTo>
                <a:lnTo>
                  <a:pt x="53339" y="17526"/>
                </a:lnTo>
                <a:close/>
              </a:path>
              <a:path w="551179" h="40004">
                <a:moveTo>
                  <a:pt x="41719" y="0"/>
                </a:moveTo>
                <a:lnTo>
                  <a:pt x="41528" y="0"/>
                </a:lnTo>
                <a:lnTo>
                  <a:pt x="41147" y="1524"/>
                </a:lnTo>
                <a:lnTo>
                  <a:pt x="41719" y="0"/>
                </a:lnTo>
                <a:close/>
              </a:path>
              <a:path w="551179" h="40004">
                <a:moveTo>
                  <a:pt x="85343" y="0"/>
                </a:moveTo>
                <a:lnTo>
                  <a:pt x="76199" y="0"/>
                </a:lnTo>
                <a:lnTo>
                  <a:pt x="70103" y="6096"/>
                </a:lnTo>
                <a:lnTo>
                  <a:pt x="70103" y="19812"/>
                </a:lnTo>
                <a:lnTo>
                  <a:pt x="72643" y="22352"/>
                </a:lnTo>
                <a:lnTo>
                  <a:pt x="80771" y="24384"/>
                </a:lnTo>
                <a:lnTo>
                  <a:pt x="85343" y="0"/>
                </a:lnTo>
                <a:close/>
              </a:path>
              <a:path w="551179" h="40004">
                <a:moveTo>
                  <a:pt x="72643" y="22352"/>
                </a:moveTo>
                <a:lnTo>
                  <a:pt x="70103" y="19812"/>
                </a:lnTo>
                <a:lnTo>
                  <a:pt x="70103" y="21717"/>
                </a:lnTo>
                <a:lnTo>
                  <a:pt x="72643" y="22352"/>
                </a:lnTo>
                <a:close/>
              </a:path>
              <a:path w="551179" h="40004">
                <a:moveTo>
                  <a:pt x="90525" y="25908"/>
                </a:moveTo>
                <a:lnTo>
                  <a:pt x="80771" y="24384"/>
                </a:lnTo>
                <a:lnTo>
                  <a:pt x="72643" y="22352"/>
                </a:lnTo>
                <a:lnTo>
                  <a:pt x="76199" y="25908"/>
                </a:lnTo>
                <a:lnTo>
                  <a:pt x="90525" y="25908"/>
                </a:lnTo>
                <a:close/>
              </a:path>
              <a:path w="551179" h="40004">
                <a:moveTo>
                  <a:pt x="86809" y="229"/>
                </a:moveTo>
                <a:lnTo>
                  <a:pt x="85343" y="0"/>
                </a:lnTo>
                <a:lnTo>
                  <a:pt x="80771" y="24384"/>
                </a:lnTo>
                <a:lnTo>
                  <a:pt x="86809" y="229"/>
                </a:lnTo>
                <a:close/>
              </a:path>
              <a:path w="551179" h="40004">
                <a:moveTo>
                  <a:pt x="96011" y="19812"/>
                </a:moveTo>
                <a:lnTo>
                  <a:pt x="96011" y="6096"/>
                </a:lnTo>
                <a:lnTo>
                  <a:pt x="92249" y="1079"/>
                </a:lnTo>
                <a:lnTo>
                  <a:pt x="86809" y="229"/>
                </a:lnTo>
                <a:lnTo>
                  <a:pt x="80771" y="24384"/>
                </a:lnTo>
                <a:lnTo>
                  <a:pt x="90525" y="25908"/>
                </a:lnTo>
                <a:lnTo>
                  <a:pt x="91439" y="25908"/>
                </a:lnTo>
                <a:lnTo>
                  <a:pt x="96011" y="19812"/>
                </a:lnTo>
                <a:close/>
              </a:path>
              <a:path w="551179" h="40004">
                <a:moveTo>
                  <a:pt x="86866" y="0"/>
                </a:moveTo>
                <a:lnTo>
                  <a:pt x="85343" y="0"/>
                </a:lnTo>
                <a:lnTo>
                  <a:pt x="86809" y="229"/>
                </a:lnTo>
                <a:lnTo>
                  <a:pt x="86866" y="0"/>
                </a:lnTo>
                <a:close/>
              </a:path>
              <a:path w="551179" h="40004">
                <a:moveTo>
                  <a:pt x="92249" y="1079"/>
                </a:moveTo>
                <a:lnTo>
                  <a:pt x="91439" y="0"/>
                </a:lnTo>
                <a:lnTo>
                  <a:pt x="86866" y="0"/>
                </a:lnTo>
                <a:lnTo>
                  <a:pt x="86809" y="229"/>
                </a:lnTo>
                <a:lnTo>
                  <a:pt x="92249" y="1079"/>
                </a:lnTo>
                <a:close/>
              </a:path>
              <a:path w="551179" h="40004">
                <a:moveTo>
                  <a:pt x="96011" y="26765"/>
                </a:moveTo>
                <a:lnTo>
                  <a:pt x="96011" y="19812"/>
                </a:lnTo>
                <a:lnTo>
                  <a:pt x="91439" y="25908"/>
                </a:lnTo>
                <a:lnTo>
                  <a:pt x="90525" y="25908"/>
                </a:lnTo>
                <a:lnTo>
                  <a:pt x="96011" y="26765"/>
                </a:lnTo>
                <a:close/>
              </a:path>
              <a:path w="551179" h="40004">
                <a:moveTo>
                  <a:pt x="134111" y="7620"/>
                </a:moveTo>
                <a:lnTo>
                  <a:pt x="92249" y="1079"/>
                </a:lnTo>
                <a:lnTo>
                  <a:pt x="96011" y="6096"/>
                </a:lnTo>
                <a:lnTo>
                  <a:pt x="96011" y="26765"/>
                </a:lnTo>
                <a:lnTo>
                  <a:pt x="117347" y="30099"/>
                </a:lnTo>
                <a:lnTo>
                  <a:pt x="117347" y="12192"/>
                </a:lnTo>
                <a:lnTo>
                  <a:pt x="123443" y="7620"/>
                </a:lnTo>
                <a:lnTo>
                  <a:pt x="134111" y="7620"/>
                </a:lnTo>
                <a:close/>
              </a:path>
              <a:path w="551179" h="40004">
                <a:moveTo>
                  <a:pt x="132587" y="7620"/>
                </a:moveTo>
                <a:lnTo>
                  <a:pt x="123443" y="7620"/>
                </a:lnTo>
                <a:lnTo>
                  <a:pt x="117347" y="12192"/>
                </a:lnTo>
                <a:lnTo>
                  <a:pt x="117347" y="25908"/>
                </a:lnTo>
                <a:lnTo>
                  <a:pt x="122315" y="30875"/>
                </a:lnTo>
                <a:lnTo>
                  <a:pt x="129539" y="32004"/>
                </a:lnTo>
                <a:lnTo>
                  <a:pt x="132587" y="7620"/>
                </a:lnTo>
                <a:close/>
              </a:path>
              <a:path w="551179" h="40004">
                <a:moveTo>
                  <a:pt x="122315" y="30875"/>
                </a:moveTo>
                <a:lnTo>
                  <a:pt x="117347" y="25908"/>
                </a:lnTo>
                <a:lnTo>
                  <a:pt x="117347" y="30099"/>
                </a:lnTo>
                <a:lnTo>
                  <a:pt x="122315" y="30875"/>
                </a:lnTo>
                <a:close/>
              </a:path>
              <a:path w="551179" h="40004">
                <a:moveTo>
                  <a:pt x="129539" y="32004"/>
                </a:moveTo>
                <a:lnTo>
                  <a:pt x="122315" y="30875"/>
                </a:lnTo>
                <a:lnTo>
                  <a:pt x="123443" y="32004"/>
                </a:lnTo>
                <a:lnTo>
                  <a:pt x="129539" y="32004"/>
                </a:lnTo>
                <a:close/>
              </a:path>
              <a:path w="551179" h="40004">
                <a:moveTo>
                  <a:pt x="134087" y="7752"/>
                </a:moveTo>
                <a:lnTo>
                  <a:pt x="132587" y="7620"/>
                </a:lnTo>
                <a:lnTo>
                  <a:pt x="129539" y="32004"/>
                </a:lnTo>
                <a:lnTo>
                  <a:pt x="134087" y="7752"/>
                </a:lnTo>
                <a:close/>
              </a:path>
              <a:path w="551179" h="40004">
                <a:moveTo>
                  <a:pt x="144779" y="25908"/>
                </a:moveTo>
                <a:lnTo>
                  <a:pt x="144779" y="12192"/>
                </a:lnTo>
                <a:lnTo>
                  <a:pt x="139496" y="8229"/>
                </a:lnTo>
                <a:lnTo>
                  <a:pt x="134087" y="7752"/>
                </a:lnTo>
                <a:lnTo>
                  <a:pt x="129539" y="32004"/>
                </a:lnTo>
                <a:lnTo>
                  <a:pt x="138683" y="32004"/>
                </a:lnTo>
                <a:lnTo>
                  <a:pt x="144779" y="25908"/>
                </a:lnTo>
                <a:close/>
              </a:path>
              <a:path w="551179" h="40004">
                <a:moveTo>
                  <a:pt x="144779" y="33797"/>
                </a:moveTo>
                <a:lnTo>
                  <a:pt x="144779" y="25908"/>
                </a:lnTo>
                <a:lnTo>
                  <a:pt x="138683" y="32004"/>
                </a:lnTo>
                <a:lnTo>
                  <a:pt x="129539" y="32004"/>
                </a:lnTo>
                <a:lnTo>
                  <a:pt x="144779" y="33797"/>
                </a:lnTo>
                <a:close/>
              </a:path>
              <a:path w="551179" h="40004">
                <a:moveTo>
                  <a:pt x="134111" y="7620"/>
                </a:moveTo>
                <a:lnTo>
                  <a:pt x="132587" y="7620"/>
                </a:lnTo>
                <a:lnTo>
                  <a:pt x="134087" y="7752"/>
                </a:lnTo>
                <a:lnTo>
                  <a:pt x="134111" y="7620"/>
                </a:lnTo>
                <a:close/>
              </a:path>
              <a:path w="551179" h="40004">
                <a:moveTo>
                  <a:pt x="139496" y="8229"/>
                </a:moveTo>
                <a:lnTo>
                  <a:pt x="138683" y="7620"/>
                </a:lnTo>
                <a:lnTo>
                  <a:pt x="134111" y="7620"/>
                </a:lnTo>
                <a:lnTo>
                  <a:pt x="134087" y="7752"/>
                </a:lnTo>
                <a:lnTo>
                  <a:pt x="139496" y="8229"/>
                </a:lnTo>
                <a:close/>
              </a:path>
              <a:path w="551179" h="40004">
                <a:moveTo>
                  <a:pt x="184403" y="12192"/>
                </a:moveTo>
                <a:lnTo>
                  <a:pt x="139496" y="8229"/>
                </a:lnTo>
                <a:lnTo>
                  <a:pt x="144779" y="12192"/>
                </a:lnTo>
                <a:lnTo>
                  <a:pt x="144779" y="33797"/>
                </a:lnTo>
                <a:lnTo>
                  <a:pt x="169163" y="36666"/>
                </a:lnTo>
                <a:lnTo>
                  <a:pt x="169163" y="18288"/>
                </a:lnTo>
                <a:lnTo>
                  <a:pt x="175259" y="12192"/>
                </a:lnTo>
                <a:lnTo>
                  <a:pt x="184403" y="12192"/>
                </a:lnTo>
                <a:close/>
              </a:path>
              <a:path w="551179" h="40004">
                <a:moveTo>
                  <a:pt x="184403" y="12192"/>
                </a:moveTo>
                <a:lnTo>
                  <a:pt x="175259" y="12192"/>
                </a:lnTo>
                <a:lnTo>
                  <a:pt x="169163" y="18288"/>
                </a:lnTo>
                <a:lnTo>
                  <a:pt x="169163" y="32004"/>
                </a:lnTo>
                <a:lnTo>
                  <a:pt x="174447" y="37287"/>
                </a:lnTo>
                <a:lnTo>
                  <a:pt x="181355" y="38100"/>
                </a:lnTo>
                <a:lnTo>
                  <a:pt x="184403" y="12192"/>
                </a:lnTo>
                <a:close/>
              </a:path>
              <a:path w="551179" h="40004">
                <a:moveTo>
                  <a:pt x="174447" y="37287"/>
                </a:moveTo>
                <a:lnTo>
                  <a:pt x="169163" y="32004"/>
                </a:lnTo>
                <a:lnTo>
                  <a:pt x="169163" y="36666"/>
                </a:lnTo>
                <a:lnTo>
                  <a:pt x="174447" y="37287"/>
                </a:lnTo>
                <a:close/>
              </a:path>
              <a:path w="551179" h="40004">
                <a:moveTo>
                  <a:pt x="181355" y="38100"/>
                </a:moveTo>
                <a:lnTo>
                  <a:pt x="174447" y="37287"/>
                </a:lnTo>
                <a:lnTo>
                  <a:pt x="175259" y="38100"/>
                </a:lnTo>
                <a:lnTo>
                  <a:pt x="181355" y="38100"/>
                </a:lnTo>
                <a:close/>
              </a:path>
              <a:path w="551179" h="40004">
                <a:moveTo>
                  <a:pt x="195071" y="32004"/>
                </a:moveTo>
                <a:lnTo>
                  <a:pt x="195071" y="18288"/>
                </a:lnTo>
                <a:lnTo>
                  <a:pt x="190499" y="12192"/>
                </a:lnTo>
                <a:lnTo>
                  <a:pt x="184403" y="12192"/>
                </a:lnTo>
                <a:lnTo>
                  <a:pt x="181355" y="38100"/>
                </a:lnTo>
                <a:lnTo>
                  <a:pt x="190499" y="38100"/>
                </a:lnTo>
                <a:lnTo>
                  <a:pt x="195071" y="32004"/>
                </a:lnTo>
                <a:close/>
              </a:path>
              <a:path w="551179" h="40004">
                <a:moveTo>
                  <a:pt x="195071" y="38439"/>
                </a:moveTo>
                <a:lnTo>
                  <a:pt x="195071" y="32004"/>
                </a:lnTo>
                <a:lnTo>
                  <a:pt x="190499" y="38100"/>
                </a:lnTo>
                <a:lnTo>
                  <a:pt x="182879" y="38100"/>
                </a:lnTo>
                <a:lnTo>
                  <a:pt x="195071" y="38439"/>
                </a:lnTo>
                <a:close/>
              </a:path>
              <a:path w="551179" h="40004">
                <a:moveTo>
                  <a:pt x="230123" y="12192"/>
                </a:moveTo>
                <a:lnTo>
                  <a:pt x="190499" y="12192"/>
                </a:lnTo>
                <a:lnTo>
                  <a:pt x="195071" y="18288"/>
                </a:lnTo>
                <a:lnTo>
                  <a:pt x="195071" y="38439"/>
                </a:lnTo>
                <a:lnTo>
                  <a:pt x="225551" y="39285"/>
                </a:lnTo>
                <a:lnTo>
                  <a:pt x="225551" y="18288"/>
                </a:lnTo>
                <a:lnTo>
                  <a:pt x="230123" y="12192"/>
                </a:lnTo>
                <a:close/>
              </a:path>
              <a:path w="551179" h="40004">
                <a:moveTo>
                  <a:pt x="251459" y="32004"/>
                </a:moveTo>
                <a:lnTo>
                  <a:pt x="251459" y="18288"/>
                </a:lnTo>
                <a:lnTo>
                  <a:pt x="243839" y="12192"/>
                </a:lnTo>
                <a:lnTo>
                  <a:pt x="230123" y="12192"/>
                </a:lnTo>
                <a:lnTo>
                  <a:pt x="225551" y="18288"/>
                </a:lnTo>
                <a:lnTo>
                  <a:pt x="225551" y="32004"/>
                </a:lnTo>
                <a:lnTo>
                  <a:pt x="229994" y="39409"/>
                </a:lnTo>
                <a:lnTo>
                  <a:pt x="237743" y="39624"/>
                </a:lnTo>
                <a:lnTo>
                  <a:pt x="243839" y="39624"/>
                </a:lnTo>
                <a:lnTo>
                  <a:pt x="251459" y="32004"/>
                </a:lnTo>
                <a:close/>
              </a:path>
              <a:path w="551179" h="40004">
                <a:moveTo>
                  <a:pt x="229994" y="39409"/>
                </a:moveTo>
                <a:lnTo>
                  <a:pt x="225551" y="32004"/>
                </a:lnTo>
                <a:lnTo>
                  <a:pt x="225551" y="39285"/>
                </a:lnTo>
                <a:lnTo>
                  <a:pt x="229994" y="39409"/>
                </a:lnTo>
                <a:close/>
              </a:path>
              <a:path w="551179" h="40004">
                <a:moveTo>
                  <a:pt x="237743" y="39624"/>
                </a:moveTo>
                <a:lnTo>
                  <a:pt x="229994" y="39409"/>
                </a:lnTo>
                <a:lnTo>
                  <a:pt x="230123" y="39624"/>
                </a:lnTo>
                <a:lnTo>
                  <a:pt x="237743" y="39624"/>
                </a:lnTo>
                <a:close/>
              </a:path>
              <a:path w="551179" h="40004">
                <a:moveTo>
                  <a:pt x="288035" y="12192"/>
                </a:moveTo>
                <a:lnTo>
                  <a:pt x="243839" y="12192"/>
                </a:lnTo>
                <a:lnTo>
                  <a:pt x="251459" y="18288"/>
                </a:lnTo>
                <a:lnTo>
                  <a:pt x="251459" y="39624"/>
                </a:lnTo>
                <a:lnTo>
                  <a:pt x="283463" y="39624"/>
                </a:lnTo>
                <a:lnTo>
                  <a:pt x="283463" y="18288"/>
                </a:lnTo>
                <a:lnTo>
                  <a:pt x="288035" y="12192"/>
                </a:lnTo>
                <a:close/>
              </a:path>
              <a:path w="551179" h="40004">
                <a:moveTo>
                  <a:pt x="251459" y="39624"/>
                </a:moveTo>
                <a:lnTo>
                  <a:pt x="251459" y="32004"/>
                </a:lnTo>
                <a:lnTo>
                  <a:pt x="243839" y="39624"/>
                </a:lnTo>
                <a:lnTo>
                  <a:pt x="251459" y="39624"/>
                </a:lnTo>
                <a:close/>
              </a:path>
              <a:path w="551179" h="40004">
                <a:moveTo>
                  <a:pt x="297179" y="39624"/>
                </a:moveTo>
                <a:lnTo>
                  <a:pt x="295655" y="12192"/>
                </a:lnTo>
                <a:lnTo>
                  <a:pt x="288035" y="12192"/>
                </a:lnTo>
                <a:lnTo>
                  <a:pt x="283463" y="18288"/>
                </a:lnTo>
                <a:lnTo>
                  <a:pt x="283463" y="32004"/>
                </a:lnTo>
                <a:lnTo>
                  <a:pt x="288035" y="39624"/>
                </a:lnTo>
                <a:lnTo>
                  <a:pt x="297179" y="39624"/>
                </a:lnTo>
                <a:close/>
              </a:path>
              <a:path w="551179" h="40004">
                <a:moveTo>
                  <a:pt x="288035" y="39624"/>
                </a:moveTo>
                <a:lnTo>
                  <a:pt x="283463" y="32004"/>
                </a:lnTo>
                <a:lnTo>
                  <a:pt x="283463" y="39624"/>
                </a:lnTo>
                <a:lnTo>
                  <a:pt x="288035" y="39624"/>
                </a:lnTo>
                <a:close/>
              </a:path>
              <a:path w="551179" h="40004">
                <a:moveTo>
                  <a:pt x="348487" y="8128"/>
                </a:moveTo>
                <a:lnTo>
                  <a:pt x="295655" y="12192"/>
                </a:lnTo>
                <a:lnTo>
                  <a:pt x="303275" y="12192"/>
                </a:lnTo>
                <a:lnTo>
                  <a:pt x="309371" y="18288"/>
                </a:lnTo>
                <a:lnTo>
                  <a:pt x="309371" y="38373"/>
                </a:lnTo>
                <a:lnTo>
                  <a:pt x="342899" y="34935"/>
                </a:lnTo>
                <a:lnTo>
                  <a:pt x="342899" y="13716"/>
                </a:lnTo>
                <a:lnTo>
                  <a:pt x="348487" y="8128"/>
                </a:lnTo>
                <a:close/>
              </a:path>
              <a:path w="551179" h="40004">
                <a:moveTo>
                  <a:pt x="309371" y="32004"/>
                </a:moveTo>
                <a:lnTo>
                  <a:pt x="309371" y="18288"/>
                </a:lnTo>
                <a:lnTo>
                  <a:pt x="303275" y="12192"/>
                </a:lnTo>
                <a:lnTo>
                  <a:pt x="295655" y="12192"/>
                </a:lnTo>
                <a:lnTo>
                  <a:pt x="297179" y="39624"/>
                </a:lnTo>
                <a:lnTo>
                  <a:pt x="303820" y="38943"/>
                </a:lnTo>
                <a:lnTo>
                  <a:pt x="309371" y="32004"/>
                </a:lnTo>
                <a:close/>
              </a:path>
              <a:path w="551179" h="40004">
                <a:moveTo>
                  <a:pt x="303820" y="38943"/>
                </a:moveTo>
                <a:lnTo>
                  <a:pt x="297179" y="39624"/>
                </a:lnTo>
                <a:lnTo>
                  <a:pt x="303275" y="39624"/>
                </a:lnTo>
                <a:lnTo>
                  <a:pt x="303820" y="38943"/>
                </a:lnTo>
                <a:close/>
              </a:path>
              <a:path w="551179" h="40004">
                <a:moveTo>
                  <a:pt x="309371" y="38373"/>
                </a:moveTo>
                <a:lnTo>
                  <a:pt x="309371" y="32004"/>
                </a:lnTo>
                <a:lnTo>
                  <a:pt x="303820" y="38943"/>
                </a:lnTo>
                <a:lnTo>
                  <a:pt x="309371" y="38373"/>
                </a:lnTo>
                <a:close/>
              </a:path>
              <a:path w="551179" h="40004">
                <a:moveTo>
                  <a:pt x="356615" y="33528"/>
                </a:moveTo>
                <a:lnTo>
                  <a:pt x="353581" y="7736"/>
                </a:lnTo>
                <a:lnTo>
                  <a:pt x="348487" y="8128"/>
                </a:lnTo>
                <a:lnTo>
                  <a:pt x="342899" y="13716"/>
                </a:lnTo>
                <a:lnTo>
                  <a:pt x="342899" y="27432"/>
                </a:lnTo>
                <a:lnTo>
                  <a:pt x="348995" y="33528"/>
                </a:lnTo>
                <a:lnTo>
                  <a:pt x="356615" y="33528"/>
                </a:lnTo>
                <a:close/>
              </a:path>
              <a:path w="551179" h="40004">
                <a:moveTo>
                  <a:pt x="356615" y="33528"/>
                </a:moveTo>
                <a:lnTo>
                  <a:pt x="348995" y="33528"/>
                </a:lnTo>
                <a:lnTo>
                  <a:pt x="342899" y="27432"/>
                </a:lnTo>
                <a:lnTo>
                  <a:pt x="342899" y="34935"/>
                </a:lnTo>
                <a:lnTo>
                  <a:pt x="356615" y="33528"/>
                </a:lnTo>
                <a:close/>
              </a:path>
              <a:path w="551179" h="40004">
                <a:moveTo>
                  <a:pt x="353581" y="7736"/>
                </a:moveTo>
                <a:lnTo>
                  <a:pt x="348995" y="7620"/>
                </a:lnTo>
                <a:lnTo>
                  <a:pt x="348487" y="8128"/>
                </a:lnTo>
                <a:lnTo>
                  <a:pt x="353581" y="7736"/>
                </a:lnTo>
                <a:close/>
              </a:path>
              <a:path w="551179" h="40004">
                <a:moveTo>
                  <a:pt x="409044" y="2208"/>
                </a:moveTo>
                <a:lnTo>
                  <a:pt x="353567" y="7620"/>
                </a:lnTo>
                <a:lnTo>
                  <a:pt x="364235" y="7620"/>
                </a:lnTo>
                <a:lnTo>
                  <a:pt x="368807" y="13716"/>
                </a:lnTo>
                <a:lnTo>
                  <a:pt x="368807" y="32338"/>
                </a:lnTo>
                <a:lnTo>
                  <a:pt x="403859" y="28919"/>
                </a:lnTo>
                <a:lnTo>
                  <a:pt x="403859" y="6096"/>
                </a:lnTo>
                <a:lnTo>
                  <a:pt x="409044" y="2208"/>
                </a:lnTo>
                <a:close/>
              </a:path>
              <a:path w="551179" h="40004">
                <a:moveTo>
                  <a:pt x="356615" y="33528"/>
                </a:moveTo>
                <a:lnTo>
                  <a:pt x="355091" y="7620"/>
                </a:lnTo>
                <a:lnTo>
                  <a:pt x="353581" y="7736"/>
                </a:lnTo>
                <a:lnTo>
                  <a:pt x="356615" y="33528"/>
                </a:lnTo>
                <a:close/>
              </a:path>
              <a:path w="551179" h="40004">
                <a:moveTo>
                  <a:pt x="368807" y="27432"/>
                </a:moveTo>
                <a:lnTo>
                  <a:pt x="368807" y="13716"/>
                </a:lnTo>
                <a:lnTo>
                  <a:pt x="364235" y="7620"/>
                </a:lnTo>
                <a:lnTo>
                  <a:pt x="355091" y="7620"/>
                </a:lnTo>
                <a:lnTo>
                  <a:pt x="356615" y="33528"/>
                </a:lnTo>
                <a:lnTo>
                  <a:pt x="364837" y="32726"/>
                </a:lnTo>
                <a:lnTo>
                  <a:pt x="368807" y="27432"/>
                </a:lnTo>
                <a:close/>
              </a:path>
              <a:path w="551179" h="40004">
                <a:moveTo>
                  <a:pt x="364837" y="32726"/>
                </a:moveTo>
                <a:lnTo>
                  <a:pt x="356615" y="33528"/>
                </a:lnTo>
                <a:lnTo>
                  <a:pt x="364235" y="33528"/>
                </a:lnTo>
                <a:lnTo>
                  <a:pt x="364837" y="32726"/>
                </a:lnTo>
                <a:close/>
              </a:path>
              <a:path w="551179" h="40004">
                <a:moveTo>
                  <a:pt x="368807" y="32338"/>
                </a:moveTo>
                <a:lnTo>
                  <a:pt x="368807" y="27432"/>
                </a:lnTo>
                <a:lnTo>
                  <a:pt x="364837" y="32726"/>
                </a:lnTo>
                <a:lnTo>
                  <a:pt x="368807" y="32338"/>
                </a:lnTo>
                <a:close/>
              </a:path>
              <a:path w="551179" h="40004">
                <a:moveTo>
                  <a:pt x="419099" y="27432"/>
                </a:moveTo>
                <a:lnTo>
                  <a:pt x="418618" y="23341"/>
                </a:lnTo>
                <a:lnTo>
                  <a:pt x="414555" y="1670"/>
                </a:lnTo>
                <a:lnTo>
                  <a:pt x="409044" y="2208"/>
                </a:lnTo>
                <a:lnTo>
                  <a:pt x="403859" y="6096"/>
                </a:lnTo>
                <a:lnTo>
                  <a:pt x="403859" y="21336"/>
                </a:lnTo>
                <a:lnTo>
                  <a:pt x="409955" y="27432"/>
                </a:lnTo>
                <a:lnTo>
                  <a:pt x="419099" y="27432"/>
                </a:lnTo>
                <a:close/>
              </a:path>
              <a:path w="551179" h="40004">
                <a:moveTo>
                  <a:pt x="419099" y="27432"/>
                </a:moveTo>
                <a:lnTo>
                  <a:pt x="409955" y="27432"/>
                </a:lnTo>
                <a:lnTo>
                  <a:pt x="403859" y="21336"/>
                </a:lnTo>
                <a:lnTo>
                  <a:pt x="403859" y="28919"/>
                </a:lnTo>
                <a:lnTo>
                  <a:pt x="419099" y="27432"/>
                </a:lnTo>
                <a:close/>
              </a:path>
              <a:path w="551179" h="40004">
                <a:moveTo>
                  <a:pt x="414555" y="1670"/>
                </a:moveTo>
                <a:lnTo>
                  <a:pt x="414527" y="1524"/>
                </a:lnTo>
                <a:lnTo>
                  <a:pt x="409955" y="1524"/>
                </a:lnTo>
                <a:lnTo>
                  <a:pt x="409044" y="2208"/>
                </a:lnTo>
                <a:lnTo>
                  <a:pt x="414555" y="1670"/>
                </a:lnTo>
                <a:close/>
              </a:path>
              <a:path w="551179" h="40004">
                <a:moveTo>
                  <a:pt x="480059" y="15240"/>
                </a:moveTo>
                <a:lnTo>
                  <a:pt x="476473" y="0"/>
                </a:lnTo>
                <a:lnTo>
                  <a:pt x="421959" y="0"/>
                </a:lnTo>
                <a:lnTo>
                  <a:pt x="414527" y="1524"/>
                </a:lnTo>
                <a:lnTo>
                  <a:pt x="425195" y="1524"/>
                </a:lnTo>
                <a:lnTo>
                  <a:pt x="431291" y="6096"/>
                </a:lnTo>
                <a:lnTo>
                  <a:pt x="431291" y="23774"/>
                </a:lnTo>
                <a:lnTo>
                  <a:pt x="463295" y="18174"/>
                </a:lnTo>
                <a:lnTo>
                  <a:pt x="463295" y="10668"/>
                </a:lnTo>
                <a:lnTo>
                  <a:pt x="469391" y="16764"/>
                </a:lnTo>
                <a:lnTo>
                  <a:pt x="471351" y="16764"/>
                </a:lnTo>
                <a:lnTo>
                  <a:pt x="480059" y="15240"/>
                </a:lnTo>
                <a:close/>
              </a:path>
              <a:path w="551179" h="40004">
                <a:moveTo>
                  <a:pt x="416051" y="1524"/>
                </a:moveTo>
                <a:lnTo>
                  <a:pt x="414527" y="1524"/>
                </a:lnTo>
                <a:lnTo>
                  <a:pt x="414555" y="1670"/>
                </a:lnTo>
                <a:lnTo>
                  <a:pt x="416051" y="1524"/>
                </a:lnTo>
                <a:close/>
              </a:path>
              <a:path w="551179" h="40004">
                <a:moveTo>
                  <a:pt x="418618" y="23341"/>
                </a:moveTo>
                <a:lnTo>
                  <a:pt x="416051" y="1524"/>
                </a:lnTo>
                <a:lnTo>
                  <a:pt x="414555" y="1670"/>
                </a:lnTo>
                <a:lnTo>
                  <a:pt x="418618" y="23341"/>
                </a:lnTo>
                <a:close/>
              </a:path>
              <a:path w="551179" h="40004">
                <a:moveTo>
                  <a:pt x="431291" y="21336"/>
                </a:moveTo>
                <a:lnTo>
                  <a:pt x="431291" y="6096"/>
                </a:lnTo>
                <a:lnTo>
                  <a:pt x="425195" y="1524"/>
                </a:lnTo>
                <a:lnTo>
                  <a:pt x="416051" y="1524"/>
                </a:lnTo>
                <a:lnTo>
                  <a:pt x="418618" y="23341"/>
                </a:lnTo>
                <a:lnTo>
                  <a:pt x="419099" y="25908"/>
                </a:lnTo>
                <a:lnTo>
                  <a:pt x="428336" y="24291"/>
                </a:lnTo>
                <a:lnTo>
                  <a:pt x="431291" y="21336"/>
                </a:lnTo>
                <a:close/>
              </a:path>
              <a:path w="551179" h="40004">
                <a:moveTo>
                  <a:pt x="428336" y="24291"/>
                </a:moveTo>
                <a:lnTo>
                  <a:pt x="419099" y="25908"/>
                </a:lnTo>
                <a:lnTo>
                  <a:pt x="418618" y="23341"/>
                </a:lnTo>
                <a:lnTo>
                  <a:pt x="419099" y="27432"/>
                </a:lnTo>
                <a:lnTo>
                  <a:pt x="425195" y="27432"/>
                </a:lnTo>
                <a:lnTo>
                  <a:pt x="428336" y="24291"/>
                </a:lnTo>
                <a:close/>
              </a:path>
              <a:path w="551179" h="40004">
                <a:moveTo>
                  <a:pt x="431291" y="23774"/>
                </a:moveTo>
                <a:lnTo>
                  <a:pt x="431291" y="21336"/>
                </a:lnTo>
                <a:lnTo>
                  <a:pt x="428336" y="24291"/>
                </a:lnTo>
                <a:lnTo>
                  <a:pt x="431291" y="23774"/>
                </a:lnTo>
                <a:close/>
              </a:path>
              <a:path w="551179" h="40004">
                <a:moveTo>
                  <a:pt x="471351" y="16764"/>
                </a:moveTo>
                <a:lnTo>
                  <a:pt x="469391" y="16764"/>
                </a:lnTo>
                <a:lnTo>
                  <a:pt x="463295" y="10668"/>
                </a:lnTo>
                <a:lnTo>
                  <a:pt x="463295" y="18174"/>
                </a:lnTo>
                <a:lnTo>
                  <a:pt x="471351" y="16764"/>
                </a:lnTo>
                <a:close/>
              </a:path>
              <a:path w="551179" h="40004">
                <a:moveTo>
                  <a:pt x="487729" y="13667"/>
                </a:moveTo>
                <a:lnTo>
                  <a:pt x="480059" y="15240"/>
                </a:lnTo>
                <a:lnTo>
                  <a:pt x="471351" y="16764"/>
                </a:lnTo>
                <a:lnTo>
                  <a:pt x="484631" y="16764"/>
                </a:lnTo>
                <a:lnTo>
                  <a:pt x="487729" y="13667"/>
                </a:lnTo>
                <a:close/>
              </a:path>
              <a:path w="551179" h="40004">
                <a:moveTo>
                  <a:pt x="539495" y="3048"/>
                </a:moveTo>
                <a:lnTo>
                  <a:pt x="528827" y="3048"/>
                </a:lnTo>
                <a:lnTo>
                  <a:pt x="524763" y="0"/>
                </a:lnTo>
                <a:lnTo>
                  <a:pt x="476473" y="0"/>
                </a:lnTo>
                <a:lnTo>
                  <a:pt x="480059" y="15240"/>
                </a:lnTo>
                <a:lnTo>
                  <a:pt x="487729" y="13667"/>
                </a:lnTo>
                <a:lnTo>
                  <a:pt x="490727" y="10668"/>
                </a:lnTo>
                <a:lnTo>
                  <a:pt x="490727" y="13052"/>
                </a:lnTo>
                <a:lnTo>
                  <a:pt x="539495" y="3048"/>
                </a:lnTo>
                <a:close/>
              </a:path>
              <a:path w="551179" h="40004">
                <a:moveTo>
                  <a:pt x="490727" y="13052"/>
                </a:moveTo>
                <a:lnTo>
                  <a:pt x="490727" y="10668"/>
                </a:lnTo>
                <a:lnTo>
                  <a:pt x="487729" y="13667"/>
                </a:lnTo>
                <a:lnTo>
                  <a:pt x="490727" y="13052"/>
                </a:lnTo>
                <a:close/>
              </a:path>
              <a:path w="551179" h="40004">
                <a:moveTo>
                  <a:pt x="539495" y="3048"/>
                </a:moveTo>
                <a:lnTo>
                  <a:pt x="538778" y="0"/>
                </a:lnTo>
                <a:lnTo>
                  <a:pt x="524763" y="0"/>
                </a:lnTo>
                <a:lnTo>
                  <a:pt x="528827" y="3048"/>
                </a:lnTo>
                <a:lnTo>
                  <a:pt x="539495" y="3048"/>
                </a:lnTo>
                <a:close/>
              </a:path>
              <a:path w="551179" h="40004">
                <a:moveTo>
                  <a:pt x="548132" y="0"/>
                </a:moveTo>
                <a:lnTo>
                  <a:pt x="538778" y="0"/>
                </a:lnTo>
                <a:lnTo>
                  <a:pt x="539495" y="3048"/>
                </a:lnTo>
                <a:lnTo>
                  <a:pt x="546539" y="1194"/>
                </a:lnTo>
                <a:lnTo>
                  <a:pt x="548132" y="0"/>
                </a:lnTo>
                <a:close/>
              </a:path>
              <a:path w="551179" h="40004">
                <a:moveTo>
                  <a:pt x="546539" y="1194"/>
                </a:moveTo>
                <a:lnTo>
                  <a:pt x="539495" y="3048"/>
                </a:lnTo>
                <a:lnTo>
                  <a:pt x="544067" y="3048"/>
                </a:lnTo>
                <a:lnTo>
                  <a:pt x="546539" y="1194"/>
                </a:lnTo>
                <a:close/>
              </a:path>
              <a:path w="551179" h="40004">
                <a:moveTo>
                  <a:pt x="551079" y="0"/>
                </a:moveTo>
                <a:lnTo>
                  <a:pt x="548132" y="0"/>
                </a:lnTo>
                <a:lnTo>
                  <a:pt x="546539" y="1194"/>
                </a:lnTo>
                <a:lnTo>
                  <a:pt x="5510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7251999" y="3453205"/>
            <a:ext cx="159348" cy="1331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 txBox="1"/>
          <p:nvPr/>
        </p:nvSpPr>
        <p:spPr>
          <a:xfrm>
            <a:off x="5086572" y="6199291"/>
            <a:ext cx="324914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623"/>
              </a:lnSpc>
            </a:pPr>
            <a:r>
              <a:rPr sz="1412" spc="-4" dirty="0">
                <a:latin typeface="Times New Roman"/>
                <a:cs typeface="Times New Roman"/>
              </a:rPr>
              <a:t>[AI </a:t>
            </a:r>
            <a:r>
              <a:rPr sz="1412" dirty="0">
                <a:latin typeface="Times New Roman"/>
                <a:cs typeface="Times New Roman"/>
              </a:rPr>
              <a:t>book of </a:t>
            </a:r>
            <a:r>
              <a:rPr sz="1412" spc="-4" dirty="0">
                <a:latin typeface="Times New Roman"/>
                <a:cs typeface="Times New Roman"/>
              </a:rPr>
              <a:t>Stuart Russell and Peter</a:t>
            </a:r>
            <a:r>
              <a:rPr sz="1412" spc="35" dirty="0">
                <a:latin typeface="Times New Roman"/>
                <a:cs typeface="Times New Roman"/>
              </a:rPr>
              <a:t> </a:t>
            </a:r>
            <a:r>
              <a:rPr sz="1412" spc="-4" dirty="0">
                <a:latin typeface="Times New Roman"/>
                <a:cs typeface="Times New Roman"/>
              </a:rPr>
              <a:t>Norvig]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1838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400" y="51833"/>
            <a:ext cx="6373906" cy="749979"/>
          </a:xfrm>
          <a:prstGeom prst="rect">
            <a:avLst/>
          </a:prstGeom>
        </p:spPr>
        <p:txBody>
          <a:bodyPr vert="horz" wrap="square" lIns="0" tIns="11206" rIns="0" bIns="0" rtlCol="0" anchor="b" anchorCtr="0">
            <a:spAutoFit/>
          </a:bodyPr>
          <a:lstStyle/>
          <a:p>
            <a:pPr marL="11206" marR="4483" indent="318264">
              <a:spcBef>
                <a:spcPts val="88"/>
              </a:spcBef>
            </a:pPr>
            <a:r>
              <a:rPr dirty="0"/>
              <a:t>How do we construct the </a:t>
            </a:r>
            <a:r>
              <a:rPr spc="-4" dirty="0"/>
              <a:t>tree </a:t>
            </a:r>
            <a:r>
              <a:rPr dirty="0"/>
              <a:t>?  i.e., </a:t>
            </a:r>
            <a:r>
              <a:rPr spc="4" dirty="0"/>
              <a:t>how </a:t>
            </a:r>
            <a:r>
              <a:rPr spc="-4" dirty="0"/>
              <a:t>to </a:t>
            </a:r>
            <a:r>
              <a:rPr dirty="0"/>
              <a:t>pick </a:t>
            </a:r>
            <a:r>
              <a:rPr spc="-4" dirty="0"/>
              <a:t>attribute</a:t>
            </a:r>
            <a:r>
              <a:rPr spc="-97" dirty="0"/>
              <a:t> </a:t>
            </a:r>
            <a:r>
              <a:rPr dirty="0"/>
              <a:t>(nodes)?</a:t>
            </a:r>
          </a:p>
        </p:txBody>
      </p:sp>
      <p:sp>
        <p:nvSpPr>
          <p:cNvPr id="3" name="object 3"/>
          <p:cNvSpPr/>
          <p:nvPr/>
        </p:nvSpPr>
        <p:spPr>
          <a:xfrm>
            <a:off x="1038227" y="1728430"/>
            <a:ext cx="6837609" cy="1700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364454" y="2597972"/>
            <a:ext cx="668319" cy="33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167244" y="2534771"/>
            <a:ext cx="1044836" cy="539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1030876" y="3429000"/>
            <a:ext cx="6848637" cy="1353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2078915" y="5870985"/>
            <a:ext cx="560854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0" y="0"/>
                </a:moveTo>
                <a:lnTo>
                  <a:pt x="635507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2776817" y="5870985"/>
            <a:ext cx="560854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0" y="0"/>
                </a:moveTo>
                <a:lnTo>
                  <a:pt x="635507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3879476" y="5870985"/>
            <a:ext cx="560854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0" y="0"/>
                </a:moveTo>
                <a:lnTo>
                  <a:pt x="635507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4967343" y="5870985"/>
            <a:ext cx="559734" cy="0"/>
          </a:xfrm>
          <a:custGeom>
            <a:avLst/>
            <a:gdLst/>
            <a:ahLst/>
            <a:cxnLst/>
            <a:rect l="l" t="t" r="r" b="b"/>
            <a:pathLst>
              <a:path w="634364">
                <a:moveTo>
                  <a:pt x="0" y="0"/>
                </a:moveTo>
                <a:lnTo>
                  <a:pt x="63398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5770133" y="5870985"/>
            <a:ext cx="560854" cy="0"/>
          </a:xfrm>
          <a:custGeom>
            <a:avLst/>
            <a:gdLst/>
            <a:ahLst/>
            <a:cxnLst/>
            <a:rect l="l" t="t" r="r" b="b"/>
            <a:pathLst>
              <a:path w="635634">
                <a:moveTo>
                  <a:pt x="0" y="0"/>
                </a:moveTo>
                <a:lnTo>
                  <a:pt x="635507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6858000" y="5870985"/>
            <a:ext cx="559734" cy="0"/>
          </a:xfrm>
          <a:custGeom>
            <a:avLst/>
            <a:gdLst/>
            <a:ahLst/>
            <a:cxnLst/>
            <a:rect l="l" t="t" r="r" b="b"/>
            <a:pathLst>
              <a:path w="634365">
                <a:moveTo>
                  <a:pt x="0" y="0"/>
                </a:moveTo>
                <a:lnTo>
                  <a:pt x="63398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 txBox="1"/>
          <p:nvPr/>
        </p:nvSpPr>
        <p:spPr>
          <a:xfrm>
            <a:off x="5976771" y="5502941"/>
            <a:ext cx="1239931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1098795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n	n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00356" y="5502941"/>
            <a:ext cx="3039596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695362" algn="l"/>
                <a:tab pos="1811527" algn="l"/>
                <a:tab pos="2897996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p	n	p	p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8683" y="5868701"/>
            <a:ext cx="1608604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1098795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p</a:t>
            </a:r>
            <a:r>
              <a:rPr sz="2030" i="1" spc="-124" dirty="0">
                <a:latin typeface="Times New Roman"/>
                <a:cs typeface="Times New Roman"/>
              </a:rPr>
              <a:t>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137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	p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340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8032" y="5868701"/>
            <a:ext cx="1608604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1098795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p</a:t>
            </a:r>
            <a:r>
              <a:rPr sz="2030" i="1" spc="-124" dirty="0">
                <a:latin typeface="Times New Roman"/>
                <a:cs typeface="Times New Roman"/>
              </a:rPr>
              <a:t>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137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	p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340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8822" y="5868701"/>
            <a:ext cx="1217519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708810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p</a:t>
            </a:r>
            <a:r>
              <a:rPr sz="2030" i="1" spc="-132" dirty="0">
                <a:latin typeface="Times New Roman"/>
                <a:cs typeface="Times New Roman"/>
              </a:rPr>
              <a:t>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137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	p </a:t>
            </a:r>
            <a:r>
              <a:rPr sz="2030" spc="4" dirty="0">
                <a:latin typeface="Symbol"/>
                <a:cs typeface="Symbol"/>
              </a:rPr>
              <a:t></a:t>
            </a:r>
            <a:r>
              <a:rPr sz="2030" spc="-349" dirty="0">
                <a:latin typeface="Times New Roman"/>
                <a:cs typeface="Times New Roman"/>
              </a:rPr>
              <a:t> </a:t>
            </a:r>
            <a:r>
              <a:rPr sz="2030" i="1" spc="4" dirty="0">
                <a:latin typeface="Times New Roman"/>
                <a:cs typeface="Times New Roman"/>
              </a:rPr>
              <a:t>n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5641" y="5839323"/>
            <a:ext cx="98051" cy="19400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191" spc="-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4971" y="5839323"/>
            <a:ext cx="98051" cy="19400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191" spc="-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9322" y="5666995"/>
            <a:ext cx="1143560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801824" indent="-790617">
              <a:spcBef>
                <a:spcPts val="93"/>
              </a:spcBef>
              <a:buFont typeface="Symbol"/>
              <a:buChar char=""/>
              <a:tabLst>
                <a:tab pos="801824" algn="l"/>
                <a:tab pos="802383" algn="l"/>
              </a:tabLst>
            </a:pPr>
            <a:r>
              <a:rPr sz="2030" spc="-9" dirty="0">
                <a:latin typeface="Times New Roman"/>
                <a:cs typeface="Times New Roman"/>
              </a:rPr>
              <a:t>l</a:t>
            </a:r>
            <a:r>
              <a:rPr sz="2030" dirty="0">
                <a:latin typeface="Times New Roman"/>
                <a:cs typeface="Times New Roman"/>
              </a:rPr>
              <a:t>o</a:t>
            </a:r>
            <a:r>
              <a:rPr sz="2030" spc="4" dirty="0">
                <a:latin typeface="Times New Roman"/>
                <a:cs typeface="Times New Roman"/>
              </a:rPr>
              <a:t>g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49029" y="5666995"/>
            <a:ext cx="3073213" cy="32427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927897" algn="l"/>
                <a:tab pos="1601965" algn="l"/>
                <a:tab pos="2731580" algn="l"/>
              </a:tabLst>
            </a:pPr>
            <a:r>
              <a:rPr sz="2030" i="1" spc="4" dirty="0">
                <a:latin typeface="Times New Roman"/>
                <a:cs typeface="Times New Roman"/>
              </a:rPr>
              <a:t>H</a:t>
            </a:r>
            <a:r>
              <a:rPr sz="2030" i="1" spc="-234" dirty="0">
                <a:latin typeface="Times New Roman"/>
                <a:cs typeface="Times New Roman"/>
              </a:rPr>
              <a:t> </a:t>
            </a:r>
            <a:r>
              <a:rPr sz="2030" dirty="0">
                <a:latin typeface="Times New Roman"/>
                <a:cs typeface="Times New Roman"/>
              </a:rPr>
              <a:t>(	,	)</a:t>
            </a:r>
            <a:r>
              <a:rPr sz="2030" spc="-44" dirty="0">
                <a:latin typeface="Times New Roman"/>
                <a:cs typeface="Times New Roman"/>
              </a:rPr>
              <a:t> </a:t>
            </a:r>
            <a:r>
              <a:rPr sz="2030" spc="4" dirty="0">
                <a:latin typeface="Symbol"/>
                <a:cs typeface="Symbol"/>
              </a:rPr>
              <a:t></a:t>
            </a:r>
            <a:r>
              <a:rPr sz="2030" spc="-40" dirty="0">
                <a:latin typeface="Times New Roman"/>
                <a:cs typeface="Times New Roman"/>
              </a:rPr>
              <a:t> </a:t>
            </a:r>
            <a:r>
              <a:rPr sz="2030" spc="4" dirty="0">
                <a:latin typeface="Symbol"/>
                <a:cs typeface="Symbol"/>
              </a:rPr>
              <a:t>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2030" spc="-9" dirty="0">
                <a:latin typeface="Times New Roman"/>
                <a:cs typeface="Times New Roman"/>
              </a:rPr>
              <a:t>l</a:t>
            </a:r>
            <a:r>
              <a:rPr sz="2030" dirty="0">
                <a:latin typeface="Times New Roman"/>
                <a:cs typeface="Times New Roman"/>
              </a:rPr>
              <a:t>o</a:t>
            </a:r>
            <a:r>
              <a:rPr sz="2030" spc="4" dirty="0">
                <a:latin typeface="Times New Roman"/>
                <a:cs typeface="Times New Roman"/>
              </a:rPr>
              <a:t>g</a:t>
            </a:r>
            <a:endParaRPr sz="203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358" y="5101364"/>
            <a:ext cx="755444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dirty="0">
                <a:latin typeface="Times New Roman"/>
                <a:cs typeface="Times New Roman"/>
              </a:rPr>
              <a:t>For a </a:t>
            </a:r>
            <a:r>
              <a:rPr sz="1765" spc="-4" dirty="0">
                <a:latin typeface="Times New Roman"/>
                <a:cs typeface="Times New Roman"/>
              </a:rPr>
              <a:t>training set containing </a:t>
            </a:r>
            <a:r>
              <a:rPr sz="1765" i="1" dirty="0">
                <a:latin typeface="Times New Roman"/>
                <a:cs typeface="Times New Roman"/>
              </a:rPr>
              <a:t>p </a:t>
            </a:r>
            <a:r>
              <a:rPr sz="1765" spc="-4" dirty="0">
                <a:latin typeface="Times New Roman"/>
                <a:cs typeface="Times New Roman"/>
              </a:rPr>
              <a:t>positive examples </a:t>
            </a:r>
            <a:r>
              <a:rPr sz="1765" dirty="0">
                <a:latin typeface="Times New Roman"/>
                <a:cs typeface="Times New Roman"/>
              </a:rPr>
              <a:t>and </a:t>
            </a:r>
            <a:r>
              <a:rPr sz="1765" i="1" dirty="0">
                <a:latin typeface="Times New Roman"/>
                <a:cs typeface="Times New Roman"/>
              </a:rPr>
              <a:t>n </a:t>
            </a:r>
            <a:r>
              <a:rPr sz="1765" spc="-4" dirty="0">
                <a:latin typeface="Times New Roman"/>
                <a:cs typeface="Times New Roman"/>
              </a:rPr>
              <a:t>negative examples, </a:t>
            </a:r>
            <a:r>
              <a:rPr sz="1765" dirty="0">
                <a:latin typeface="Times New Roman"/>
                <a:cs typeface="Times New Roman"/>
              </a:rPr>
              <a:t>we</a:t>
            </a:r>
            <a:r>
              <a:rPr sz="1765" spc="-71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have: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00431" y="5853505"/>
            <a:ext cx="636494" cy="442632"/>
          </a:xfrm>
          <a:custGeom>
            <a:avLst/>
            <a:gdLst/>
            <a:ahLst/>
            <a:cxnLst/>
            <a:rect l="l" t="t" r="r" b="b"/>
            <a:pathLst>
              <a:path w="721360" h="501650">
                <a:moveTo>
                  <a:pt x="357" y="435292"/>
                </a:moveTo>
                <a:lnTo>
                  <a:pt x="0" y="435864"/>
                </a:lnTo>
                <a:lnTo>
                  <a:pt x="0" y="440436"/>
                </a:lnTo>
                <a:lnTo>
                  <a:pt x="357" y="435292"/>
                </a:lnTo>
                <a:close/>
              </a:path>
              <a:path w="721360" h="501650">
                <a:moveTo>
                  <a:pt x="24130" y="443103"/>
                </a:moveTo>
                <a:lnTo>
                  <a:pt x="24130" y="435864"/>
                </a:lnTo>
                <a:lnTo>
                  <a:pt x="22718" y="434509"/>
                </a:lnTo>
                <a:lnTo>
                  <a:pt x="20320" y="437388"/>
                </a:lnTo>
                <a:lnTo>
                  <a:pt x="6350" y="437388"/>
                </a:lnTo>
                <a:lnTo>
                  <a:pt x="2177" y="432380"/>
                </a:lnTo>
                <a:lnTo>
                  <a:pt x="357" y="435292"/>
                </a:lnTo>
                <a:lnTo>
                  <a:pt x="0" y="440436"/>
                </a:lnTo>
                <a:lnTo>
                  <a:pt x="11086" y="441836"/>
                </a:lnTo>
                <a:lnTo>
                  <a:pt x="21590" y="437388"/>
                </a:lnTo>
                <a:lnTo>
                  <a:pt x="24130" y="443103"/>
                </a:lnTo>
                <a:close/>
              </a:path>
              <a:path w="721360" h="501650">
                <a:moveTo>
                  <a:pt x="11086" y="441836"/>
                </a:moveTo>
                <a:lnTo>
                  <a:pt x="0" y="440436"/>
                </a:lnTo>
                <a:lnTo>
                  <a:pt x="0" y="446532"/>
                </a:lnTo>
                <a:lnTo>
                  <a:pt x="11086" y="441836"/>
                </a:lnTo>
                <a:close/>
              </a:path>
              <a:path w="721360" h="501650">
                <a:moveTo>
                  <a:pt x="29492" y="455168"/>
                </a:moveTo>
                <a:lnTo>
                  <a:pt x="24152" y="443154"/>
                </a:lnTo>
                <a:lnTo>
                  <a:pt x="24130" y="443484"/>
                </a:lnTo>
                <a:lnTo>
                  <a:pt x="11086" y="441836"/>
                </a:lnTo>
                <a:lnTo>
                  <a:pt x="0" y="446532"/>
                </a:lnTo>
                <a:lnTo>
                  <a:pt x="1905" y="451104"/>
                </a:lnTo>
                <a:lnTo>
                  <a:pt x="3810" y="454152"/>
                </a:lnTo>
                <a:lnTo>
                  <a:pt x="11430" y="454152"/>
                </a:lnTo>
                <a:lnTo>
                  <a:pt x="12700" y="452628"/>
                </a:lnTo>
                <a:lnTo>
                  <a:pt x="19367" y="452628"/>
                </a:lnTo>
                <a:lnTo>
                  <a:pt x="24130" y="448056"/>
                </a:lnTo>
                <a:lnTo>
                  <a:pt x="24130" y="452628"/>
                </a:lnTo>
                <a:lnTo>
                  <a:pt x="26670" y="452628"/>
                </a:lnTo>
                <a:lnTo>
                  <a:pt x="29492" y="455168"/>
                </a:lnTo>
                <a:close/>
              </a:path>
              <a:path w="721360" h="501650">
                <a:moveTo>
                  <a:pt x="1905" y="451104"/>
                </a:moveTo>
                <a:lnTo>
                  <a:pt x="0" y="446532"/>
                </a:lnTo>
                <a:lnTo>
                  <a:pt x="0" y="448056"/>
                </a:lnTo>
                <a:lnTo>
                  <a:pt x="1905" y="451104"/>
                </a:lnTo>
                <a:close/>
              </a:path>
              <a:path w="721360" h="501650">
                <a:moveTo>
                  <a:pt x="25400" y="425196"/>
                </a:moveTo>
                <a:lnTo>
                  <a:pt x="1270" y="422148"/>
                </a:lnTo>
                <a:lnTo>
                  <a:pt x="357" y="435292"/>
                </a:lnTo>
                <a:lnTo>
                  <a:pt x="1270" y="433832"/>
                </a:lnTo>
                <a:lnTo>
                  <a:pt x="1270" y="431292"/>
                </a:lnTo>
                <a:lnTo>
                  <a:pt x="2177" y="432380"/>
                </a:lnTo>
                <a:lnTo>
                  <a:pt x="3810" y="429768"/>
                </a:lnTo>
                <a:lnTo>
                  <a:pt x="17780" y="429768"/>
                </a:lnTo>
                <a:lnTo>
                  <a:pt x="22718" y="434509"/>
                </a:lnTo>
                <a:lnTo>
                  <a:pt x="24938" y="431846"/>
                </a:lnTo>
                <a:lnTo>
                  <a:pt x="25400" y="425196"/>
                </a:lnTo>
                <a:close/>
              </a:path>
              <a:path w="721360" h="501650">
                <a:moveTo>
                  <a:pt x="2101" y="416827"/>
                </a:moveTo>
                <a:lnTo>
                  <a:pt x="1270" y="417576"/>
                </a:lnTo>
                <a:lnTo>
                  <a:pt x="1270" y="422148"/>
                </a:lnTo>
                <a:lnTo>
                  <a:pt x="2101" y="416827"/>
                </a:lnTo>
                <a:close/>
              </a:path>
              <a:path w="721360" h="501650">
                <a:moveTo>
                  <a:pt x="25400" y="425196"/>
                </a:moveTo>
                <a:lnTo>
                  <a:pt x="25400" y="417576"/>
                </a:lnTo>
                <a:lnTo>
                  <a:pt x="20320" y="413004"/>
                </a:lnTo>
                <a:lnTo>
                  <a:pt x="6350" y="413004"/>
                </a:lnTo>
                <a:lnTo>
                  <a:pt x="2101" y="416827"/>
                </a:lnTo>
                <a:lnTo>
                  <a:pt x="1270" y="422148"/>
                </a:lnTo>
                <a:lnTo>
                  <a:pt x="25400" y="425196"/>
                </a:lnTo>
                <a:close/>
              </a:path>
              <a:path w="721360" h="501650">
                <a:moveTo>
                  <a:pt x="2177" y="432380"/>
                </a:moveTo>
                <a:lnTo>
                  <a:pt x="1270" y="431292"/>
                </a:lnTo>
                <a:lnTo>
                  <a:pt x="1270" y="433832"/>
                </a:lnTo>
                <a:lnTo>
                  <a:pt x="2177" y="432380"/>
                </a:lnTo>
                <a:close/>
              </a:path>
              <a:path w="721360" h="501650">
                <a:moveTo>
                  <a:pt x="11430" y="454152"/>
                </a:moveTo>
                <a:lnTo>
                  <a:pt x="3810" y="454152"/>
                </a:lnTo>
                <a:lnTo>
                  <a:pt x="1905" y="451104"/>
                </a:lnTo>
                <a:lnTo>
                  <a:pt x="8890" y="467868"/>
                </a:lnTo>
                <a:lnTo>
                  <a:pt x="8890" y="457200"/>
                </a:lnTo>
                <a:lnTo>
                  <a:pt x="11430" y="454152"/>
                </a:lnTo>
                <a:close/>
              </a:path>
              <a:path w="721360" h="501650">
                <a:moveTo>
                  <a:pt x="27368" y="406298"/>
                </a:moveTo>
                <a:lnTo>
                  <a:pt x="24152" y="411443"/>
                </a:lnTo>
                <a:lnTo>
                  <a:pt x="10160" y="411480"/>
                </a:lnTo>
                <a:lnTo>
                  <a:pt x="3879" y="405450"/>
                </a:lnTo>
                <a:lnTo>
                  <a:pt x="2101" y="416827"/>
                </a:lnTo>
                <a:lnTo>
                  <a:pt x="6350" y="413004"/>
                </a:lnTo>
                <a:lnTo>
                  <a:pt x="20320" y="413004"/>
                </a:lnTo>
                <a:lnTo>
                  <a:pt x="25400" y="417576"/>
                </a:lnTo>
                <a:lnTo>
                  <a:pt x="25400" y="425196"/>
                </a:lnTo>
                <a:lnTo>
                  <a:pt x="27368" y="406298"/>
                </a:lnTo>
                <a:close/>
              </a:path>
              <a:path w="721360" h="501650">
                <a:moveTo>
                  <a:pt x="22718" y="434509"/>
                </a:moveTo>
                <a:lnTo>
                  <a:pt x="17780" y="429768"/>
                </a:lnTo>
                <a:lnTo>
                  <a:pt x="3810" y="429768"/>
                </a:lnTo>
                <a:lnTo>
                  <a:pt x="2177" y="432380"/>
                </a:lnTo>
                <a:lnTo>
                  <a:pt x="6350" y="437388"/>
                </a:lnTo>
                <a:lnTo>
                  <a:pt x="20320" y="437388"/>
                </a:lnTo>
                <a:lnTo>
                  <a:pt x="22718" y="434509"/>
                </a:lnTo>
                <a:close/>
              </a:path>
              <a:path w="721360" h="501650">
                <a:moveTo>
                  <a:pt x="7187" y="389236"/>
                </a:moveTo>
                <a:lnTo>
                  <a:pt x="3810" y="391668"/>
                </a:lnTo>
                <a:lnTo>
                  <a:pt x="3810" y="405384"/>
                </a:lnTo>
                <a:lnTo>
                  <a:pt x="5080" y="397764"/>
                </a:lnTo>
                <a:lnTo>
                  <a:pt x="5080" y="394716"/>
                </a:lnTo>
                <a:lnTo>
                  <a:pt x="7187" y="389236"/>
                </a:lnTo>
                <a:close/>
              </a:path>
              <a:path w="721360" h="501650">
                <a:moveTo>
                  <a:pt x="27635" y="403738"/>
                </a:moveTo>
                <a:lnTo>
                  <a:pt x="16510" y="399288"/>
                </a:lnTo>
                <a:lnTo>
                  <a:pt x="5080" y="397764"/>
                </a:lnTo>
                <a:lnTo>
                  <a:pt x="3879" y="405450"/>
                </a:lnTo>
                <a:lnTo>
                  <a:pt x="10160" y="411480"/>
                </a:lnTo>
                <a:lnTo>
                  <a:pt x="24152" y="411443"/>
                </a:lnTo>
                <a:lnTo>
                  <a:pt x="27368" y="406298"/>
                </a:lnTo>
                <a:lnTo>
                  <a:pt x="27635" y="403738"/>
                </a:lnTo>
                <a:close/>
              </a:path>
              <a:path w="721360" h="501650">
                <a:moveTo>
                  <a:pt x="27940" y="400812"/>
                </a:moveTo>
                <a:lnTo>
                  <a:pt x="27940" y="391668"/>
                </a:lnTo>
                <a:lnTo>
                  <a:pt x="26670" y="390144"/>
                </a:lnTo>
                <a:lnTo>
                  <a:pt x="19050" y="390144"/>
                </a:lnTo>
                <a:lnTo>
                  <a:pt x="14816" y="387096"/>
                </a:lnTo>
                <a:lnTo>
                  <a:pt x="10160" y="387096"/>
                </a:lnTo>
                <a:lnTo>
                  <a:pt x="7187" y="389236"/>
                </a:lnTo>
                <a:lnTo>
                  <a:pt x="5080" y="394716"/>
                </a:lnTo>
                <a:lnTo>
                  <a:pt x="16510" y="399288"/>
                </a:lnTo>
                <a:lnTo>
                  <a:pt x="27940" y="400812"/>
                </a:lnTo>
                <a:close/>
              </a:path>
              <a:path w="721360" h="501650">
                <a:moveTo>
                  <a:pt x="16510" y="399288"/>
                </a:moveTo>
                <a:lnTo>
                  <a:pt x="5080" y="394716"/>
                </a:lnTo>
                <a:lnTo>
                  <a:pt x="5080" y="397764"/>
                </a:lnTo>
                <a:lnTo>
                  <a:pt x="16510" y="399288"/>
                </a:lnTo>
                <a:close/>
              </a:path>
              <a:path w="721360" h="501650">
                <a:moveTo>
                  <a:pt x="35560" y="384048"/>
                </a:moveTo>
                <a:lnTo>
                  <a:pt x="12700" y="374904"/>
                </a:lnTo>
                <a:lnTo>
                  <a:pt x="7187" y="389236"/>
                </a:lnTo>
                <a:lnTo>
                  <a:pt x="10160" y="387096"/>
                </a:lnTo>
                <a:lnTo>
                  <a:pt x="12700" y="387096"/>
                </a:lnTo>
                <a:lnTo>
                  <a:pt x="12700" y="385572"/>
                </a:lnTo>
                <a:lnTo>
                  <a:pt x="14816" y="387096"/>
                </a:lnTo>
                <a:lnTo>
                  <a:pt x="24152" y="387123"/>
                </a:lnTo>
                <a:lnTo>
                  <a:pt x="26670" y="390144"/>
                </a:lnTo>
                <a:lnTo>
                  <a:pt x="31750" y="390144"/>
                </a:lnTo>
                <a:lnTo>
                  <a:pt x="33991" y="388126"/>
                </a:lnTo>
                <a:lnTo>
                  <a:pt x="35560" y="384048"/>
                </a:lnTo>
                <a:close/>
              </a:path>
              <a:path w="721360" h="501650">
                <a:moveTo>
                  <a:pt x="30080" y="456492"/>
                </a:moveTo>
                <a:lnTo>
                  <a:pt x="29492" y="455168"/>
                </a:lnTo>
                <a:lnTo>
                  <a:pt x="26670" y="452628"/>
                </a:lnTo>
                <a:lnTo>
                  <a:pt x="19367" y="452628"/>
                </a:lnTo>
                <a:lnTo>
                  <a:pt x="17780" y="454152"/>
                </a:lnTo>
                <a:lnTo>
                  <a:pt x="11430" y="454152"/>
                </a:lnTo>
                <a:lnTo>
                  <a:pt x="8890" y="457200"/>
                </a:lnTo>
                <a:lnTo>
                  <a:pt x="8890" y="467868"/>
                </a:lnTo>
                <a:lnTo>
                  <a:pt x="19533" y="464320"/>
                </a:lnTo>
                <a:lnTo>
                  <a:pt x="25400" y="454152"/>
                </a:lnTo>
                <a:lnTo>
                  <a:pt x="30080" y="456492"/>
                </a:lnTo>
                <a:close/>
              </a:path>
              <a:path w="721360" h="501650">
                <a:moveTo>
                  <a:pt x="19533" y="464320"/>
                </a:moveTo>
                <a:lnTo>
                  <a:pt x="8890" y="467868"/>
                </a:lnTo>
                <a:lnTo>
                  <a:pt x="8890" y="470916"/>
                </a:lnTo>
                <a:lnTo>
                  <a:pt x="12700" y="475488"/>
                </a:lnTo>
                <a:lnTo>
                  <a:pt x="13970" y="475488"/>
                </a:lnTo>
                <a:lnTo>
                  <a:pt x="13970" y="473964"/>
                </a:lnTo>
                <a:lnTo>
                  <a:pt x="19533" y="464320"/>
                </a:lnTo>
                <a:close/>
              </a:path>
              <a:path w="721360" h="501650">
                <a:moveTo>
                  <a:pt x="24152" y="443154"/>
                </a:moveTo>
                <a:lnTo>
                  <a:pt x="21590" y="437388"/>
                </a:lnTo>
                <a:lnTo>
                  <a:pt x="11086" y="441836"/>
                </a:lnTo>
                <a:lnTo>
                  <a:pt x="24130" y="443484"/>
                </a:lnTo>
                <a:lnTo>
                  <a:pt x="24152" y="443154"/>
                </a:lnTo>
                <a:close/>
              </a:path>
              <a:path w="721360" h="501650">
                <a:moveTo>
                  <a:pt x="19367" y="452628"/>
                </a:moveTo>
                <a:lnTo>
                  <a:pt x="12700" y="452628"/>
                </a:lnTo>
                <a:lnTo>
                  <a:pt x="11430" y="454152"/>
                </a:lnTo>
                <a:lnTo>
                  <a:pt x="17780" y="454152"/>
                </a:lnTo>
                <a:lnTo>
                  <a:pt x="19367" y="452628"/>
                </a:lnTo>
                <a:close/>
              </a:path>
              <a:path w="721360" h="501650">
                <a:moveTo>
                  <a:pt x="14089" y="370855"/>
                </a:moveTo>
                <a:lnTo>
                  <a:pt x="12700" y="371856"/>
                </a:lnTo>
                <a:lnTo>
                  <a:pt x="12700" y="374904"/>
                </a:lnTo>
                <a:lnTo>
                  <a:pt x="14089" y="370855"/>
                </a:lnTo>
                <a:close/>
              </a:path>
              <a:path w="721360" h="501650">
                <a:moveTo>
                  <a:pt x="36830" y="378822"/>
                </a:moveTo>
                <a:lnTo>
                  <a:pt x="36830" y="371856"/>
                </a:lnTo>
                <a:lnTo>
                  <a:pt x="31750" y="367284"/>
                </a:lnTo>
                <a:lnTo>
                  <a:pt x="19050" y="367284"/>
                </a:lnTo>
                <a:lnTo>
                  <a:pt x="14089" y="370855"/>
                </a:lnTo>
                <a:lnTo>
                  <a:pt x="12700" y="374904"/>
                </a:lnTo>
                <a:lnTo>
                  <a:pt x="35560" y="382524"/>
                </a:lnTo>
                <a:lnTo>
                  <a:pt x="36830" y="378822"/>
                </a:lnTo>
                <a:close/>
              </a:path>
              <a:path w="721360" h="501650">
                <a:moveTo>
                  <a:pt x="36830" y="385572"/>
                </a:moveTo>
                <a:lnTo>
                  <a:pt x="36830" y="378822"/>
                </a:lnTo>
                <a:lnTo>
                  <a:pt x="35560" y="382524"/>
                </a:lnTo>
                <a:lnTo>
                  <a:pt x="12700" y="374904"/>
                </a:lnTo>
                <a:lnTo>
                  <a:pt x="35560" y="384048"/>
                </a:lnTo>
                <a:lnTo>
                  <a:pt x="35560" y="386715"/>
                </a:lnTo>
                <a:lnTo>
                  <a:pt x="36830" y="385572"/>
                </a:lnTo>
                <a:close/>
              </a:path>
              <a:path w="721360" h="501650">
                <a:moveTo>
                  <a:pt x="14816" y="387096"/>
                </a:moveTo>
                <a:lnTo>
                  <a:pt x="12700" y="385572"/>
                </a:lnTo>
                <a:lnTo>
                  <a:pt x="12700" y="387096"/>
                </a:lnTo>
                <a:lnTo>
                  <a:pt x="14816" y="387096"/>
                </a:lnTo>
                <a:close/>
              </a:path>
              <a:path w="721360" h="501650">
                <a:moveTo>
                  <a:pt x="26937" y="461852"/>
                </a:moveTo>
                <a:lnTo>
                  <a:pt x="19533" y="464320"/>
                </a:lnTo>
                <a:lnTo>
                  <a:pt x="13970" y="473964"/>
                </a:lnTo>
                <a:lnTo>
                  <a:pt x="16510" y="475488"/>
                </a:lnTo>
                <a:lnTo>
                  <a:pt x="24130" y="475488"/>
                </a:lnTo>
                <a:lnTo>
                  <a:pt x="24130" y="466344"/>
                </a:lnTo>
                <a:lnTo>
                  <a:pt x="26937" y="461852"/>
                </a:lnTo>
                <a:close/>
              </a:path>
              <a:path w="721360" h="501650">
                <a:moveTo>
                  <a:pt x="16510" y="475488"/>
                </a:moveTo>
                <a:lnTo>
                  <a:pt x="13970" y="473964"/>
                </a:lnTo>
                <a:lnTo>
                  <a:pt x="13970" y="475488"/>
                </a:lnTo>
                <a:lnTo>
                  <a:pt x="16510" y="475488"/>
                </a:lnTo>
                <a:close/>
              </a:path>
              <a:path w="721360" h="501650">
                <a:moveTo>
                  <a:pt x="42936" y="361025"/>
                </a:moveTo>
                <a:lnTo>
                  <a:pt x="39370" y="364236"/>
                </a:lnTo>
                <a:lnTo>
                  <a:pt x="26670" y="364236"/>
                </a:lnTo>
                <a:lnTo>
                  <a:pt x="21590" y="359664"/>
                </a:lnTo>
                <a:lnTo>
                  <a:pt x="21590" y="348996"/>
                </a:lnTo>
                <a:lnTo>
                  <a:pt x="14089" y="370855"/>
                </a:lnTo>
                <a:lnTo>
                  <a:pt x="19050" y="367284"/>
                </a:lnTo>
                <a:lnTo>
                  <a:pt x="21590" y="367284"/>
                </a:lnTo>
                <a:lnTo>
                  <a:pt x="21590" y="350520"/>
                </a:lnTo>
                <a:lnTo>
                  <a:pt x="21977" y="349125"/>
                </a:lnTo>
                <a:lnTo>
                  <a:pt x="21977" y="367284"/>
                </a:lnTo>
                <a:lnTo>
                  <a:pt x="31750" y="367284"/>
                </a:lnTo>
                <a:lnTo>
                  <a:pt x="36830" y="371856"/>
                </a:lnTo>
                <a:lnTo>
                  <a:pt x="36830" y="378822"/>
                </a:lnTo>
                <a:lnTo>
                  <a:pt x="42936" y="361025"/>
                </a:lnTo>
                <a:close/>
              </a:path>
              <a:path w="721360" h="501650">
                <a:moveTo>
                  <a:pt x="26670" y="390144"/>
                </a:moveTo>
                <a:lnTo>
                  <a:pt x="24152" y="387123"/>
                </a:lnTo>
                <a:lnTo>
                  <a:pt x="14816" y="387096"/>
                </a:lnTo>
                <a:lnTo>
                  <a:pt x="19050" y="390144"/>
                </a:lnTo>
                <a:lnTo>
                  <a:pt x="26670" y="390144"/>
                </a:lnTo>
                <a:close/>
              </a:path>
              <a:path w="721360" h="501650">
                <a:moveTo>
                  <a:pt x="27940" y="400812"/>
                </a:moveTo>
                <a:lnTo>
                  <a:pt x="16510" y="399288"/>
                </a:lnTo>
                <a:lnTo>
                  <a:pt x="27635" y="403738"/>
                </a:lnTo>
                <a:lnTo>
                  <a:pt x="27940" y="400812"/>
                </a:lnTo>
                <a:close/>
              </a:path>
              <a:path w="721360" h="501650">
                <a:moveTo>
                  <a:pt x="31750" y="475370"/>
                </a:moveTo>
                <a:lnTo>
                  <a:pt x="31750" y="470916"/>
                </a:lnTo>
                <a:lnTo>
                  <a:pt x="26670" y="475488"/>
                </a:lnTo>
                <a:lnTo>
                  <a:pt x="16510" y="475488"/>
                </a:lnTo>
                <a:lnTo>
                  <a:pt x="24130" y="480060"/>
                </a:lnTo>
                <a:lnTo>
                  <a:pt x="24130" y="478536"/>
                </a:lnTo>
                <a:lnTo>
                  <a:pt x="25654" y="480974"/>
                </a:lnTo>
                <a:lnTo>
                  <a:pt x="26670" y="481584"/>
                </a:lnTo>
                <a:lnTo>
                  <a:pt x="26670" y="480060"/>
                </a:lnTo>
                <a:lnTo>
                  <a:pt x="31750" y="475370"/>
                </a:lnTo>
                <a:close/>
              </a:path>
              <a:path w="721360" h="501650">
                <a:moveTo>
                  <a:pt x="24130" y="452628"/>
                </a:moveTo>
                <a:lnTo>
                  <a:pt x="24130" y="448056"/>
                </a:lnTo>
                <a:lnTo>
                  <a:pt x="19367" y="452628"/>
                </a:lnTo>
                <a:lnTo>
                  <a:pt x="24130" y="452628"/>
                </a:lnTo>
                <a:close/>
              </a:path>
              <a:path w="721360" h="501650">
                <a:moveTo>
                  <a:pt x="31750" y="460248"/>
                </a:moveTo>
                <a:lnTo>
                  <a:pt x="30080" y="456492"/>
                </a:lnTo>
                <a:lnTo>
                  <a:pt x="25400" y="454152"/>
                </a:lnTo>
                <a:lnTo>
                  <a:pt x="19533" y="464320"/>
                </a:lnTo>
                <a:lnTo>
                  <a:pt x="26937" y="461852"/>
                </a:lnTo>
                <a:lnTo>
                  <a:pt x="27940" y="460248"/>
                </a:lnTo>
                <a:lnTo>
                  <a:pt x="31750" y="460248"/>
                </a:lnTo>
                <a:close/>
              </a:path>
              <a:path w="721360" h="501650">
                <a:moveTo>
                  <a:pt x="23495" y="343662"/>
                </a:moveTo>
                <a:lnTo>
                  <a:pt x="21590" y="345948"/>
                </a:lnTo>
                <a:lnTo>
                  <a:pt x="21590" y="348996"/>
                </a:lnTo>
                <a:lnTo>
                  <a:pt x="21977" y="349125"/>
                </a:lnTo>
                <a:lnTo>
                  <a:pt x="23495" y="343662"/>
                </a:lnTo>
                <a:close/>
              </a:path>
              <a:path w="721360" h="501650">
                <a:moveTo>
                  <a:pt x="44450" y="356616"/>
                </a:moveTo>
                <a:lnTo>
                  <a:pt x="21977" y="349125"/>
                </a:lnTo>
                <a:lnTo>
                  <a:pt x="21590" y="350520"/>
                </a:lnTo>
                <a:lnTo>
                  <a:pt x="44450" y="356616"/>
                </a:lnTo>
                <a:close/>
              </a:path>
              <a:path w="721360" h="501650">
                <a:moveTo>
                  <a:pt x="44450" y="356616"/>
                </a:moveTo>
                <a:lnTo>
                  <a:pt x="21590" y="350520"/>
                </a:lnTo>
                <a:lnTo>
                  <a:pt x="21590" y="359664"/>
                </a:lnTo>
                <a:lnTo>
                  <a:pt x="26670" y="364236"/>
                </a:lnTo>
                <a:lnTo>
                  <a:pt x="39370" y="364236"/>
                </a:lnTo>
                <a:lnTo>
                  <a:pt x="42936" y="361025"/>
                </a:lnTo>
                <a:lnTo>
                  <a:pt x="44450" y="356616"/>
                </a:lnTo>
                <a:close/>
              </a:path>
              <a:path w="721360" h="501650">
                <a:moveTo>
                  <a:pt x="44450" y="356616"/>
                </a:moveTo>
                <a:lnTo>
                  <a:pt x="44450" y="345948"/>
                </a:lnTo>
                <a:lnTo>
                  <a:pt x="41910" y="342900"/>
                </a:lnTo>
                <a:lnTo>
                  <a:pt x="33020" y="342900"/>
                </a:lnTo>
                <a:lnTo>
                  <a:pt x="28786" y="339852"/>
                </a:lnTo>
                <a:lnTo>
                  <a:pt x="26670" y="339852"/>
                </a:lnTo>
                <a:lnTo>
                  <a:pt x="23495" y="343662"/>
                </a:lnTo>
                <a:lnTo>
                  <a:pt x="21977" y="349125"/>
                </a:lnTo>
                <a:lnTo>
                  <a:pt x="44450" y="356616"/>
                </a:lnTo>
                <a:close/>
              </a:path>
              <a:path w="721360" h="501650">
                <a:moveTo>
                  <a:pt x="24938" y="431846"/>
                </a:moveTo>
                <a:lnTo>
                  <a:pt x="22718" y="434509"/>
                </a:lnTo>
                <a:lnTo>
                  <a:pt x="24130" y="435864"/>
                </a:lnTo>
                <a:lnTo>
                  <a:pt x="24130" y="443103"/>
                </a:lnTo>
                <a:lnTo>
                  <a:pt x="24938" y="431846"/>
                </a:lnTo>
                <a:close/>
              </a:path>
              <a:path w="721360" h="501650">
                <a:moveTo>
                  <a:pt x="50800" y="335280"/>
                </a:moveTo>
                <a:lnTo>
                  <a:pt x="39370" y="331470"/>
                </a:lnTo>
                <a:lnTo>
                  <a:pt x="27940" y="329184"/>
                </a:lnTo>
                <a:lnTo>
                  <a:pt x="27940" y="327660"/>
                </a:lnTo>
                <a:lnTo>
                  <a:pt x="23495" y="343662"/>
                </a:lnTo>
                <a:lnTo>
                  <a:pt x="26670" y="339852"/>
                </a:lnTo>
                <a:lnTo>
                  <a:pt x="26670" y="338328"/>
                </a:lnTo>
                <a:lnTo>
                  <a:pt x="27940" y="339242"/>
                </a:lnTo>
                <a:lnTo>
                  <a:pt x="27940" y="329184"/>
                </a:lnTo>
                <a:lnTo>
                  <a:pt x="28285" y="327775"/>
                </a:lnTo>
                <a:lnTo>
                  <a:pt x="28285" y="339491"/>
                </a:lnTo>
                <a:lnTo>
                  <a:pt x="28786" y="339852"/>
                </a:lnTo>
                <a:lnTo>
                  <a:pt x="39370" y="339852"/>
                </a:lnTo>
                <a:lnTo>
                  <a:pt x="41910" y="342900"/>
                </a:lnTo>
                <a:lnTo>
                  <a:pt x="46990" y="342900"/>
                </a:lnTo>
                <a:lnTo>
                  <a:pt x="49388" y="340021"/>
                </a:lnTo>
                <a:lnTo>
                  <a:pt x="50800" y="335280"/>
                </a:lnTo>
                <a:close/>
              </a:path>
              <a:path w="721360" h="501650">
                <a:moveTo>
                  <a:pt x="40640" y="461772"/>
                </a:moveTo>
                <a:lnTo>
                  <a:pt x="37592" y="460248"/>
                </a:lnTo>
                <a:lnTo>
                  <a:pt x="31750" y="460248"/>
                </a:lnTo>
                <a:lnTo>
                  <a:pt x="26937" y="461852"/>
                </a:lnTo>
                <a:lnTo>
                  <a:pt x="24130" y="466344"/>
                </a:lnTo>
                <a:lnTo>
                  <a:pt x="24130" y="475488"/>
                </a:lnTo>
                <a:lnTo>
                  <a:pt x="26670" y="475488"/>
                </a:lnTo>
                <a:lnTo>
                  <a:pt x="31750" y="470916"/>
                </a:lnTo>
                <a:lnTo>
                  <a:pt x="31750" y="475370"/>
                </a:lnTo>
                <a:lnTo>
                  <a:pt x="34925" y="472440"/>
                </a:lnTo>
                <a:lnTo>
                  <a:pt x="40640" y="461772"/>
                </a:lnTo>
                <a:close/>
              </a:path>
              <a:path w="721360" h="501650">
                <a:moveTo>
                  <a:pt x="25654" y="480974"/>
                </a:moveTo>
                <a:lnTo>
                  <a:pt x="24130" y="478536"/>
                </a:lnTo>
                <a:lnTo>
                  <a:pt x="24130" y="480060"/>
                </a:lnTo>
                <a:lnTo>
                  <a:pt x="25654" y="480974"/>
                </a:lnTo>
                <a:close/>
              </a:path>
              <a:path w="721360" h="501650">
                <a:moveTo>
                  <a:pt x="25400" y="431292"/>
                </a:moveTo>
                <a:lnTo>
                  <a:pt x="25400" y="425196"/>
                </a:lnTo>
                <a:lnTo>
                  <a:pt x="24938" y="431846"/>
                </a:lnTo>
                <a:lnTo>
                  <a:pt x="25400" y="431292"/>
                </a:lnTo>
                <a:close/>
              </a:path>
              <a:path w="721360" h="501650">
                <a:moveTo>
                  <a:pt x="30826" y="484632"/>
                </a:moveTo>
                <a:lnTo>
                  <a:pt x="29295" y="482948"/>
                </a:lnTo>
                <a:lnTo>
                  <a:pt x="29210" y="483108"/>
                </a:lnTo>
                <a:lnTo>
                  <a:pt x="25654" y="480974"/>
                </a:lnTo>
                <a:lnTo>
                  <a:pt x="27940" y="484632"/>
                </a:lnTo>
                <a:lnTo>
                  <a:pt x="30826" y="484632"/>
                </a:lnTo>
                <a:close/>
              </a:path>
              <a:path w="721360" h="501650">
                <a:moveTo>
                  <a:pt x="29796" y="321610"/>
                </a:moveTo>
                <a:lnTo>
                  <a:pt x="26670" y="324612"/>
                </a:lnTo>
                <a:lnTo>
                  <a:pt x="26670" y="332232"/>
                </a:lnTo>
                <a:lnTo>
                  <a:pt x="27940" y="327660"/>
                </a:lnTo>
                <a:lnTo>
                  <a:pt x="28285" y="327775"/>
                </a:lnTo>
                <a:lnTo>
                  <a:pt x="29796" y="321610"/>
                </a:lnTo>
                <a:close/>
              </a:path>
              <a:path w="721360" h="501650">
                <a:moveTo>
                  <a:pt x="28786" y="339852"/>
                </a:moveTo>
                <a:lnTo>
                  <a:pt x="26670" y="338328"/>
                </a:lnTo>
                <a:lnTo>
                  <a:pt x="26670" y="339852"/>
                </a:lnTo>
                <a:lnTo>
                  <a:pt x="28786" y="339852"/>
                </a:lnTo>
                <a:close/>
              </a:path>
              <a:path w="721360" h="501650">
                <a:moveTo>
                  <a:pt x="33991" y="388126"/>
                </a:moveTo>
                <a:lnTo>
                  <a:pt x="31750" y="390144"/>
                </a:lnTo>
                <a:lnTo>
                  <a:pt x="26670" y="390144"/>
                </a:lnTo>
                <a:lnTo>
                  <a:pt x="27940" y="391668"/>
                </a:lnTo>
                <a:lnTo>
                  <a:pt x="27940" y="403860"/>
                </a:lnTo>
                <a:lnTo>
                  <a:pt x="33991" y="388126"/>
                </a:lnTo>
                <a:close/>
              </a:path>
              <a:path w="721360" h="501650">
                <a:moveTo>
                  <a:pt x="34925" y="472440"/>
                </a:moveTo>
                <a:lnTo>
                  <a:pt x="26670" y="480060"/>
                </a:lnTo>
                <a:lnTo>
                  <a:pt x="29295" y="482948"/>
                </a:lnTo>
                <a:lnTo>
                  <a:pt x="34925" y="472440"/>
                </a:lnTo>
                <a:close/>
              </a:path>
              <a:path w="721360" h="501650">
                <a:moveTo>
                  <a:pt x="29295" y="482948"/>
                </a:moveTo>
                <a:lnTo>
                  <a:pt x="26670" y="480060"/>
                </a:lnTo>
                <a:lnTo>
                  <a:pt x="26670" y="481584"/>
                </a:lnTo>
                <a:lnTo>
                  <a:pt x="29210" y="483108"/>
                </a:lnTo>
                <a:lnTo>
                  <a:pt x="29295" y="482948"/>
                </a:lnTo>
                <a:close/>
              </a:path>
              <a:path w="721360" h="501650">
                <a:moveTo>
                  <a:pt x="31750" y="460248"/>
                </a:moveTo>
                <a:lnTo>
                  <a:pt x="27940" y="460248"/>
                </a:lnTo>
                <a:lnTo>
                  <a:pt x="26937" y="461852"/>
                </a:lnTo>
                <a:lnTo>
                  <a:pt x="31750" y="460248"/>
                </a:lnTo>
                <a:close/>
              </a:path>
              <a:path w="721360" h="501650">
                <a:moveTo>
                  <a:pt x="27940" y="405384"/>
                </a:moveTo>
                <a:lnTo>
                  <a:pt x="27940" y="403860"/>
                </a:lnTo>
                <a:lnTo>
                  <a:pt x="27635" y="403738"/>
                </a:lnTo>
                <a:lnTo>
                  <a:pt x="27368" y="406298"/>
                </a:lnTo>
                <a:lnTo>
                  <a:pt x="27940" y="405384"/>
                </a:lnTo>
                <a:close/>
              </a:path>
              <a:path w="721360" h="501650">
                <a:moveTo>
                  <a:pt x="27940" y="403860"/>
                </a:moveTo>
                <a:lnTo>
                  <a:pt x="27940" y="400812"/>
                </a:lnTo>
                <a:lnTo>
                  <a:pt x="27635" y="403738"/>
                </a:lnTo>
                <a:lnTo>
                  <a:pt x="27940" y="403860"/>
                </a:lnTo>
                <a:close/>
              </a:path>
              <a:path w="721360" h="501650">
                <a:moveTo>
                  <a:pt x="39370" y="331470"/>
                </a:moveTo>
                <a:lnTo>
                  <a:pt x="28285" y="327775"/>
                </a:lnTo>
                <a:lnTo>
                  <a:pt x="27940" y="329184"/>
                </a:lnTo>
                <a:lnTo>
                  <a:pt x="39370" y="331470"/>
                </a:lnTo>
                <a:close/>
              </a:path>
              <a:path w="721360" h="501650">
                <a:moveTo>
                  <a:pt x="50800" y="333756"/>
                </a:moveTo>
                <a:lnTo>
                  <a:pt x="50800" y="324612"/>
                </a:lnTo>
                <a:lnTo>
                  <a:pt x="46990" y="318516"/>
                </a:lnTo>
                <a:lnTo>
                  <a:pt x="33020" y="318516"/>
                </a:lnTo>
                <a:lnTo>
                  <a:pt x="29796" y="321610"/>
                </a:lnTo>
                <a:lnTo>
                  <a:pt x="28285" y="327775"/>
                </a:lnTo>
                <a:lnTo>
                  <a:pt x="39370" y="331470"/>
                </a:lnTo>
                <a:lnTo>
                  <a:pt x="50800" y="333756"/>
                </a:lnTo>
                <a:close/>
              </a:path>
              <a:path w="721360" h="501650">
                <a:moveTo>
                  <a:pt x="41910" y="342900"/>
                </a:moveTo>
                <a:lnTo>
                  <a:pt x="39370" y="339852"/>
                </a:lnTo>
                <a:lnTo>
                  <a:pt x="28786" y="339852"/>
                </a:lnTo>
                <a:lnTo>
                  <a:pt x="33020" y="342900"/>
                </a:lnTo>
                <a:lnTo>
                  <a:pt x="41910" y="342900"/>
                </a:lnTo>
                <a:close/>
              </a:path>
              <a:path w="721360" h="501650">
                <a:moveTo>
                  <a:pt x="54263" y="477012"/>
                </a:moveTo>
                <a:lnTo>
                  <a:pt x="43180" y="464820"/>
                </a:lnTo>
                <a:lnTo>
                  <a:pt x="34925" y="472440"/>
                </a:lnTo>
                <a:lnTo>
                  <a:pt x="29295" y="482948"/>
                </a:lnTo>
                <a:lnTo>
                  <a:pt x="30826" y="484632"/>
                </a:lnTo>
                <a:lnTo>
                  <a:pt x="39370" y="484632"/>
                </a:lnTo>
                <a:lnTo>
                  <a:pt x="39370" y="483108"/>
                </a:lnTo>
                <a:lnTo>
                  <a:pt x="43180" y="477012"/>
                </a:lnTo>
                <a:lnTo>
                  <a:pt x="54263" y="477012"/>
                </a:lnTo>
                <a:close/>
              </a:path>
              <a:path w="721360" h="501650">
                <a:moveTo>
                  <a:pt x="31750" y="457327"/>
                </a:moveTo>
                <a:lnTo>
                  <a:pt x="31750" y="457200"/>
                </a:lnTo>
                <a:lnTo>
                  <a:pt x="29492" y="455168"/>
                </a:lnTo>
                <a:lnTo>
                  <a:pt x="30080" y="456492"/>
                </a:lnTo>
                <a:lnTo>
                  <a:pt x="31750" y="457327"/>
                </a:lnTo>
                <a:close/>
              </a:path>
              <a:path w="721360" h="501650">
                <a:moveTo>
                  <a:pt x="57150" y="309372"/>
                </a:moveTo>
                <a:lnTo>
                  <a:pt x="34290" y="304800"/>
                </a:lnTo>
                <a:lnTo>
                  <a:pt x="34290" y="303276"/>
                </a:lnTo>
                <a:lnTo>
                  <a:pt x="29796" y="321610"/>
                </a:lnTo>
                <a:lnTo>
                  <a:pt x="33020" y="318516"/>
                </a:lnTo>
                <a:lnTo>
                  <a:pt x="33020" y="313944"/>
                </a:lnTo>
                <a:lnTo>
                  <a:pt x="34290" y="314858"/>
                </a:lnTo>
                <a:lnTo>
                  <a:pt x="34290" y="304800"/>
                </a:lnTo>
                <a:lnTo>
                  <a:pt x="34511" y="303335"/>
                </a:lnTo>
                <a:lnTo>
                  <a:pt x="34511" y="315018"/>
                </a:lnTo>
                <a:lnTo>
                  <a:pt x="39370" y="318516"/>
                </a:lnTo>
                <a:lnTo>
                  <a:pt x="52070" y="318516"/>
                </a:lnTo>
                <a:lnTo>
                  <a:pt x="55594" y="315343"/>
                </a:lnTo>
                <a:lnTo>
                  <a:pt x="57150" y="309372"/>
                </a:lnTo>
                <a:close/>
              </a:path>
              <a:path w="721360" h="501650">
                <a:moveTo>
                  <a:pt x="37592" y="460248"/>
                </a:moveTo>
                <a:lnTo>
                  <a:pt x="30080" y="456492"/>
                </a:lnTo>
                <a:lnTo>
                  <a:pt x="31750" y="460248"/>
                </a:lnTo>
                <a:lnTo>
                  <a:pt x="37592" y="460248"/>
                </a:lnTo>
                <a:close/>
              </a:path>
              <a:path w="721360" h="501650">
                <a:moveTo>
                  <a:pt x="46990" y="492134"/>
                </a:moveTo>
                <a:lnTo>
                  <a:pt x="46990" y="478536"/>
                </a:lnTo>
                <a:lnTo>
                  <a:pt x="41910" y="484632"/>
                </a:lnTo>
                <a:lnTo>
                  <a:pt x="30826" y="484632"/>
                </a:lnTo>
                <a:lnTo>
                  <a:pt x="41910" y="496824"/>
                </a:lnTo>
                <a:lnTo>
                  <a:pt x="46990" y="492134"/>
                </a:lnTo>
                <a:close/>
              </a:path>
              <a:path w="721360" h="501650">
                <a:moveTo>
                  <a:pt x="35223" y="298641"/>
                </a:moveTo>
                <a:lnTo>
                  <a:pt x="33020" y="300228"/>
                </a:lnTo>
                <a:lnTo>
                  <a:pt x="33020" y="308457"/>
                </a:lnTo>
                <a:lnTo>
                  <a:pt x="34290" y="303276"/>
                </a:lnTo>
                <a:lnTo>
                  <a:pt x="34511" y="303335"/>
                </a:lnTo>
                <a:lnTo>
                  <a:pt x="35223" y="298641"/>
                </a:lnTo>
                <a:close/>
              </a:path>
              <a:path w="721360" h="501650">
                <a:moveTo>
                  <a:pt x="39370" y="318516"/>
                </a:moveTo>
                <a:lnTo>
                  <a:pt x="33020" y="313944"/>
                </a:lnTo>
                <a:lnTo>
                  <a:pt x="33020" y="318516"/>
                </a:lnTo>
                <a:lnTo>
                  <a:pt x="39370" y="318516"/>
                </a:lnTo>
                <a:close/>
              </a:path>
              <a:path w="721360" h="501650">
                <a:moveTo>
                  <a:pt x="35560" y="386715"/>
                </a:moveTo>
                <a:lnTo>
                  <a:pt x="35560" y="384048"/>
                </a:lnTo>
                <a:lnTo>
                  <a:pt x="33991" y="388126"/>
                </a:lnTo>
                <a:lnTo>
                  <a:pt x="35560" y="386715"/>
                </a:lnTo>
                <a:close/>
              </a:path>
              <a:path w="721360" h="501650">
                <a:moveTo>
                  <a:pt x="57150" y="309372"/>
                </a:moveTo>
                <a:lnTo>
                  <a:pt x="34511" y="303335"/>
                </a:lnTo>
                <a:lnTo>
                  <a:pt x="34290" y="304800"/>
                </a:lnTo>
                <a:lnTo>
                  <a:pt x="57150" y="309372"/>
                </a:lnTo>
                <a:close/>
              </a:path>
              <a:path w="721360" h="501650">
                <a:moveTo>
                  <a:pt x="58674" y="298399"/>
                </a:moveTo>
                <a:lnTo>
                  <a:pt x="55880" y="301752"/>
                </a:lnTo>
                <a:lnTo>
                  <a:pt x="41910" y="301752"/>
                </a:lnTo>
                <a:lnTo>
                  <a:pt x="36406" y="297789"/>
                </a:lnTo>
                <a:lnTo>
                  <a:pt x="35223" y="298641"/>
                </a:lnTo>
                <a:lnTo>
                  <a:pt x="34511" y="303335"/>
                </a:lnTo>
                <a:lnTo>
                  <a:pt x="57150" y="309372"/>
                </a:lnTo>
                <a:lnTo>
                  <a:pt x="58674" y="298399"/>
                </a:lnTo>
                <a:close/>
              </a:path>
              <a:path w="721360" h="501650">
                <a:moveTo>
                  <a:pt x="40640" y="467164"/>
                </a:moveTo>
                <a:lnTo>
                  <a:pt x="40640" y="461772"/>
                </a:lnTo>
                <a:lnTo>
                  <a:pt x="34925" y="472440"/>
                </a:lnTo>
                <a:lnTo>
                  <a:pt x="40640" y="467164"/>
                </a:lnTo>
                <a:close/>
              </a:path>
              <a:path w="721360" h="501650">
                <a:moveTo>
                  <a:pt x="59485" y="292553"/>
                </a:moveTo>
                <a:lnTo>
                  <a:pt x="48260" y="289560"/>
                </a:lnTo>
                <a:lnTo>
                  <a:pt x="36830" y="288036"/>
                </a:lnTo>
                <a:lnTo>
                  <a:pt x="35223" y="298641"/>
                </a:lnTo>
                <a:lnTo>
                  <a:pt x="35560" y="298399"/>
                </a:lnTo>
                <a:lnTo>
                  <a:pt x="35560" y="297180"/>
                </a:lnTo>
                <a:lnTo>
                  <a:pt x="36406" y="297789"/>
                </a:lnTo>
                <a:lnTo>
                  <a:pt x="39370" y="295656"/>
                </a:lnTo>
                <a:lnTo>
                  <a:pt x="52070" y="295656"/>
                </a:lnTo>
                <a:lnTo>
                  <a:pt x="57150" y="300228"/>
                </a:lnTo>
                <a:lnTo>
                  <a:pt x="58674" y="298399"/>
                </a:lnTo>
                <a:lnTo>
                  <a:pt x="59485" y="292553"/>
                </a:lnTo>
                <a:close/>
              </a:path>
              <a:path w="721360" h="501650">
                <a:moveTo>
                  <a:pt x="38100" y="281025"/>
                </a:moveTo>
                <a:lnTo>
                  <a:pt x="35560" y="283464"/>
                </a:lnTo>
                <a:lnTo>
                  <a:pt x="35560" y="296418"/>
                </a:lnTo>
                <a:lnTo>
                  <a:pt x="36830" y="288036"/>
                </a:lnTo>
                <a:lnTo>
                  <a:pt x="36830" y="286512"/>
                </a:lnTo>
                <a:lnTo>
                  <a:pt x="38100" y="281025"/>
                </a:lnTo>
                <a:close/>
              </a:path>
              <a:path w="721360" h="501650">
                <a:moveTo>
                  <a:pt x="36406" y="297789"/>
                </a:moveTo>
                <a:lnTo>
                  <a:pt x="35560" y="297180"/>
                </a:lnTo>
                <a:lnTo>
                  <a:pt x="35560" y="298399"/>
                </a:lnTo>
                <a:lnTo>
                  <a:pt x="36406" y="297789"/>
                </a:lnTo>
                <a:close/>
              </a:path>
              <a:path w="721360" h="501650">
                <a:moveTo>
                  <a:pt x="57150" y="300228"/>
                </a:moveTo>
                <a:lnTo>
                  <a:pt x="52070" y="295656"/>
                </a:lnTo>
                <a:lnTo>
                  <a:pt x="39370" y="295656"/>
                </a:lnTo>
                <a:lnTo>
                  <a:pt x="36406" y="297789"/>
                </a:lnTo>
                <a:lnTo>
                  <a:pt x="41910" y="301752"/>
                </a:lnTo>
                <a:lnTo>
                  <a:pt x="55880" y="301752"/>
                </a:lnTo>
                <a:lnTo>
                  <a:pt x="57150" y="300228"/>
                </a:lnTo>
                <a:close/>
              </a:path>
              <a:path w="721360" h="501650">
                <a:moveTo>
                  <a:pt x="59690" y="291084"/>
                </a:moveTo>
                <a:lnTo>
                  <a:pt x="59690" y="283464"/>
                </a:lnTo>
                <a:lnTo>
                  <a:pt x="55880" y="277368"/>
                </a:lnTo>
                <a:lnTo>
                  <a:pt x="41910" y="277368"/>
                </a:lnTo>
                <a:lnTo>
                  <a:pt x="38100" y="281025"/>
                </a:lnTo>
                <a:lnTo>
                  <a:pt x="36830" y="286512"/>
                </a:lnTo>
                <a:lnTo>
                  <a:pt x="48260" y="289560"/>
                </a:lnTo>
                <a:lnTo>
                  <a:pt x="59690" y="291084"/>
                </a:lnTo>
                <a:close/>
              </a:path>
              <a:path w="721360" h="501650">
                <a:moveTo>
                  <a:pt x="48260" y="289560"/>
                </a:moveTo>
                <a:lnTo>
                  <a:pt x="36830" y="286512"/>
                </a:lnTo>
                <a:lnTo>
                  <a:pt x="36830" y="288036"/>
                </a:lnTo>
                <a:lnTo>
                  <a:pt x="48260" y="289560"/>
                </a:lnTo>
                <a:close/>
              </a:path>
              <a:path w="721360" h="501650">
                <a:moveTo>
                  <a:pt x="46990" y="469011"/>
                </a:moveTo>
                <a:lnTo>
                  <a:pt x="46990" y="466344"/>
                </a:lnTo>
                <a:lnTo>
                  <a:pt x="41910" y="460248"/>
                </a:lnTo>
                <a:lnTo>
                  <a:pt x="37592" y="460248"/>
                </a:lnTo>
                <a:lnTo>
                  <a:pt x="40640" y="461772"/>
                </a:lnTo>
                <a:lnTo>
                  <a:pt x="40640" y="467164"/>
                </a:lnTo>
                <a:lnTo>
                  <a:pt x="43180" y="464820"/>
                </a:lnTo>
                <a:lnTo>
                  <a:pt x="46990" y="469011"/>
                </a:lnTo>
                <a:close/>
              </a:path>
              <a:path w="721360" h="501650">
                <a:moveTo>
                  <a:pt x="67310" y="265176"/>
                </a:moveTo>
                <a:lnTo>
                  <a:pt x="43180" y="259080"/>
                </a:lnTo>
                <a:lnTo>
                  <a:pt x="38100" y="281025"/>
                </a:lnTo>
                <a:lnTo>
                  <a:pt x="41910" y="277368"/>
                </a:lnTo>
                <a:lnTo>
                  <a:pt x="43180" y="277368"/>
                </a:lnTo>
                <a:lnTo>
                  <a:pt x="43180" y="269748"/>
                </a:lnTo>
                <a:lnTo>
                  <a:pt x="49388" y="274218"/>
                </a:lnTo>
                <a:lnTo>
                  <a:pt x="62230" y="274320"/>
                </a:lnTo>
                <a:lnTo>
                  <a:pt x="65616" y="271272"/>
                </a:lnTo>
                <a:lnTo>
                  <a:pt x="67310" y="265176"/>
                </a:lnTo>
                <a:close/>
              </a:path>
              <a:path w="721360" h="501650">
                <a:moveTo>
                  <a:pt x="50800" y="335280"/>
                </a:moveTo>
                <a:lnTo>
                  <a:pt x="50800" y="333756"/>
                </a:lnTo>
                <a:lnTo>
                  <a:pt x="39370" y="331470"/>
                </a:lnTo>
                <a:lnTo>
                  <a:pt x="50800" y="335280"/>
                </a:lnTo>
                <a:close/>
              </a:path>
              <a:path w="721360" h="501650">
                <a:moveTo>
                  <a:pt x="58420" y="481584"/>
                </a:moveTo>
                <a:lnTo>
                  <a:pt x="54263" y="477012"/>
                </a:lnTo>
                <a:lnTo>
                  <a:pt x="43180" y="477012"/>
                </a:lnTo>
                <a:lnTo>
                  <a:pt x="39370" y="483108"/>
                </a:lnTo>
                <a:lnTo>
                  <a:pt x="39370" y="484632"/>
                </a:lnTo>
                <a:lnTo>
                  <a:pt x="41910" y="484632"/>
                </a:lnTo>
                <a:lnTo>
                  <a:pt x="46990" y="478536"/>
                </a:lnTo>
                <a:lnTo>
                  <a:pt x="46990" y="492134"/>
                </a:lnTo>
                <a:lnTo>
                  <a:pt x="58420" y="481584"/>
                </a:lnTo>
                <a:close/>
              </a:path>
              <a:path w="721360" h="501650">
                <a:moveTo>
                  <a:pt x="60536" y="497332"/>
                </a:moveTo>
                <a:lnTo>
                  <a:pt x="58420" y="495300"/>
                </a:lnTo>
                <a:lnTo>
                  <a:pt x="58420" y="481584"/>
                </a:lnTo>
                <a:lnTo>
                  <a:pt x="41910" y="496824"/>
                </a:lnTo>
                <a:lnTo>
                  <a:pt x="39370" y="494030"/>
                </a:lnTo>
                <a:lnTo>
                  <a:pt x="39370" y="495300"/>
                </a:lnTo>
                <a:lnTo>
                  <a:pt x="43180" y="501396"/>
                </a:lnTo>
                <a:lnTo>
                  <a:pt x="57150" y="501396"/>
                </a:lnTo>
                <a:lnTo>
                  <a:pt x="60536" y="497332"/>
                </a:lnTo>
                <a:close/>
              </a:path>
              <a:path w="721360" h="501650">
                <a:moveTo>
                  <a:pt x="49388" y="340021"/>
                </a:moveTo>
                <a:lnTo>
                  <a:pt x="46990" y="342900"/>
                </a:lnTo>
                <a:lnTo>
                  <a:pt x="41910" y="342900"/>
                </a:lnTo>
                <a:lnTo>
                  <a:pt x="44450" y="345948"/>
                </a:lnTo>
                <a:lnTo>
                  <a:pt x="44450" y="356616"/>
                </a:lnTo>
                <a:lnTo>
                  <a:pt x="49388" y="340021"/>
                </a:lnTo>
                <a:close/>
              </a:path>
              <a:path w="721360" h="501650">
                <a:moveTo>
                  <a:pt x="44450" y="359664"/>
                </a:moveTo>
                <a:lnTo>
                  <a:pt x="44450" y="356616"/>
                </a:lnTo>
                <a:lnTo>
                  <a:pt x="42936" y="361025"/>
                </a:lnTo>
                <a:lnTo>
                  <a:pt x="44450" y="359664"/>
                </a:lnTo>
                <a:close/>
              </a:path>
              <a:path w="721360" h="501650">
                <a:moveTo>
                  <a:pt x="44334" y="254923"/>
                </a:moveTo>
                <a:lnTo>
                  <a:pt x="43180" y="256032"/>
                </a:lnTo>
                <a:lnTo>
                  <a:pt x="43180" y="259080"/>
                </a:lnTo>
                <a:lnTo>
                  <a:pt x="44334" y="254923"/>
                </a:lnTo>
                <a:close/>
              </a:path>
              <a:path w="721360" h="501650">
                <a:moveTo>
                  <a:pt x="67310" y="265176"/>
                </a:moveTo>
                <a:lnTo>
                  <a:pt x="67310" y="256032"/>
                </a:lnTo>
                <a:lnTo>
                  <a:pt x="62230" y="249936"/>
                </a:lnTo>
                <a:lnTo>
                  <a:pt x="49530" y="249936"/>
                </a:lnTo>
                <a:lnTo>
                  <a:pt x="44334" y="254923"/>
                </a:lnTo>
                <a:lnTo>
                  <a:pt x="43180" y="259080"/>
                </a:lnTo>
                <a:lnTo>
                  <a:pt x="67310" y="265176"/>
                </a:lnTo>
                <a:close/>
              </a:path>
              <a:path w="721360" h="501650">
                <a:moveTo>
                  <a:pt x="65616" y="271272"/>
                </a:moveTo>
                <a:lnTo>
                  <a:pt x="62230" y="274320"/>
                </a:lnTo>
                <a:lnTo>
                  <a:pt x="49388" y="274218"/>
                </a:lnTo>
                <a:lnTo>
                  <a:pt x="43180" y="269748"/>
                </a:lnTo>
                <a:lnTo>
                  <a:pt x="43180" y="277368"/>
                </a:lnTo>
                <a:lnTo>
                  <a:pt x="55880" y="277368"/>
                </a:lnTo>
                <a:lnTo>
                  <a:pt x="59690" y="283464"/>
                </a:lnTo>
                <a:lnTo>
                  <a:pt x="59690" y="292608"/>
                </a:lnTo>
                <a:lnTo>
                  <a:pt x="65616" y="271272"/>
                </a:lnTo>
                <a:close/>
              </a:path>
              <a:path w="721360" h="501650">
                <a:moveTo>
                  <a:pt x="73660" y="236220"/>
                </a:moveTo>
                <a:lnTo>
                  <a:pt x="50800" y="231648"/>
                </a:lnTo>
                <a:lnTo>
                  <a:pt x="44334" y="254923"/>
                </a:lnTo>
                <a:lnTo>
                  <a:pt x="49530" y="249936"/>
                </a:lnTo>
                <a:lnTo>
                  <a:pt x="49530" y="240792"/>
                </a:lnTo>
                <a:lnTo>
                  <a:pt x="55880" y="246888"/>
                </a:lnTo>
                <a:lnTo>
                  <a:pt x="69850" y="246888"/>
                </a:lnTo>
                <a:lnTo>
                  <a:pt x="72115" y="243263"/>
                </a:lnTo>
                <a:lnTo>
                  <a:pt x="73660" y="236220"/>
                </a:lnTo>
                <a:close/>
              </a:path>
              <a:path w="721360" h="501650">
                <a:moveTo>
                  <a:pt x="55594" y="315343"/>
                </a:moveTo>
                <a:lnTo>
                  <a:pt x="52070" y="318516"/>
                </a:lnTo>
                <a:lnTo>
                  <a:pt x="46990" y="318516"/>
                </a:lnTo>
                <a:lnTo>
                  <a:pt x="50800" y="324612"/>
                </a:lnTo>
                <a:lnTo>
                  <a:pt x="50800" y="333756"/>
                </a:lnTo>
                <a:lnTo>
                  <a:pt x="55594" y="315343"/>
                </a:lnTo>
                <a:close/>
              </a:path>
              <a:path w="721360" h="501650">
                <a:moveTo>
                  <a:pt x="59690" y="291084"/>
                </a:moveTo>
                <a:lnTo>
                  <a:pt x="48260" y="289560"/>
                </a:lnTo>
                <a:lnTo>
                  <a:pt x="59485" y="292553"/>
                </a:lnTo>
                <a:lnTo>
                  <a:pt x="59690" y="291084"/>
                </a:lnTo>
                <a:close/>
              </a:path>
              <a:path w="721360" h="501650">
                <a:moveTo>
                  <a:pt x="50800" y="338328"/>
                </a:moveTo>
                <a:lnTo>
                  <a:pt x="50800" y="335280"/>
                </a:lnTo>
                <a:lnTo>
                  <a:pt x="49388" y="340021"/>
                </a:lnTo>
                <a:lnTo>
                  <a:pt x="50800" y="338328"/>
                </a:lnTo>
                <a:close/>
              </a:path>
              <a:path w="721360" h="501650">
                <a:moveTo>
                  <a:pt x="52003" y="225295"/>
                </a:moveTo>
                <a:lnTo>
                  <a:pt x="49530" y="227076"/>
                </a:lnTo>
                <a:lnTo>
                  <a:pt x="49530" y="236220"/>
                </a:lnTo>
                <a:lnTo>
                  <a:pt x="50800" y="231648"/>
                </a:lnTo>
                <a:lnTo>
                  <a:pt x="52003" y="225295"/>
                </a:lnTo>
                <a:close/>
              </a:path>
              <a:path w="721360" h="501650">
                <a:moveTo>
                  <a:pt x="72115" y="243263"/>
                </a:moveTo>
                <a:lnTo>
                  <a:pt x="69850" y="246888"/>
                </a:lnTo>
                <a:lnTo>
                  <a:pt x="55880" y="246888"/>
                </a:lnTo>
                <a:lnTo>
                  <a:pt x="49530" y="240792"/>
                </a:lnTo>
                <a:lnTo>
                  <a:pt x="49530" y="249936"/>
                </a:lnTo>
                <a:lnTo>
                  <a:pt x="62230" y="249936"/>
                </a:lnTo>
                <a:lnTo>
                  <a:pt x="67310" y="256032"/>
                </a:lnTo>
                <a:lnTo>
                  <a:pt x="67310" y="265176"/>
                </a:lnTo>
                <a:lnTo>
                  <a:pt x="72115" y="243263"/>
                </a:lnTo>
                <a:close/>
              </a:path>
              <a:path w="721360" h="501650">
                <a:moveTo>
                  <a:pt x="73660" y="236220"/>
                </a:moveTo>
                <a:lnTo>
                  <a:pt x="73660" y="227076"/>
                </a:lnTo>
                <a:lnTo>
                  <a:pt x="69850" y="222504"/>
                </a:lnTo>
                <a:lnTo>
                  <a:pt x="55880" y="222504"/>
                </a:lnTo>
                <a:lnTo>
                  <a:pt x="52003" y="225295"/>
                </a:lnTo>
                <a:lnTo>
                  <a:pt x="50800" y="231648"/>
                </a:lnTo>
                <a:lnTo>
                  <a:pt x="73660" y="236220"/>
                </a:lnTo>
                <a:close/>
              </a:path>
              <a:path w="721360" h="501650">
                <a:moveTo>
                  <a:pt x="80010" y="202692"/>
                </a:moveTo>
                <a:lnTo>
                  <a:pt x="57150" y="198120"/>
                </a:lnTo>
                <a:lnTo>
                  <a:pt x="52003" y="225295"/>
                </a:lnTo>
                <a:lnTo>
                  <a:pt x="55880" y="222504"/>
                </a:lnTo>
                <a:lnTo>
                  <a:pt x="57150" y="222504"/>
                </a:lnTo>
                <a:lnTo>
                  <a:pt x="57150" y="207264"/>
                </a:lnTo>
                <a:lnTo>
                  <a:pt x="62230" y="211836"/>
                </a:lnTo>
                <a:lnTo>
                  <a:pt x="74930" y="211836"/>
                </a:lnTo>
                <a:lnTo>
                  <a:pt x="78966" y="208203"/>
                </a:lnTo>
                <a:lnTo>
                  <a:pt x="80010" y="202692"/>
                </a:lnTo>
                <a:close/>
              </a:path>
              <a:path w="721360" h="501650">
                <a:moveTo>
                  <a:pt x="60536" y="481076"/>
                </a:moveTo>
                <a:lnTo>
                  <a:pt x="57150" y="477012"/>
                </a:lnTo>
                <a:lnTo>
                  <a:pt x="54263" y="477012"/>
                </a:lnTo>
                <a:lnTo>
                  <a:pt x="58420" y="481584"/>
                </a:lnTo>
                <a:lnTo>
                  <a:pt x="58420" y="483108"/>
                </a:lnTo>
                <a:lnTo>
                  <a:pt x="60536" y="481076"/>
                </a:lnTo>
                <a:close/>
              </a:path>
              <a:path w="721360" h="501650">
                <a:moveTo>
                  <a:pt x="57150" y="313944"/>
                </a:moveTo>
                <a:lnTo>
                  <a:pt x="57150" y="309372"/>
                </a:lnTo>
                <a:lnTo>
                  <a:pt x="55594" y="315343"/>
                </a:lnTo>
                <a:lnTo>
                  <a:pt x="57150" y="313944"/>
                </a:lnTo>
                <a:close/>
              </a:path>
              <a:path w="721360" h="501650">
                <a:moveTo>
                  <a:pt x="58674" y="191719"/>
                </a:moveTo>
                <a:lnTo>
                  <a:pt x="57150" y="193548"/>
                </a:lnTo>
                <a:lnTo>
                  <a:pt x="57150" y="198120"/>
                </a:lnTo>
                <a:lnTo>
                  <a:pt x="58674" y="191719"/>
                </a:lnTo>
                <a:close/>
              </a:path>
              <a:path w="721360" h="501650">
                <a:moveTo>
                  <a:pt x="80010" y="202692"/>
                </a:moveTo>
                <a:lnTo>
                  <a:pt x="80010" y="193548"/>
                </a:lnTo>
                <a:lnTo>
                  <a:pt x="74930" y="187452"/>
                </a:lnTo>
                <a:lnTo>
                  <a:pt x="62230" y="187452"/>
                </a:lnTo>
                <a:lnTo>
                  <a:pt x="58674" y="191719"/>
                </a:lnTo>
                <a:lnTo>
                  <a:pt x="57150" y="198120"/>
                </a:lnTo>
                <a:lnTo>
                  <a:pt x="80010" y="202692"/>
                </a:lnTo>
                <a:close/>
              </a:path>
              <a:path w="721360" h="501650">
                <a:moveTo>
                  <a:pt x="78966" y="208203"/>
                </a:moveTo>
                <a:lnTo>
                  <a:pt x="74930" y="211836"/>
                </a:lnTo>
                <a:lnTo>
                  <a:pt x="62230" y="211836"/>
                </a:lnTo>
                <a:lnTo>
                  <a:pt x="57150" y="207264"/>
                </a:lnTo>
                <a:lnTo>
                  <a:pt x="57150" y="222504"/>
                </a:lnTo>
                <a:lnTo>
                  <a:pt x="69850" y="222504"/>
                </a:lnTo>
                <a:lnTo>
                  <a:pt x="73660" y="227076"/>
                </a:lnTo>
                <a:lnTo>
                  <a:pt x="73660" y="236220"/>
                </a:lnTo>
                <a:lnTo>
                  <a:pt x="78966" y="208203"/>
                </a:lnTo>
                <a:close/>
              </a:path>
              <a:path w="721360" h="501650">
                <a:moveTo>
                  <a:pt x="64770" y="477012"/>
                </a:moveTo>
                <a:lnTo>
                  <a:pt x="57150" y="477012"/>
                </a:lnTo>
                <a:lnTo>
                  <a:pt x="60536" y="481076"/>
                </a:lnTo>
                <a:lnTo>
                  <a:pt x="64770" y="477012"/>
                </a:lnTo>
                <a:close/>
              </a:path>
              <a:path w="721360" h="501650">
                <a:moveTo>
                  <a:pt x="64770" y="501396"/>
                </a:moveTo>
                <a:lnTo>
                  <a:pt x="60536" y="497332"/>
                </a:lnTo>
                <a:lnTo>
                  <a:pt x="57150" y="501396"/>
                </a:lnTo>
                <a:lnTo>
                  <a:pt x="64770" y="501396"/>
                </a:lnTo>
                <a:close/>
              </a:path>
              <a:path w="721360" h="501650">
                <a:moveTo>
                  <a:pt x="62230" y="495300"/>
                </a:moveTo>
                <a:lnTo>
                  <a:pt x="62230" y="483108"/>
                </a:lnTo>
                <a:lnTo>
                  <a:pt x="60536" y="481076"/>
                </a:lnTo>
                <a:lnTo>
                  <a:pt x="58420" y="483108"/>
                </a:lnTo>
                <a:lnTo>
                  <a:pt x="58420" y="495300"/>
                </a:lnTo>
                <a:lnTo>
                  <a:pt x="60536" y="497332"/>
                </a:lnTo>
                <a:lnTo>
                  <a:pt x="62230" y="495300"/>
                </a:lnTo>
                <a:close/>
              </a:path>
              <a:path w="721360" h="501650">
                <a:moveTo>
                  <a:pt x="69850" y="179832"/>
                </a:moveTo>
                <a:lnTo>
                  <a:pt x="64770" y="175260"/>
                </a:lnTo>
                <a:lnTo>
                  <a:pt x="64770" y="166116"/>
                </a:lnTo>
                <a:lnTo>
                  <a:pt x="58674" y="191719"/>
                </a:lnTo>
                <a:lnTo>
                  <a:pt x="62230" y="187452"/>
                </a:lnTo>
                <a:lnTo>
                  <a:pt x="63500" y="187452"/>
                </a:lnTo>
                <a:lnTo>
                  <a:pt x="63500" y="175260"/>
                </a:lnTo>
                <a:lnTo>
                  <a:pt x="64770" y="176174"/>
                </a:lnTo>
                <a:lnTo>
                  <a:pt x="64770" y="167640"/>
                </a:lnTo>
                <a:lnTo>
                  <a:pt x="64984" y="166158"/>
                </a:lnTo>
                <a:lnTo>
                  <a:pt x="64984" y="176328"/>
                </a:lnTo>
                <a:lnTo>
                  <a:pt x="69850" y="179832"/>
                </a:lnTo>
                <a:close/>
              </a:path>
              <a:path w="721360" h="501650">
                <a:moveTo>
                  <a:pt x="59690" y="297180"/>
                </a:moveTo>
                <a:lnTo>
                  <a:pt x="59690" y="292608"/>
                </a:lnTo>
                <a:lnTo>
                  <a:pt x="59485" y="292553"/>
                </a:lnTo>
                <a:lnTo>
                  <a:pt x="58674" y="298399"/>
                </a:lnTo>
                <a:lnTo>
                  <a:pt x="59690" y="297180"/>
                </a:lnTo>
                <a:close/>
              </a:path>
              <a:path w="721360" h="501650">
                <a:moveTo>
                  <a:pt x="59690" y="292608"/>
                </a:moveTo>
                <a:lnTo>
                  <a:pt x="59690" y="291084"/>
                </a:lnTo>
                <a:lnTo>
                  <a:pt x="59485" y="292553"/>
                </a:lnTo>
                <a:lnTo>
                  <a:pt x="59690" y="292608"/>
                </a:lnTo>
                <a:close/>
              </a:path>
              <a:path w="721360" h="501650">
                <a:moveTo>
                  <a:pt x="79692" y="498729"/>
                </a:moveTo>
                <a:lnTo>
                  <a:pt x="73660" y="499872"/>
                </a:lnTo>
                <a:lnTo>
                  <a:pt x="67310" y="477012"/>
                </a:lnTo>
                <a:lnTo>
                  <a:pt x="64770" y="477012"/>
                </a:lnTo>
                <a:lnTo>
                  <a:pt x="60536" y="481076"/>
                </a:lnTo>
                <a:lnTo>
                  <a:pt x="62230" y="483108"/>
                </a:lnTo>
                <a:lnTo>
                  <a:pt x="62230" y="498957"/>
                </a:lnTo>
                <a:lnTo>
                  <a:pt x="64770" y="501396"/>
                </a:lnTo>
                <a:lnTo>
                  <a:pt x="77470" y="501396"/>
                </a:lnTo>
                <a:lnTo>
                  <a:pt x="79692" y="498729"/>
                </a:lnTo>
                <a:close/>
              </a:path>
              <a:path w="721360" h="501650">
                <a:moveTo>
                  <a:pt x="62230" y="498957"/>
                </a:moveTo>
                <a:lnTo>
                  <a:pt x="62230" y="495300"/>
                </a:lnTo>
                <a:lnTo>
                  <a:pt x="60536" y="497332"/>
                </a:lnTo>
                <a:lnTo>
                  <a:pt x="62230" y="498957"/>
                </a:lnTo>
                <a:close/>
              </a:path>
              <a:path w="721360" h="501650">
                <a:moveTo>
                  <a:pt x="65744" y="160912"/>
                </a:moveTo>
                <a:lnTo>
                  <a:pt x="63500" y="163068"/>
                </a:lnTo>
                <a:lnTo>
                  <a:pt x="63500" y="171450"/>
                </a:lnTo>
                <a:lnTo>
                  <a:pt x="64770" y="166116"/>
                </a:lnTo>
                <a:lnTo>
                  <a:pt x="64770" y="163068"/>
                </a:lnTo>
                <a:lnTo>
                  <a:pt x="65572" y="162105"/>
                </a:lnTo>
                <a:lnTo>
                  <a:pt x="65744" y="160912"/>
                </a:lnTo>
                <a:close/>
              </a:path>
              <a:path w="721360" h="501650">
                <a:moveTo>
                  <a:pt x="86316" y="176205"/>
                </a:moveTo>
                <a:lnTo>
                  <a:pt x="81280" y="179832"/>
                </a:lnTo>
                <a:lnTo>
                  <a:pt x="69850" y="179832"/>
                </a:lnTo>
                <a:lnTo>
                  <a:pt x="63500" y="175260"/>
                </a:lnTo>
                <a:lnTo>
                  <a:pt x="63500" y="187452"/>
                </a:lnTo>
                <a:lnTo>
                  <a:pt x="74930" y="187452"/>
                </a:lnTo>
                <a:lnTo>
                  <a:pt x="80010" y="193548"/>
                </a:lnTo>
                <a:lnTo>
                  <a:pt x="80010" y="202692"/>
                </a:lnTo>
                <a:lnTo>
                  <a:pt x="86316" y="176205"/>
                </a:lnTo>
                <a:close/>
              </a:path>
              <a:path w="721360" h="501650">
                <a:moveTo>
                  <a:pt x="65572" y="162105"/>
                </a:moveTo>
                <a:lnTo>
                  <a:pt x="64770" y="163068"/>
                </a:lnTo>
                <a:lnTo>
                  <a:pt x="64770" y="166116"/>
                </a:lnTo>
                <a:lnTo>
                  <a:pt x="64984" y="166158"/>
                </a:lnTo>
                <a:lnTo>
                  <a:pt x="65572" y="162105"/>
                </a:lnTo>
                <a:close/>
              </a:path>
              <a:path w="721360" h="501650">
                <a:moveTo>
                  <a:pt x="87630" y="170688"/>
                </a:moveTo>
                <a:lnTo>
                  <a:pt x="64984" y="166158"/>
                </a:lnTo>
                <a:lnTo>
                  <a:pt x="64770" y="167640"/>
                </a:lnTo>
                <a:lnTo>
                  <a:pt x="87630" y="170688"/>
                </a:lnTo>
                <a:close/>
              </a:path>
              <a:path w="721360" h="501650">
                <a:moveTo>
                  <a:pt x="87630" y="170688"/>
                </a:moveTo>
                <a:lnTo>
                  <a:pt x="64770" y="167640"/>
                </a:lnTo>
                <a:lnTo>
                  <a:pt x="64770" y="175260"/>
                </a:lnTo>
                <a:lnTo>
                  <a:pt x="69850" y="179832"/>
                </a:lnTo>
                <a:lnTo>
                  <a:pt x="81280" y="179832"/>
                </a:lnTo>
                <a:lnTo>
                  <a:pt x="86316" y="176205"/>
                </a:lnTo>
                <a:lnTo>
                  <a:pt x="87630" y="170688"/>
                </a:lnTo>
                <a:close/>
              </a:path>
              <a:path w="721360" h="501650">
                <a:moveTo>
                  <a:pt x="87630" y="170688"/>
                </a:moveTo>
                <a:lnTo>
                  <a:pt x="87630" y="163068"/>
                </a:lnTo>
                <a:lnTo>
                  <a:pt x="81280" y="156972"/>
                </a:lnTo>
                <a:lnTo>
                  <a:pt x="69850" y="156972"/>
                </a:lnTo>
                <a:lnTo>
                  <a:pt x="65572" y="162105"/>
                </a:lnTo>
                <a:lnTo>
                  <a:pt x="64984" y="166158"/>
                </a:lnTo>
                <a:lnTo>
                  <a:pt x="87630" y="170688"/>
                </a:lnTo>
                <a:close/>
              </a:path>
              <a:path w="721360" h="501650">
                <a:moveTo>
                  <a:pt x="69850" y="156972"/>
                </a:moveTo>
                <a:lnTo>
                  <a:pt x="65744" y="160912"/>
                </a:lnTo>
                <a:lnTo>
                  <a:pt x="65572" y="162105"/>
                </a:lnTo>
                <a:lnTo>
                  <a:pt x="69850" y="156972"/>
                </a:lnTo>
                <a:close/>
              </a:path>
              <a:path w="721360" h="501650">
                <a:moveTo>
                  <a:pt x="67310" y="269748"/>
                </a:moveTo>
                <a:lnTo>
                  <a:pt x="67310" y="265176"/>
                </a:lnTo>
                <a:lnTo>
                  <a:pt x="65616" y="271272"/>
                </a:lnTo>
                <a:lnTo>
                  <a:pt x="67310" y="269748"/>
                </a:lnTo>
                <a:close/>
              </a:path>
              <a:path w="721360" h="501650">
                <a:moveTo>
                  <a:pt x="92710" y="137160"/>
                </a:moveTo>
                <a:lnTo>
                  <a:pt x="69850" y="132588"/>
                </a:lnTo>
                <a:lnTo>
                  <a:pt x="65744" y="160912"/>
                </a:lnTo>
                <a:lnTo>
                  <a:pt x="69850" y="156972"/>
                </a:lnTo>
                <a:lnTo>
                  <a:pt x="69850" y="140208"/>
                </a:lnTo>
                <a:lnTo>
                  <a:pt x="74930" y="146304"/>
                </a:lnTo>
                <a:lnTo>
                  <a:pt x="87630" y="146304"/>
                </a:lnTo>
                <a:lnTo>
                  <a:pt x="92145" y="140885"/>
                </a:lnTo>
                <a:lnTo>
                  <a:pt x="92710" y="137160"/>
                </a:lnTo>
                <a:close/>
              </a:path>
              <a:path w="721360" h="501650">
                <a:moveTo>
                  <a:pt x="85782" y="472578"/>
                </a:moveTo>
                <a:lnTo>
                  <a:pt x="67310" y="477012"/>
                </a:lnTo>
                <a:lnTo>
                  <a:pt x="77470" y="477012"/>
                </a:lnTo>
                <a:lnTo>
                  <a:pt x="82550" y="483108"/>
                </a:lnTo>
                <a:lnTo>
                  <a:pt x="82550" y="475488"/>
                </a:lnTo>
                <a:lnTo>
                  <a:pt x="85782" y="472578"/>
                </a:lnTo>
                <a:close/>
              </a:path>
              <a:path w="721360" h="501650">
                <a:moveTo>
                  <a:pt x="82550" y="495300"/>
                </a:moveTo>
                <a:lnTo>
                  <a:pt x="82550" y="483108"/>
                </a:lnTo>
                <a:lnTo>
                  <a:pt x="77470" y="477012"/>
                </a:lnTo>
                <a:lnTo>
                  <a:pt x="67310" y="477012"/>
                </a:lnTo>
                <a:lnTo>
                  <a:pt x="73660" y="499872"/>
                </a:lnTo>
                <a:lnTo>
                  <a:pt x="79692" y="498729"/>
                </a:lnTo>
                <a:lnTo>
                  <a:pt x="82550" y="495300"/>
                </a:lnTo>
                <a:close/>
              </a:path>
              <a:path w="721360" h="501650">
                <a:moveTo>
                  <a:pt x="70485" y="127254"/>
                </a:moveTo>
                <a:lnTo>
                  <a:pt x="69850" y="128016"/>
                </a:lnTo>
                <a:lnTo>
                  <a:pt x="69850" y="131064"/>
                </a:lnTo>
                <a:lnTo>
                  <a:pt x="70485" y="127254"/>
                </a:lnTo>
                <a:close/>
              </a:path>
              <a:path w="721360" h="501650">
                <a:moveTo>
                  <a:pt x="92710" y="137160"/>
                </a:moveTo>
                <a:lnTo>
                  <a:pt x="92710" y="128016"/>
                </a:lnTo>
                <a:lnTo>
                  <a:pt x="92347" y="127580"/>
                </a:lnTo>
                <a:lnTo>
                  <a:pt x="90170" y="129540"/>
                </a:lnTo>
                <a:lnTo>
                  <a:pt x="77470" y="129540"/>
                </a:lnTo>
                <a:lnTo>
                  <a:pt x="72390" y="124968"/>
                </a:lnTo>
                <a:lnTo>
                  <a:pt x="70485" y="127254"/>
                </a:lnTo>
                <a:lnTo>
                  <a:pt x="69850" y="131064"/>
                </a:lnTo>
                <a:lnTo>
                  <a:pt x="92710" y="137160"/>
                </a:lnTo>
                <a:close/>
              </a:path>
              <a:path w="721360" h="501650">
                <a:moveTo>
                  <a:pt x="92710" y="137160"/>
                </a:moveTo>
                <a:lnTo>
                  <a:pt x="69850" y="131064"/>
                </a:lnTo>
                <a:lnTo>
                  <a:pt x="69850" y="132588"/>
                </a:lnTo>
                <a:lnTo>
                  <a:pt x="92710" y="137160"/>
                </a:lnTo>
                <a:close/>
              </a:path>
              <a:path w="721360" h="501650">
                <a:moveTo>
                  <a:pt x="91953" y="142153"/>
                </a:moveTo>
                <a:lnTo>
                  <a:pt x="87630" y="146304"/>
                </a:lnTo>
                <a:lnTo>
                  <a:pt x="74930" y="146304"/>
                </a:lnTo>
                <a:lnTo>
                  <a:pt x="69850" y="140208"/>
                </a:lnTo>
                <a:lnTo>
                  <a:pt x="69850" y="156972"/>
                </a:lnTo>
                <a:lnTo>
                  <a:pt x="81280" y="156972"/>
                </a:lnTo>
                <a:lnTo>
                  <a:pt x="87630" y="163068"/>
                </a:lnTo>
                <a:lnTo>
                  <a:pt x="87630" y="170688"/>
                </a:lnTo>
                <a:lnTo>
                  <a:pt x="91953" y="142153"/>
                </a:lnTo>
                <a:close/>
              </a:path>
              <a:path w="721360" h="501650">
                <a:moveTo>
                  <a:pt x="95250" y="120396"/>
                </a:moveTo>
                <a:lnTo>
                  <a:pt x="72390" y="117348"/>
                </a:lnTo>
                <a:lnTo>
                  <a:pt x="72390" y="115824"/>
                </a:lnTo>
                <a:lnTo>
                  <a:pt x="70485" y="127254"/>
                </a:lnTo>
                <a:lnTo>
                  <a:pt x="72390" y="124968"/>
                </a:lnTo>
                <a:lnTo>
                  <a:pt x="72390" y="117348"/>
                </a:lnTo>
                <a:lnTo>
                  <a:pt x="72614" y="115868"/>
                </a:lnTo>
                <a:lnTo>
                  <a:pt x="72614" y="124699"/>
                </a:lnTo>
                <a:lnTo>
                  <a:pt x="74930" y="121920"/>
                </a:lnTo>
                <a:lnTo>
                  <a:pt x="87630" y="121920"/>
                </a:lnTo>
                <a:lnTo>
                  <a:pt x="92955" y="127032"/>
                </a:lnTo>
                <a:lnTo>
                  <a:pt x="94447" y="125689"/>
                </a:lnTo>
                <a:lnTo>
                  <a:pt x="95250" y="120396"/>
                </a:lnTo>
                <a:close/>
              </a:path>
              <a:path w="721360" h="501650">
                <a:moveTo>
                  <a:pt x="73660" y="240792"/>
                </a:moveTo>
                <a:lnTo>
                  <a:pt x="73660" y="236220"/>
                </a:lnTo>
                <a:lnTo>
                  <a:pt x="72115" y="243263"/>
                </a:lnTo>
                <a:lnTo>
                  <a:pt x="73660" y="240792"/>
                </a:lnTo>
                <a:close/>
              </a:path>
              <a:path w="721360" h="501650">
                <a:moveTo>
                  <a:pt x="73236" y="111760"/>
                </a:moveTo>
                <a:lnTo>
                  <a:pt x="72390" y="112776"/>
                </a:lnTo>
                <a:lnTo>
                  <a:pt x="72390" y="115824"/>
                </a:lnTo>
                <a:lnTo>
                  <a:pt x="72614" y="115868"/>
                </a:lnTo>
                <a:lnTo>
                  <a:pt x="73236" y="111760"/>
                </a:lnTo>
                <a:close/>
              </a:path>
              <a:path w="721360" h="501650">
                <a:moveTo>
                  <a:pt x="95250" y="120396"/>
                </a:moveTo>
                <a:lnTo>
                  <a:pt x="72614" y="115868"/>
                </a:lnTo>
                <a:lnTo>
                  <a:pt x="72390" y="117348"/>
                </a:lnTo>
                <a:lnTo>
                  <a:pt x="95250" y="120396"/>
                </a:lnTo>
                <a:close/>
              </a:path>
              <a:path w="721360" h="501650">
                <a:moveTo>
                  <a:pt x="92347" y="127580"/>
                </a:moveTo>
                <a:lnTo>
                  <a:pt x="87630" y="121920"/>
                </a:lnTo>
                <a:lnTo>
                  <a:pt x="74930" y="121920"/>
                </a:lnTo>
                <a:lnTo>
                  <a:pt x="72390" y="124968"/>
                </a:lnTo>
                <a:lnTo>
                  <a:pt x="77470" y="129540"/>
                </a:lnTo>
                <a:lnTo>
                  <a:pt x="90170" y="129540"/>
                </a:lnTo>
                <a:lnTo>
                  <a:pt x="92347" y="127580"/>
                </a:lnTo>
                <a:close/>
              </a:path>
              <a:path w="721360" h="501650">
                <a:moveTo>
                  <a:pt x="95250" y="120396"/>
                </a:moveTo>
                <a:lnTo>
                  <a:pt x="95250" y="112776"/>
                </a:lnTo>
                <a:lnTo>
                  <a:pt x="94342" y="111687"/>
                </a:lnTo>
                <a:lnTo>
                  <a:pt x="92710" y="114300"/>
                </a:lnTo>
                <a:lnTo>
                  <a:pt x="80010" y="114300"/>
                </a:lnTo>
                <a:lnTo>
                  <a:pt x="75565" y="108966"/>
                </a:lnTo>
                <a:lnTo>
                  <a:pt x="73236" y="111760"/>
                </a:lnTo>
                <a:lnTo>
                  <a:pt x="72614" y="115868"/>
                </a:lnTo>
                <a:lnTo>
                  <a:pt x="95250" y="120396"/>
                </a:lnTo>
                <a:close/>
              </a:path>
              <a:path w="721360" h="501650">
                <a:moveTo>
                  <a:pt x="96520" y="103632"/>
                </a:moveTo>
                <a:lnTo>
                  <a:pt x="74930" y="100584"/>
                </a:lnTo>
                <a:lnTo>
                  <a:pt x="73236" y="111760"/>
                </a:lnTo>
                <a:lnTo>
                  <a:pt x="74930" y="109728"/>
                </a:lnTo>
                <a:lnTo>
                  <a:pt x="74930" y="108204"/>
                </a:lnTo>
                <a:lnTo>
                  <a:pt x="75565" y="108966"/>
                </a:lnTo>
                <a:lnTo>
                  <a:pt x="77470" y="106680"/>
                </a:lnTo>
                <a:lnTo>
                  <a:pt x="90170" y="106680"/>
                </a:lnTo>
                <a:lnTo>
                  <a:pt x="94342" y="111687"/>
                </a:lnTo>
                <a:lnTo>
                  <a:pt x="96125" y="108834"/>
                </a:lnTo>
                <a:lnTo>
                  <a:pt x="96520" y="103632"/>
                </a:lnTo>
                <a:close/>
              </a:path>
              <a:path w="721360" h="501650">
                <a:moveTo>
                  <a:pt x="75946" y="95097"/>
                </a:moveTo>
                <a:lnTo>
                  <a:pt x="74930" y="96012"/>
                </a:lnTo>
                <a:lnTo>
                  <a:pt x="74930" y="100584"/>
                </a:lnTo>
                <a:lnTo>
                  <a:pt x="75946" y="95097"/>
                </a:lnTo>
                <a:close/>
              </a:path>
              <a:path w="721360" h="501650">
                <a:moveTo>
                  <a:pt x="96520" y="99441"/>
                </a:moveTo>
                <a:lnTo>
                  <a:pt x="96520" y="96012"/>
                </a:lnTo>
                <a:lnTo>
                  <a:pt x="92710" y="91440"/>
                </a:lnTo>
                <a:lnTo>
                  <a:pt x="80010" y="91440"/>
                </a:lnTo>
                <a:lnTo>
                  <a:pt x="75946" y="95097"/>
                </a:lnTo>
                <a:lnTo>
                  <a:pt x="74930" y="100584"/>
                </a:lnTo>
                <a:lnTo>
                  <a:pt x="77470" y="100942"/>
                </a:lnTo>
                <a:lnTo>
                  <a:pt x="77470" y="96012"/>
                </a:lnTo>
                <a:lnTo>
                  <a:pt x="81280" y="100584"/>
                </a:lnTo>
                <a:lnTo>
                  <a:pt x="95250" y="100584"/>
                </a:lnTo>
                <a:lnTo>
                  <a:pt x="96520" y="99441"/>
                </a:lnTo>
                <a:close/>
              </a:path>
              <a:path w="721360" h="501650">
                <a:moveTo>
                  <a:pt x="75565" y="108966"/>
                </a:moveTo>
                <a:lnTo>
                  <a:pt x="74930" y="108204"/>
                </a:lnTo>
                <a:lnTo>
                  <a:pt x="74930" y="109728"/>
                </a:lnTo>
                <a:lnTo>
                  <a:pt x="75565" y="108966"/>
                </a:lnTo>
                <a:close/>
              </a:path>
              <a:path w="721360" h="501650">
                <a:moveTo>
                  <a:pt x="94342" y="111687"/>
                </a:moveTo>
                <a:lnTo>
                  <a:pt x="90170" y="106680"/>
                </a:lnTo>
                <a:lnTo>
                  <a:pt x="77470" y="106680"/>
                </a:lnTo>
                <a:lnTo>
                  <a:pt x="75565" y="108966"/>
                </a:lnTo>
                <a:lnTo>
                  <a:pt x="80010" y="114300"/>
                </a:lnTo>
                <a:lnTo>
                  <a:pt x="92710" y="114300"/>
                </a:lnTo>
                <a:lnTo>
                  <a:pt x="94342" y="111687"/>
                </a:lnTo>
                <a:close/>
              </a:path>
              <a:path w="721360" h="501650">
                <a:moveTo>
                  <a:pt x="100330" y="91440"/>
                </a:moveTo>
                <a:lnTo>
                  <a:pt x="77470" y="88392"/>
                </a:lnTo>
                <a:lnTo>
                  <a:pt x="77470" y="86868"/>
                </a:lnTo>
                <a:lnTo>
                  <a:pt x="75946" y="95097"/>
                </a:lnTo>
                <a:lnTo>
                  <a:pt x="77470" y="93726"/>
                </a:lnTo>
                <a:lnTo>
                  <a:pt x="77470" y="88392"/>
                </a:lnTo>
                <a:lnTo>
                  <a:pt x="77715" y="86917"/>
                </a:lnTo>
                <a:lnTo>
                  <a:pt x="77715" y="93504"/>
                </a:lnTo>
                <a:lnTo>
                  <a:pt x="80010" y="91440"/>
                </a:lnTo>
                <a:lnTo>
                  <a:pt x="92710" y="91440"/>
                </a:lnTo>
                <a:lnTo>
                  <a:pt x="96520" y="96012"/>
                </a:lnTo>
                <a:lnTo>
                  <a:pt x="96520" y="99441"/>
                </a:lnTo>
                <a:lnTo>
                  <a:pt x="98342" y="97801"/>
                </a:lnTo>
                <a:lnTo>
                  <a:pt x="100330" y="91440"/>
                </a:lnTo>
                <a:close/>
              </a:path>
              <a:path w="721360" h="501650">
                <a:moveTo>
                  <a:pt x="78509" y="82157"/>
                </a:moveTo>
                <a:lnTo>
                  <a:pt x="77470" y="83820"/>
                </a:lnTo>
                <a:lnTo>
                  <a:pt x="77470" y="86868"/>
                </a:lnTo>
                <a:lnTo>
                  <a:pt x="77715" y="86917"/>
                </a:lnTo>
                <a:lnTo>
                  <a:pt x="78509" y="82157"/>
                </a:lnTo>
                <a:close/>
              </a:path>
              <a:path w="721360" h="501650">
                <a:moveTo>
                  <a:pt x="100330" y="91440"/>
                </a:moveTo>
                <a:lnTo>
                  <a:pt x="77715" y="86917"/>
                </a:lnTo>
                <a:lnTo>
                  <a:pt x="77470" y="88392"/>
                </a:lnTo>
                <a:lnTo>
                  <a:pt x="100330" y="91440"/>
                </a:lnTo>
                <a:close/>
              </a:path>
              <a:path w="721360" h="501650">
                <a:moveTo>
                  <a:pt x="98342" y="97801"/>
                </a:moveTo>
                <a:lnTo>
                  <a:pt x="95250" y="100584"/>
                </a:lnTo>
                <a:lnTo>
                  <a:pt x="81280" y="100584"/>
                </a:lnTo>
                <a:lnTo>
                  <a:pt x="77470" y="96012"/>
                </a:lnTo>
                <a:lnTo>
                  <a:pt x="77470" y="100942"/>
                </a:lnTo>
                <a:lnTo>
                  <a:pt x="96520" y="103632"/>
                </a:lnTo>
                <a:lnTo>
                  <a:pt x="98342" y="97801"/>
                </a:lnTo>
                <a:close/>
              </a:path>
              <a:path w="721360" h="501650">
                <a:moveTo>
                  <a:pt x="100330" y="91440"/>
                </a:moveTo>
                <a:lnTo>
                  <a:pt x="100330" y="83820"/>
                </a:lnTo>
                <a:lnTo>
                  <a:pt x="99695" y="83058"/>
                </a:lnTo>
                <a:lnTo>
                  <a:pt x="96520" y="86868"/>
                </a:lnTo>
                <a:lnTo>
                  <a:pt x="85090" y="86868"/>
                </a:lnTo>
                <a:lnTo>
                  <a:pt x="79136" y="81153"/>
                </a:lnTo>
                <a:lnTo>
                  <a:pt x="78509" y="82157"/>
                </a:lnTo>
                <a:lnTo>
                  <a:pt x="77715" y="86917"/>
                </a:lnTo>
                <a:lnTo>
                  <a:pt x="100330" y="91440"/>
                </a:lnTo>
                <a:close/>
              </a:path>
              <a:path w="721360" h="501650">
                <a:moveTo>
                  <a:pt x="79136" y="81153"/>
                </a:moveTo>
                <a:lnTo>
                  <a:pt x="78740" y="80772"/>
                </a:lnTo>
                <a:lnTo>
                  <a:pt x="78509" y="82157"/>
                </a:lnTo>
                <a:lnTo>
                  <a:pt x="79136" y="81153"/>
                </a:lnTo>
                <a:close/>
              </a:path>
              <a:path w="721360" h="501650">
                <a:moveTo>
                  <a:pt x="80627" y="67220"/>
                </a:moveTo>
                <a:lnTo>
                  <a:pt x="78740" y="68580"/>
                </a:lnTo>
                <a:lnTo>
                  <a:pt x="78740" y="80772"/>
                </a:lnTo>
                <a:lnTo>
                  <a:pt x="80010" y="73152"/>
                </a:lnTo>
                <a:lnTo>
                  <a:pt x="80627" y="67220"/>
                </a:lnTo>
                <a:close/>
              </a:path>
              <a:path w="721360" h="501650">
                <a:moveTo>
                  <a:pt x="101600" y="76200"/>
                </a:moveTo>
                <a:lnTo>
                  <a:pt x="80010" y="73152"/>
                </a:lnTo>
                <a:lnTo>
                  <a:pt x="78740" y="80772"/>
                </a:lnTo>
                <a:lnTo>
                  <a:pt x="79136" y="81153"/>
                </a:lnTo>
                <a:lnTo>
                  <a:pt x="81280" y="77724"/>
                </a:lnTo>
                <a:lnTo>
                  <a:pt x="95250" y="77724"/>
                </a:lnTo>
                <a:lnTo>
                  <a:pt x="99695" y="83058"/>
                </a:lnTo>
                <a:lnTo>
                  <a:pt x="101176" y="81280"/>
                </a:lnTo>
                <a:lnTo>
                  <a:pt x="101600" y="76200"/>
                </a:lnTo>
                <a:close/>
              </a:path>
              <a:path w="721360" h="501650">
                <a:moveTo>
                  <a:pt x="80010" y="207264"/>
                </a:moveTo>
                <a:lnTo>
                  <a:pt x="80010" y="202692"/>
                </a:lnTo>
                <a:lnTo>
                  <a:pt x="78966" y="208203"/>
                </a:lnTo>
                <a:lnTo>
                  <a:pt x="80010" y="207264"/>
                </a:lnTo>
                <a:close/>
              </a:path>
              <a:path w="721360" h="501650">
                <a:moveTo>
                  <a:pt x="99695" y="83058"/>
                </a:moveTo>
                <a:lnTo>
                  <a:pt x="95250" y="77724"/>
                </a:lnTo>
                <a:lnTo>
                  <a:pt x="81280" y="77724"/>
                </a:lnTo>
                <a:lnTo>
                  <a:pt x="79136" y="81153"/>
                </a:lnTo>
                <a:lnTo>
                  <a:pt x="85090" y="86868"/>
                </a:lnTo>
                <a:lnTo>
                  <a:pt x="96520" y="86868"/>
                </a:lnTo>
                <a:lnTo>
                  <a:pt x="99695" y="83058"/>
                </a:lnTo>
                <a:close/>
              </a:path>
              <a:path w="721360" h="501650">
                <a:moveTo>
                  <a:pt x="97790" y="495300"/>
                </a:moveTo>
                <a:lnTo>
                  <a:pt x="87630" y="495300"/>
                </a:lnTo>
                <a:lnTo>
                  <a:pt x="82550" y="489204"/>
                </a:lnTo>
                <a:lnTo>
                  <a:pt x="82550" y="495300"/>
                </a:lnTo>
                <a:lnTo>
                  <a:pt x="79692" y="498729"/>
                </a:lnTo>
                <a:lnTo>
                  <a:pt x="97790" y="495300"/>
                </a:lnTo>
                <a:close/>
              </a:path>
              <a:path w="721360" h="501650">
                <a:moveTo>
                  <a:pt x="101600" y="71628"/>
                </a:moveTo>
                <a:lnTo>
                  <a:pt x="101600" y="68580"/>
                </a:lnTo>
                <a:lnTo>
                  <a:pt x="96520" y="64008"/>
                </a:lnTo>
                <a:lnTo>
                  <a:pt x="84931" y="64122"/>
                </a:lnTo>
                <a:lnTo>
                  <a:pt x="80627" y="67220"/>
                </a:lnTo>
                <a:lnTo>
                  <a:pt x="80010" y="73152"/>
                </a:lnTo>
                <a:lnTo>
                  <a:pt x="81280" y="73331"/>
                </a:lnTo>
                <a:lnTo>
                  <a:pt x="81280" y="68580"/>
                </a:lnTo>
                <a:lnTo>
                  <a:pt x="87480" y="73044"/>
                </a:lnTo>
                <a:lnTo>
                  <a:pt x="100330" y="73152"/>
                </a:lnTo>
                <a:lnTo>
                  <a:pt x="101600" y="71628"/>
                </a:lnTo>
                <a:close/>
              </a:path>
              <a:path w="721360" h="501650">
                <a:moveTo>
                  <a:pt x="96520" y="64008"/>
                </a:moveTo>
                <a:lnTo>
                  <a:pt x="81280" y="60960"/>
                </a:lnTo>
                <a:lnTo>
                  <a:pt x="80627" y="67220"/>
                </a:lnTo>
                <a:lnTo>
                  <a:pt x="84931" y="64122"/>
                </a:lnTo>
                <a:lnTo>
                  <a:pt x="96520" y="64008"/>
                </a:lnTo>
                <a:close/>
              </a:path>
              <a:path w="721360" h="501650">
                <a:moveTo>
                  <a:pt x="81875" y="55959"/>
                </a:moveTo>
                <a:lnTo>
                  <a:pt x="81280" y="56388"/>
                </a:lnTo>
                <a:lnTo>
                  <a:pt x="81280" y="60960"/>
                </a:lnTo>
                <a:lnTo>
                  <a:pt x="81875" y="55959"/>
                </a:lnTo>
                <a:close/>
              </a:path>
              <a:path w="721360" h="501650">
                <a:moveTo>
                  <a:pt x="103651" y="55801"/>
                </a:moveTo>
                <a:lnTo>
                  <a:pt x="101600" y="53340"/>
                </a:lnTo>
                <a:lnTo>
                  <a:pt x="90072" y="53252"/>
                </a:lnTo>
                <a:lnTo>
                  <a:pt x="88483" y="51822"/>
                </a:lnTo>
                <a:lnTo>
                  <a:pt x="87480" y="51923"/>
                </a:lnTo>
                <a:lnTo>
                  <a:pt x="81875" y="55959"/>
                </a:lnTo>
                <a:lnTo>
                  <a:pt x="81280" y="60960"/>
                </a:lnTo>
                <a:lnTo>
                  <a:pt x="82550" y="61129"/>
                </a:lnTo>
                <a:lnTo>
                  <a:pt x="82550" y="57912"/>
                </a:lnTo>
                <a:lnTo>
                  <a:pt x="88034" y="61860"/>
                </a:lnTo>
                <a:lnTo>
                  <a:pt x="91757" y="62357"/>
                </a:lnTo>
                <a:lnTo>
                  <a:pt x="101811" y="62230"/>
                </a:lnTo>
                <a:lnTo>
                  <a:pt x="103331" y="60405"/>
                </a:lnTo>
                <a:lnTo>
                  <a:pt x="103651" y="55801"/>
                </a:lnTo>
                <a:close/>
              </a:path>
              <a:path w="721360" h="501650">
                <a:moveTo>
                  <a:pt x="88900" y="62484"/>
                </a:moveTo>
                <a:lnTo>
                  <a:pt x="88034" y="61860"/>
                </a:lnTo>
                <a:lnTo>
                  <a:pt x="81280" y="60960"/>
                </a:lnTo>
                <a:lnTo>
                  <a:pt x="88900" y="62484"/>
                </a:lnTo>
                <a:close/>
              </a:path>
              <a:path w="721360" h="501650">
                <a:moveTo>
                  <a:pt x="103124" y="69799"/>
                </a:moveTo>
                <a:lnTo>
                  <a:pt x="100330" y="73152"/>
                </a:lnTo>
                <a:lnTo>
                  <a:pt x="87480" y="73044"/>
                </a:lnTo>
                <a:lnTo>
                  <a:pt x="81280" y="68580"/>
                </a:lnTo>
                <a:lnTo>
                  <a:pt x="81280" y="73331"/>
                </a:lnTo>
                <a:lnTo>
                  <a:pt x="101600" y="76200"/>
                </a:lnTo>
                <a:lnTo>
                  <a:pt x="103124" y="69799"/>
                </a:lnTo>
                <a:close/>
              </a:path>
              <a:path w="721360" h="501650">
                <a:moveTo>
                  <a:pt x="88476" y="51816"/>
                </a:moveTo>
                <a:lnTo>
                  <a:pt x="87630" y="51054"/>
                </a:lnTo>
                <a:lnTo>
                  <a:pt x="87480" y="50949"/>
                </a:lnTo>
                <a:lnTo>
                  <a:pt x="82550" y="50292"/>
                </a:lnTo>
                <a:lnTo>
                  <a:pt x="81875" y="55959"/>
                </a:lnTo>
                <a:lnTo>
                  <a:pt x="87480" y="51923"/>
                </a:lnTo>
                <a:lnTo>
                  <a:pt x="88476" y="51816"/>
                </a:lnTo>
                <a:close/>
              </a:path>
              <a:path w="721360" h="501650">
                <a:moveTo>
                  <a:pt x="84931" y="44005"/>
                </a:moveTo>
                <a:lnTo>
                  <a:pt x="82550" y="45720"/>
                </a:lnTo>
                <a:lnTo>
                  <a:pt x="82550" y="48768"/>
                </a:lnTo>
                <a:lnTo>
                  <a:pt x="84931" y="44005"/>
                </a:lnTo>
                <a:close/>
              </a:path>
              <a:path w="721360" h="501650">
                <a:moveTo>
                  <a:pt x="105410" y="47244"/>
                </a:moveTo>
                <a:lnTo>
                  <a:pt x="105410" y="45720"/>
                </a:lnTo>
                <a:lnTo>
                  <a:pt x="104563" y="44704"/>
                </a:lnTo>
                <a:lnTo>
                  <a:pt x="104364" y="44644"/>
                </a:lnTo>
                <a:lnTo>
                  <a:pt x="103020" y="45611"/>
                </a:lnTo>
                <a:lnTo>
                  <a:pt x="92710" y="45720"/>
                </a:lnTo>
                <a:lnTo>
                  <a:pt x="88355" y="41801"/>
                </a:lnTo>
                <a:lnTo>
                  <a:pt x="88034" y="41771"/>
                </a:lnTo>
                <a:lnTo>
                  <a:pt x="84931" y="44005"/>
                </a:lnTo>
                <a:lnTo>
                  <a:pt x="82550" y="48768"/>
                </a:lnTo>
                <a:lnTo>
                  <a:pt x="85090" y="49276"/>
                </a:lnTo>
                <a:lnTo>
                  <a:pt x="85090" y="48768"/>
                </a:lnTo>
                <a:lnTo>
                  <a:pt x="85815" y="49421"/>
                </a:lnTo>
                <a:lnTo>
                  <a:pt x="97356" y="51729"/>
                </a:lnTo>
                <a:lnTo>
                  <a:pt x="100330" y="51816"/>
                </a:lnTo>
                <a:lnTo>
                  <a:pt x="100838" y="52425"/>
                </a:lnTo>
                <a:lnTo>
                  <a:pt x="103331" y="52924"/>
                </a:lnTo>
                <a:lnTo>
                  <a:pt x="103886" y="52425"/>
                </a:lnTo>
                <a:lnTo>
                  <a:pt x="104140" y="48768"/>
                </a:lnTo>
                <a:lnTo>
                  <a:pt x="104140" y="45720"/>
                </a:lnTo>
                <a:lnTo>
                  <a:pt x="105410" y="47244"/>
                </a:lnTo>
                <a:close/>
              </a:path>
              <a:path w="721360" h="501650">
                <a:moveTo>
                  <a:pt x="87519" y="50954"/>
                </a:moveTo>
                <a:lnTo>
                  <a:pt x="85815" y="49421"/>
                </a:lnTo>
                <a:lnTo>
                  <a:pt x="82550" y="48768"/>
                </a:lnTo>
                <a:lnTo>
                  <a:pt x="82550" y="50292"/>
                </a:lnTo>
                <a:lnTo>
                  <a:pt x="87519" y="50954"/>
                </a:lnTo>
                <a:close/>
              </a:path>
              <a:path w="721360" h="501650">
                <a:moveTo>
                  <a:pt x="88034" y="61860"/>
                </a:moveTo>
                <a:lnTo>
                  <a:pt x="82550" y="57912"/>
                </a:lnTo>
                <a:lnTo>
                  <a:pt x="82550" y="61129"/>
                </a:lnTo>
                <a:lnTo>
                  <a:pt x="88034" y="61860"/>
                </a:lnTo>
                <a:close/>
              </a:path>
              <a:path w="721360" h="501650">
                <a:moveTo>
                  <a:pt x="97117" y="492072"/>
                </a:moveTo>
                <a:lnTo>
                  <a:pt x="92710" y="470916"/>
                </a:lnTo>
                <a:lnTo>
                  <a:pt x="85782" y="472578"/>
                </a:lnTo>
                <a:lnTo>
                  <a:pt x="82550" y="475488"/>
                </a:lnTo>
                <a:lnTo>
                  <a:pt x="82550" y="489204"/>
                </a:lnTo>
                <a:lnTo>
                  <a:pt x="87630" y="495300"/>
                </a:lnTo>
                <a:lnTo>
                  <a:pt x="95250" y="495300"/>
                </a:lnTo>
                <a:lnTo>
                  <a:pt x="95250" y="490728"/>
                </a:lnTo>
                <a:lnTo>
                  <a:pt x="97117" y="492072"/>
                </a:lnTo>
                <a:close/>
              </a:path>
              <a:path w="721360" h="501650">
                <a:moveTo>
                  <a:pt x="88194" y="41656"/>
                </a:moveTo>
                <a:lnTo>
                  <a:pt x="87866" y="41360"/>
                </a:lnTo>
                <a:lnTo>
                  <a:pt x="86316" y="41235"/>
                </a:lnTo>
                <a:lnTo>
                  <a:pt x="84931" y="44005"/>
                </a:lnTo>
                <a:lnTo>
                  <a:pt x="88194" y="41656"/>
                </a:lnTo>
                <a:close/>
              </a:path>
              <a:path w="721360" h="501650">
                <a:moveTo>
                  <a:pt x="87480" y="34424"/>
                </a:moveTo>
                <a:lnTo>
                  <a:pt x="85090" y="36576"/>
                </a:lnTo>
                <a:lnTo>
                  <a:pt x="85090" y="43688"/>
                </a:lnTo>
                <a:lnTo>
                  <a:pt x="86360" y="41148"/>
                </a:lnTo>
                <a:lnTo>
                  <a:pt x="87480" y="34424"/>
                </a:lnTo>
                <a:close/>
              </a:path>
              <a:path w="721360" h="501650">
                <a:moveTo>
                  <a:pt x="85815" y="49421"/>
                </a:moveTo>
                <a:lnTo>
                  <a:pt x="85090" y="48768"/>
                </a:lnTo>
                <a:lnTo>
                  <a:pt x="85090" y="49276"/>
                </a:lnTo>
                <a:lnTo>
                  <a:pt x="85815" y="49421"/>
                </a:lnTo>
                <a:close/>
              </a:path>
              <a:path w="721360" h="501650">
                <a:moveTo>
                  <a:pt x="92710" y="470916"/>
                </a:moveTo>
                <a:lnTo>
                  <a:pt x="87519" y="471015"/>
                </a:lnTo>
                <a:lnTo>
                  <a:pt x="85782" y="472578"/>
                </a:lnTo>
                <a:lnTo>
                  <a:pt x="92710" y="470916"/>
                </a:lnTo>
                <a:close/>
              </a:path>
              <a:path w="721360" h="501650">
                <a:moveTo>
                  <a:pt x="97790" y="51816"/>
                </a:moveTo>
                <a:lnTo>
                  <a:pt x="85815" y="49421"/>
                </a:lnTo>
                <a:lnTo>
                  <a:pt x="87480" y="50919"/>
                </a:lnTo>
                <a:lnTo>
                  <a:pt x="88194" y="51044"/>
                </a:lnTo>
                <a:lnTo>
                  <a:pt x="93838" y="51797"/>
                </a:lnTo>
                <a:lnTo>
                  <a:pt x="97790" y="51816"/>
                </a:lnTo>
                <a:close/>
              </a:path>
              <a:path w="721360" h="501650">
                <a:moveTo>
                  <a:pt x="87630" y="175260"/>
                </a:moveTo>
                <a:lnTo>
                  <a:pt x="87630" y="170688"/>
                </a:lnTo>
                <a:lnTo>
                  <a:pt x="86316" y="176205"/>
                </a:lnTo>
                <a:lnTo>
                  <a:pt x="87630" y="175260"/>
                </a:lnTo>
                <a:close/>
              </a:path>
              <a:path w="721360" h="501650">
                <a:moveTo>
                  <a:pt x="106836" y="39206"/>
                </a:moveTo>
                <a:lnTo>
                  <a:pt x="95758" y="35052"/>
                </a:lnTo>
                <a:lnTo>
                  <a:pt x="95170" y="34980"/>
                </a:lnTo>
                <a:lnTo>
                  <a:pt x="94887" y="34725"/>
                </a:lnTo>
                <a:lnTo>
                  <a:pt x="94447" y="34560"/>
                </a:lnTo>
                <a:lnTo>
                  <a:pt x="88355" y="33636"/>
                </a:lnTo>
                <a:lnTo>
                  <a:pt x="87480" y="34424"/>
                </a:lnTo>
                <a:lnTo>
                  <a:pt x="86360" y="41148"/>
                </a:lnTo>
                <a:lnTo>
                  <a:pt x="87630" y="41327"/>
                </a:lnTo>
                <a:lnTo>
                  <a:pt x="87630" y="41148"/>
                </a:lnTo>
                <a:lnTo>
                  <a:pt x="87866" y="41360"/>
                </a:lnTo>
                <a:lnTo>
                  <a:pt x="88483" y="41447"/>
                </a:lnTo>
                <a:lnTo>
                  <a:pt x="88900" y="41148"/>
                </a:lnTo>
                <a:lnTo>
                  <a:pt x="88900" y="36576"/>
                </a:lnTo>
                <a:lnTo>
                  <a:pt x="93838" y="41021"/>
                </a:lnTo>
                <a:lnTo>
                  <a:pt x="104140" y="41148"/>
                </a:lnTo>
                <a:lnTo>
                  <a:pt x="104140" y="39624"/>
                </a:lnTo>
                <a:lnTo>
                  <a:pt x="104933" y="40576"/>
                </a:lnTo>
                <a:lnTo>
                  <a:pt x="106836" y="39206"/>
                </a:lnTo>
                <a:close/>
              </a:path>
              <a:path w="721360" h="501650">
                <a:moveTo>
                  <a:pt x="88355" y="33636"/>
                </a:moveTo>
                <a:lnTo>
                  <a:pt x="87630" y="33528"/>
                </a:lnTo>
                <a:lnTo>
                  <a:pt x="87480" y="34424"/>
                </a:lnTo>
                <a:lnTo>
                  <a:pt x="88355" y="33636"/>
                </a:lnTo>
                <a:close/>
              </a:path>
              <a:path w="721360" h="501650">
                <a:moveTo>
                  <a:pt x="93980" y="51816"/>
                </a:moveTo>
                <a:lnTo>
                  <a:pt x="87519" y="50954"/>
                </a:lnTo>
                <a:lnTo>
                  <a:pt x="88355" y="51707"/>
                </a:lnTo>
                <a:lnTo>
                  <a:pt x="93980" y="51816"/>
                </a:lnTo>
                <a:close/>
              </a:path>
              <a:path w="721360" h="501650">
                <a:moveTo>
                  <a:pt x="88758" y="27940"/>
                </a:moveTo>
                <a:lnTo>
                  <a:pt x="87630" y="28956"/>
                </a:lnTo>
                <a:lnTo>
                  <a:pt x="87630" y="32004"/>
                </a:lnTo>
                <a:lnTo>
                  <a:pt x="88758" y="27940"/>
                </a:lnTo>
                <a:close/>
              </a:path>
              <a:path w="721360" h="501650">
                <a:moveTo>
                  <a:pt x="101092" y="32004"/>
                </a:moveTo>
                <a:lnTo>
                  <a:pt x="98236" y="30933"/>
                </a:lnTo>
                <a:lnTo>
                  <a:pt x="88900" y="28956"/>
                </a:lnTo>
                <a:lnTo>
                  <a:pt x="88900" y="27813"/>
                </a:lnTo>
                <a:lnTo>
                  <a:pt x="88758" y="27940"/>
                </a:lnTo>
                <a:lnTo>
                  <a:pt x="87630" y="32004"/>
                </a:lnTo>
                <a:lnTo>
                  <a:pt x="88900" y="32480"/>
                </a:lnTo>
                <a:lnTo>
                  <a:pt x="88900" y="28956"/>
                </a:lnTo>
                <a:lnTo>
                  <a:pt x="89193" y="27549"/>
                </a:lnTo>
                <a:lnTo>
                  <a:pt x="89193" y="32590"/>
                </a:lnTo>
                <a:lnTo>
                  <a:pt x="89422" y="32676"/>
                </a:lnTo>
                <a:lnTo>
                  <a:pt x="90170" y="32004"/>
                </a:lnTo>
                <a:lnTo>
                  <a:pt x="90170" y="30480"/>
                </a:lnTo>
                <a:lnTo>
                  <a:pt x="91757" y="31908"/>
                </a:lnTo>
                <a:lnTo>
                  <a:pt x="101092" y="32004"/>
                </a:lnTo>
                <a:close/>
              </a:path>
              <a:path w="721360" h="501650">
                <a:moveTo>
                  <a:pt x="89422" y="32676"/>
                </a:moveTo>
                <a:lnTo>
                  <a:pt x="87630" y="32004"/>
                </a:lnTo>
                <a:lnTo>
                  <a:pt x="87630" y="33528"/>
                </a:lnTo>
                <a:lnTo>
                  <a:pt x="88483" y="33521"/>
                </a:lnTo>
                <a:lnTo>
                  <a:pt x="89422" y="32676"/>
                </a:lnTo>
                <a:close/>
              </a:path>
              <a:path w="721360" h="501650">
                <a:moveTo>
                  <a:pt x="87866" y="41360"/>
                </a:moveTo>
                <a:lnTo>
                  <a:pt x="87630" y="41148"/>
                </a:lnTo>
                <a:lnTo>
                  <a:pt x="87630" y="41327"/>
                </a:lnTo>
                <a:lnTo>
                  <a:pt x="87866" y="41360"/>
                </a:lnTo>
                <a:close/>
              </a:path>
              <a:path w="721360" h="501650">
                <a:moveTo>
                  <a:pt x="92955" y="127032"/>
                </a:moveTo>
                <a:lnTo>
                  <a:pt x="87630" y="121920"/>
                </a:lnTo>
                <a:lnTo>
                  <a:pt x="92347" y="127580"/>
                </a:lnTo>
                <a:lnTo>
                  <a:pt x="92955" y="127032"/>
                </a:lnTo>
                <a:close/>
              </a:path>
              <a:path w="721360" h="501650">
                <a:moveTo>
                  <a:pt x="92145" y="140885"/>
                </a:moveTo>
                <a:lnTo>
                  <a:pt x="87630" y="146304"/>
                </a:lnTo>
                <a:lnTo>
                  <a:pt x="91953" y="142153"/>
                </a:lnTo>
                <a:lnTo>
                  <a:pt x="92145" y="140885"/>
                </a:lnTo>
                <a:close/>
              </a:path>
              <a:path w="721360" h="501650">
                <a:moveTo>
                  <a:pt x="88483" y="41447"/>
                </a:moveTo>
                <a:lnTo>
                  <a:pt x="87866" y="41360"/>
                </a:lnTo>
                <a:lnTo>
                  <a:pt x="88194" y="41656"/>
                </a:lnTo>
                <a:lnTo>
                  <a:pt x="88483" y="41447"/>
                </a:lnTo>
                <a:close/>
              </a:path>
              <a:path w="721360" h="501650">
                <a:moveTo>
                  <a:pt x="92710" y="62484"/>
                </a:moveTo>
                <a:lnTo>
                  <a:pt x="88034" y="61860"/>
                </a:lnTo>
                <a:lnTo>
                  <a:pt x="88758" y="62382"/>
                </a:lnTo>
                <a:lnTo>
                  <a:pt x="92710" y="62484"/>
                </a:lnTo>
                <a:close/>
              </a:path>
              <a:path w="721360" h="501650">
                <a:moveTo>
                  <a:pt x="104457" y="44577"/>
                </a:moveTo>
                <a:lnTo>
                  <a:pt x="103632" y="43586"/>
                </a:lnTo>
                <a:lnTo>
                  <a:pt x="89422" y="41580"/>
                </a:lnTo>
                <a:lnTo>
                  <a:pt x="88355" y="41539"/>
                </a:lnTo>
                <a:lnTo>
                  <a:pt x="88194" y="41656"/>
                </a:lnTo>
                <a:lnTo>
                  <a:pt x="92710" y="45720"/>
                </a:lnTo>
                <a:lnTo>
                  <a:pt x="103020" y="45611"/>
                </a:lnTo>
                <a:lnTo>
                  <a:pt x="104457" y="44577"/>
                </a:lnTo>
                <a:close/>
              </a:path>
              <a:path w="721360" h="501650">
                <a:moveTo>
                  <a:pt x="94403" y="34544"/>
                </a:moveTo>
                <a:lnTo>
                  <a:pt x="89422" y="32676"/>
                </a:lnTo>
                <a:lnTo>
                  <a:pt x="88355" y="33636"/>
                </a:lnTo>
                <a:lnTo>
                  <a:pt x="94403" y="34544"/>
                </a:lnTo>
                <a:close/>
              </a:path>
              <a:path w="721360" h="501650">
                <a:moveTo>
                  <a:pt x="101600" y="53340"/>
                </a:moveTo>
                <a:lnTo>
                  <a:pt x="101123" y="52768"/>
                </a:lnTo>
                <a:lnTo>
                  <a:pt x="94887" y="51936"/>
                </a:lnTo>
                <a:lnTo>
                  <a:pt x="88476" y="51816"/>
                </a:lnTo>
                <a:lnTo>
                  <a:pt x="90072" y="53252"/>
                </a:lnTo>
                <a:lnTo>
                  <a:pt x="101600" y="53340"/>
                </a:lnTo>
                <a:close/>
              </a:path>
              <a:path w="721360" h="501650">
                <a:moveTo>
                  <a:pt x="103632" y="43586"/>
                </a:moveTo>
                <a:lnTo>
                  <a:pt x="101781" y="41365"/>
                </a:lnTo>
                <a:lnTo>
                  <a:pt x="88758" y="41249"/>
                </a:lnTo>
                <a:lnTo>
                  <a:pt x="88483" y="41447"/>
                </a:lnTo>
                <a:lnTo>
                  <a:pt x="103632" y="43586"/>
                </a:lnTo>
                <a:close/>
              </a:path>
              <a:path w="721360" h="501650">
                <a:moveTo>
                  <a:pt x="89194" y="27542"/>
                </a:moveTo>
                <a:lnTo>
                  <a:pt x="88900" y="27432"/>
                </a:lnTo>
                <a:lnTo>
                  <a:pt x="88758" y="27940"/>
                </a:lnTo>
                <a:lnTo>
                  <a:pt x="89194" y="27542"/>
                </a:lnTo>
                <a:close/>
              </a:path>
              <a:path w="721360" h="501650">
                <a:moveTo>
                  <a:pt x="90072" y="23328"/>
                </a:moveTo>
                <a:lnTo>
                  <a:pt x="88900" y="24384"/>
                </a:lnTo>
                <a:lnTo>
                  <a:pt x="88900" y="27432"/>
                </a:lnTo>
                <a:lnTo>
                  <a:pt x="89198" y="27521"/>
                </a:lnTo>
                <a:lnTo>
                  <a:pt x="90072" y="23328"/>
                </a:lnTo>
                <a:close/>
              </a:path>
              <a:path w="721360" h="501650">
                <a:moveTo>
                  <a:pt x="98236" y="30933"/>
                </a:moveTo>
                <a:lnTo>
                  <a:pt x="89193" y="27549"/>
                </a:lnTo>
                <a:lnTo>
                  <a:pt x="88900" y="28956"/>
                </a:lnTo>
                <a:lnTo>
                  <a:pt x="98236" y="30933"/>
                </a:lnTo>
                <a:close/>
              </a:path>
              <a:path w="721360" h="501650">
                <a:moveTo>
                  <a:pt x="93980" y="41148"/>
                </a:moveTo>
                <a:lnTo>
                  <a:pt x="88900" y="36576"/>
                </a:lnTo>
                <a:lnTo>
                  <a:pt x="88900" y="41148"/>
                </a:lnTo>
                <a:lnTo>
                  <a:pt x="93980" y="41148"/>
                </a:lnTo>
                <a:close/>
              </a:path>
              <a:path w="721360" h="501650">
                <a:moveTo>
                  <a:pt x="103091" y="63868"/>
                </a:moveTo>
                <a:lnTo>
                  <a:pt x="92955" y="62516"/>
                </a:lnTo>
                <a:lnTo>
                  <a:pt x="88900" y="62484"/>
                </a:lnTo>
                <a:lnTo>
                  <a:pt x="102991" y="65302"/>
                </a:lnTo>
                <a:lnTo>
                  <a:pt x="103091" y="63868"/>
                </a:lnTo>
                <a:close/>
              </a:path>
              <a:path w="721360" h="501650">
                <a:moveTo>
                  <a:pt x="100330" y="24384"/>
                </a:moveTo>
                <a:lnTo>
                  <a:pt x="90532" y="22914"/>
                </a:lnTo>
                <a:lnTo>
                  <a:pt x="90072" y="23328"/>
                </a:lnTo>
                <a:lnTo>
                  <a:pt x="89198" y="27544"/>
                </a:lnTo>
                <a:lnTo>
                  <a:pt x="92710" y="24384"/>
                </a:lnTo>
                <a:lnTo>
                  <a:pt x="100330" y="24384"/>
                </a:lnTo>
                <a:close/>
              </a:path>
              <a:path w="721360" h="501650">
                <a:moveTo>
                  <a:pt x="102857" y="31911"/>
                </a:moveTo>
                <a:lnTo>
                  <a:pt x="102446" y="28956"/>
                </a:lnTo>
                <a:lnTo>
                  <a:pt x="96520" y="28956"/>
                </a:lnTo>
                <a:lnTo>
                  <a:pt x="92710" y="24384"/>
                </a:lnTo>
                <a:lnTo>
                  <a:pt x="89198" y="27544"/>
                </a:lnTo>
                <a:lnTo>
                  <a:pt x="98213" y="30924"/>
                </a:lnTo>
                <a:lnTo>
                  <a:pt x="102857" y="31911"/>
                </a:lnTo>
                <a:close/>
              </a:path>
              <a:path w="721360" h="501650">
                <a:moveTo>
                  <a:pt x="94742" y="34594"/>
                </a:moveTo>
                <a:lnTo>
                  <a:pt x="91953" y="32085"/>
                </a:lnTo>
                <a:lnTo>
                  <a:pt x="90072" y="32091"/>
                </a:lnTo>
                <a:lnTo>
                  <a:pt x="89422" y="32676"/>
                </a:lnTo>
                <a:lnTo>
                  <a:pt x="94342" y="34521"/>
                </a:lnTo>
                <a:lnTo>
                  <a:pt x="94742" y="34594"/>
                </a:lnTo>
                <a:close/>
              </a:path>
              <a:path w="721360" h="501650">
                <a:moveTo>
                  <a:pt x="90532" y="22914"/>
                </a:moveTo>
                <a:lnTo>
                  <a:pt x="90170" y="22860"/>
                </a:lnTo>
                <a:lnTo>
                  <a:pt x="90072" y="23328"/>
                </a:lnTo>
                <a:lnTo>
                  <a:pt x="90532" y="22914"/>
                </a:lnTo>
                <a:close/>
              </a:path>
              <a:path w="721360" h="501650">
                <a:moveTo>
                  <a:pt x="97790" y="13716"/>
                </a:moveTo>
                <a:lnTo>
                  <a:pt x="95170" y="13787"/>
                </a:lnTo>
                <a:lnTo>
                  <a:pt x="90170" y="18288"/>
                </a:lnTo>
                <a:lnTo>
                  <a:pt x="90170" y="21336"/>
                </a:lnTo>
                <a:lnTo>
                  <a:pt x="92710" y="16764"/>
                </a:lnTo>
                <a:lnTo>
                  <a:pt x="93980" y="17170"/>
                </a:lnTo>
                <a:lnTo>
                  <a:pt x="93980" y="15240"/>
                </a:lnTo>
                <a:lnTo>
                  <a:pt x="95250" y="16764"/>
                </a:lnTo>
                <a:lnTo>
                  <a:pt x="95250" y="15240"/>
                </a:lnTo>
                <a:lnTo>
                  <a:pt x="97790" y="13716"/>
                </a:lnTo>
                <a:close/>
              </a:path>
              <a:path w="721360" h="501650">
                <a:moveTo>
                  <a:pt x="97106" y="18991"/>
                </a:moveTo>
                <a:lnTo>
                  <a:pt x="96173" y="17872"/>
                </a:lnTo>
                <a:lnTo>
                  <a:pt x="92710" y="16764"/>
                </a:lnTo>
                <a:lnTo>
                  <a:pt x="90170" y="21336"/>
                </a:lnTo>
                <a:lnTo>
                  <a:pt x="91757" y="21812"/>
                </a:lnTo>
                <a:lnTo>
                  <a:pt x="92710" y="20955"/>
                </a:lnTo>
                <a:lnTo>
                  <a:pt x="92710" y="18288"/>
                </a:lnTo>
                <a:lnTo>
                  <a:pt x="97106" y="18991"/>
                </a:lnTo>
                <a:close/>
              </a:path>
              <a:path w="721360" h="501650">
                <a:moveTo>
                  <a:pt x="91757" y="21812"/>
                </a:moveTo>
                <a:lnTo>
                  <a:pt x="90170" y="21336"/>
                </a:lnTo>
                <a:lnTo>
                  <a:pt x="90170" y="22860"/>
                </a:lnTo>
                <a:lnTo>
                  <a:pt x="90532" y="22914"/>
                </a:lnTo>
                <a:lnTo>
                  <a:pt x="91757" y="21812"/>
                </a:lnTo>
                <a:close/>
              </a:path>
              <a:path w="721360" h="501650">
                <a:moveTo>
                  <a:pt x="91863" y="32004"/>
                </a:moveTo>
                <a:lnTo>
                  <a:pt x="90170" y="30480"/>
                </a:lnTo>
                <a:lnTo>
                  <a:pt x="90170" y="32004"/>
                </a:lnTo>
                <a:lnTo>
                  <a:pt x="91863" y="32004"/>
                </a:lnTo>
                <a:close/>
              </a:path>
              <a:path w="721360" h="501650">
                <a:moveTo>
                  <a:pt x="100330" y="24384"/>
                </a:moveTo>
                <a:lnTo>
                  <a:pt x="91757" y="21812"/>
                </a:lnTo>
                <a:lnTo>
                  <a:pt x="90532" y="22914"/>
                </a:lnTo>
                <a:lnTo>
                  <a:pt x="100330" y="24384"/>
                </a:lnTo>
                <a:close/>
              </a:path>
              <a:path w="721360" h="501650">
                <a:moveTo>
                  <a:pt x="101600" y="24384"/>
                </a:moveTo>
                <a:lnTo>
                  <a:pt x="100036" y="22977"/>
                </a:lnTo>
                <a:lnTo>
                  <a:pt x="96520" y="22860"/>
                </a:lnTo>
                <a:lnTo>
                  <a:pt x="93980" y="19812"/>
                </a:lnTo>
                <a:lnTo>
                  <a:pt x="91757" y="21812"/>
                </a:lnTo>
                <a:lnTo>
                  <a:pt x="100036" y="24296"/>
                </a:lnTo>
                <a:lnTo>
                  <a:pt x="101600" y="24384"/>
                </a:lnTo>
                <a:close/>
              </a:path>
              <a:path w="721360" h="501650">
                <a:moveTo>
                  <a:pt x="103505" y="35052"/>
                </a:moveTo>
                <a:lnTo>
                  <a:pt x="103020" y="32727"/>
                </a:lnTo>
                <a:lnTo>
                  <a:pt x="101418" y="32126"/>
                </a:lnTo>
                <a:lnTo>
                  <a:pt x="91863" y="32004"/>
                </a:lnTo>
                <a:lnTo>
                  <a:pt x="94742" y="34594"/>
                </a:lnTo>
                <a:lnTo>
                  <a:pt x="97356" y="34986"/>
                </a:lnTo>
                <a:lnTo>
                  <a:pt x="103505" y="35052"/>
                </a:lnTo>
                <a:close/>
              </a:path>
              <a:path w="721360" h="501650">
                <a:moveTo>
                  <a:pt x="92710" y="141427"/>
                </a:moveTo>
                <a:lnTo>
                  <a:pt x="92710" y="140208"/>
                </a:lnTo>
                <a:lnTo>
                  <a:pt x="92145" y="140885"/>
                </a:lnTo>
                <a:lnTo>
                  <a:pt x="91953" y="142153"/>
                </a:lnTo>
                <a:lnTo>
                  <a:pt x="92710" y="141427"/>
                </a:lnTo>
                <a:close/>
              </a:path>
              <a:path w="721360" h="501650">
                <a:moveTo>
                  <a:pt x="93980" y="140208"/>
                </a:moveTo>
                <a:lnTo>
                  <a:pt x="93980" y="128778"/>
                </a:lnTo>
                <a:lnTo>
                  <a:pt x="92145" y="140885"/>
                </a:lnTo>
                <a:lnTo>
                  <a:pt x="92710" y="140208"/>
                </a:lnTo>
                <a:lnTo>
                  <a:pt x="92710" y="141427"/>
                </a:lnTo>
                <a:lnTo>
                  <a:pt x="93980" y="140208"/>
                </a:lnTo>
                <a:close/>
              </a:path>
              <a:path w="721360" h="501650">
                <a:moveTo>
                  <a:pt x="93980" y="128778"/>
                </a:moveTo>
                <a:lnTo>
                  <a:pt x="93980" y="128016"/>
                </a:lnTo>
                <a:lnTo>
                  <a:pt x="92955" y="127032"/>
                </a:lnTo>
                <a:lnTo>
                  <a:pt x="92347" y="127580"/>
                </a:lnTo>
                <a:lnTo>
                  <a:pt x="92710" y="128016"/>
                </a:lnTo>
                <a:lnTo>
                  <a:pt x="92710" y="137160"/>
                </a:lnTo>
                <a:lnTo>
                  <a:pt x="93980" y="128778"/>
                </a:lnTo>
                <a:close/>
              </a:path>
              <a:path w="721360" h="501650">
                <a:moveTo>
                  <a:pt x="113030" y="8382"/>
                </a:moveTo>
                <a:lnTo>
                  <a:pt x="113030" y="7620"/>
                </a:lnTo>
                <a:lnTo>
                  <a:pt x="108087" y="3171"/>
                </a:lnTo>
                <a:lnTo>
                  <a:pt x="96520" y="3048"/>
                </a:lnTo>
                <a:lnTo>
                  <a:pt x="92710" y="7620"/>
                </a:lnTo>
                <a:lnTo>
                  <a:pt x="92710" y="12192"/>
                </a:lnTo>
                <a:lnTo>
                  <a:pt x="93980" y="10668"/>
                </a:lnTo>
                <a:lnTo>
                  <a:pt x="95250" y="10668"/>
                </a:lnTo>
                <a:lnTo>
                  <a:pt x="96520" y="9144"/>
                </a:lnTo>
                <a:lnTo>
                  <a:pt x="98342" y="9028"/>
                </a:lnTo>
                <a:lnTo>
                  <a:pt x="101600" y="6096"/>
                </a:lnTo>
                <a:lnTo>
                  <a:pt x="110490" y="6096"/>
                </a:lnTo>
                <a:lnTo>
                  <a:pt x="113030" y="8382"/>
                </a:lnTo>
                <a:close/>
              </a:path>
              <a:path w="721360" h="501650">
                <a:moveTo>
                  <a:pt x="95170" y="10763"/>
                </a:moveTo>
                <a:lnTo>
                  <a:pt x="93980" y="10668"/>
                </a:lnTo>
                <a:lnTo>
                  <a:pt x="92710" y="12192"/>
                </a:lnTo>
                <a:lnTo>
                  <a:pt x="93838" y="12361"/>
                </a:lnTo>
                <a:lnTo>
                  <a:pt x="95170" y="10763"/>
                </a:lnTo>
                <a:close/>
              </a:path>
              <a:path w="721360" h="501650">
                <a:moveTo>
                  <a:pt x="93838" y="12361"/>
                </a:moveTo>
                <a:lnTo>
                  <a:pt x="92710" y="12192"/>
                </a:lnTo>
                <a:lnTo>
                  <a:pt x="92710" y="13716"/>
                </a:lnTo>
                <a:lnTo>
                  <a:pt x="93838" y="12361"/>
                </a:lnTo>
                <a:close/>
              </a:path>
              <a:path w="721360" h="501650">
                <a:moveTo>
                  <a:pt x="98806" y="13106"/>
                </a:moveTo>
                <a:lnTo>
                  <a:pt x="93838" y="12361"/>
                </a:lnTo>
                <a:lnTo>
                  <a:pt x="92710" y="13716"/>
                </a:lnTo>
                <a:lnTo>
                  <a:pt x="92710" y="16002"/>
                </a:lnTo>
                <a:lnTo>
                  <a:pt x="95170" y="13787"/>
                </a:lnTo>
                <a:lnTo>
                  <a:pt x="97790" y="13716"/>
                </a:lnTo>
                <a:lnTo>
                  <a:pt x="98806" y="13106"/>
                </a:lnTo>
                <a:close/>
              </a:path>
              <a:path w="721360" h="501650">
                <a:moveTo>
                  <a:pt x="97790" y="19812"/>
                </a:moveTo>
                <a:lnTo>
                  <a:pt x="97117" y="19005"/>
                </a:lnTo>
                <a:lnTo>
                  <a:pt x="92710" y="18288"/>
                </a:lnTo>
                <a:lnTo>
                  <a:pt x="93980" y="19812"/>
                </a:lnTo>
                <a:lnTo>
                  <a:pt x="97790" y="19812"/>
                </a:lnTo>
                <a:close/>
              </a:path>
              <a:path w="721360" h="501650">
                <a:moveTo>
                  <a:pt x="93980" y="19812"/>
                </a:moveTo>
                <a:lnTo>
                  <a:pt x="92710" y="18288"/>
                </a:lnTo>
                <a:lnTo>
                  <a:pt x="92710" y="20955"/>
                </a:lnTo>
                <a:lnTo>
                  <a:pt x="93980" y="19812"/>
                </a:lnTo>
                <a:close/>
              </a:path>
              <a:path w="721360" h="501650">
                <a:moveTo>
                  <a:pt x="102292" y="27847"/>
                </a:moveTo>
                <a:lnTo>
                  <a:pt x="101876" y="24847"/>
                </a:lnTo>
                <a:lnTo>
                  <a:pt x="100330" y="24384"/>
                </a:lnTo>
                <a:lnTo>
                  <a:pt x="92710" y="24384"/>
                </a:lnTo>
                <a:lnTo>
                  <a:pt x="96520" y="28956"/>
                </a:lnTo>
                <a:lnTo>
                  <a:pt x="101600" y="28956"/>
                </a:lnTo>
                <a:lnTo>
                  <a:pt x="101600" y="27432"/>
                </a:lnTo>
                <a:lnTo>
                  <a:pt x="102292" y="27847"/>
                </a:lnTo>
                <a:close/>
              </a:path>
              <a:path w="721360" h="501650">
                <a:moveTo>
                  <a:pt x="103331" y="60405"/>
                </a:moveTo>
                <a:lnTo>
                  <a:pt x="101674" y="62394"/>
                </a:lnTo>
                <a:lnTo>
                  <a:pt x="92710" y="62484"/>
                </a:lnTo>
                <a:lnTo>
                  <a:pt x="103091" y="63868"/>
                </a:lnTo>
                <a:lnTo>
                  <a:pt x="103331" y="60405"/>
                </a:lnTo>
                <a:close/>
              </a:path>
              <a:path w="721360" h="501650">
                <a:moveTo>
                  <a:pt x="101600" y="470916"/>
                </a:moveTo>
                <a:lnTo>
                  <a:pt x="92710" y="470916"/>
                </a:lnTo>
                <a:lnTo>
                  <a:pt x="95250" y="483108"/>
                </a:lnTo>
                <a:lnTo>
                  <a:pt x="95250" y="475488"/>
                </a:lnTo>
                <a:lnTo>
                  <a:pt x="101600" y="470916"/>
                </a:lnTo>
                <a:close/>
              </a:path>
              <a:path w="721360" h="501650">
                <a:moveTo>
                  <a:pt x="94447" y="125689"/>
                </a:moveTo>
                <a:lnTo>
                  <a:pt x="92955" y="127032"/>
                </a:lnTo>
                <a:lnTo>
                  <a:pt x="93980" y="128016"/>
                </a:lnTo>
                <a:lnTo>
                  <a:pt x="93980" y="128778"/>
                </a:lnTo>
                <a:lnTo>
                  <a:pt x="94447" y="125689"/>
                </a:lnTo>
                <a:close/>
              </a:path>
              <a:path w="721360" h="501650">
                <a:moveTo>
                  <a:pt x="101824" y="11295"/>
                </a:moveTo>
                <a:lnTo>
                  <a:pt x="95170" y="10763"/>
                </a:lnTo>
                <a:lnTo>
                  <a:pt x="93838" y="12361"/>
                </a:lnTo>
                <a:lnTo>
                  <a:pt x="98806" y="13106"/>
                </a:lnTo>
                <a:lnTo>
                  <a:pt x="101824" y="11295"/>
                </a:lnTo>
                <a:close/>
              </a:path>
              <a:path w="721360" h="501650">
                <a:moveTo>
                  <a:pt x="113030" y="7620"/>
                </a:moveTo>
                <a:lnTo>
                  <a:pt x="113030" y="6096"/>
                </a:lnTo>
                <a:lnTo>
                  <a:pt x="107950" y="0"/>
                </a:lnTo>
                <a:lnTo>
                  <a:pt x="97790" y="0"/>
                </a:lnTo>
                <a:lnTo>
                  <a:pt x="93980" y="6096"/>
                </a:lnTo>
                <a:lnTo>
                  <a:pt x="96520" y="3048"/>
                </a:lnTo>
                <a:lnTo>
                  <a:pt x="108087" y="3171"/>
                </a:lnTo>
                <a:lnTo>
                  <a:pt x="113030" y="7620"/>
                </a:lnTo>
                <a:close/>
              </a:path>
              <a:path w="721360" h="501650">
                <a:moveTo>
                  <a:pt x="96173" y="17872"/>
                </a:moveTo>
                <a:lnTo>
                  <a:pt x="93980" y="15240"/>
                </a:lnTo>
                <a:lnTo>
                  <a:pt x="93980" y="17170"/>
                </a:lnTo>
                <a:lnTo>
                  <a:pt x="96173" y="17872"/>
                </a:lnTo>
                <a:close/>
              </a:path>
              <a:path w="721360" h="501650">
                <a:moveTo>
                  <a:pt x="99906" y="22860"/>
                </a:moveTo>
                <a:lnTo>
                  <a:pt x="96520" y="19812"/>
                </a:lnTo>
                <a:lnTo>
                  <a:pt x="93980" y="19812"/>
                </a:lnTo>
                <a:lnTo>
                  <a:pt x="96520" y="22860"/>
                </a:lnTo>
                <a:lnTo>
                  <a:pt x="99906" y="22860"/>
                </a:lnTo>
                <a:close/>
              </a:path>
              <a:path w="721360" h="501650">
                <a:moveTo>
                  <a:pt x="101123" y="52768"/>
                </a:moveTo>
                <a:lnTo>
                  <a:pt x="100838" y="52425"/>
                </a:lnTo>
                <a:lnTo>
                  <a:pt x="98342" y="51926"/>
                </a:lnTo>
                <a:lnTo>
                  <a:pt x="93980" y="51816"/>
                </a:lnTo>
                <a:lnTo>
                  <a:pt x="101123" y="52768"/>
                </a:lnTo>
                <a:close/>
              </a:path>
              <a:path w="721360" h="501650">
                <a:moveTo>
                  <a:pt x="96125" y="108834"/>
                </a:moveTo>
                <a:lnTo>
                  <a:pt x="94342" y="111687"/>
                </a:lnTo>
                <a:lnTo>
                  <a:pt x="95250" y="112776"/>
                </a:lnTo>
                <a:lnTo>
                  <a:pt x="95250" y="120396"/>
                </a:lnTo>
                <a:lnTo>
                  <a:pt x="96125" y="108834"/>
                </a:lnTo>
                <a:close/>
              </a:path>
              <a:path w="721360" h="501650">
                <a:moveTo>
                  <a:pt x="94887" y="34725"/>
                </a:moveTo>
                <a:lnTo>
                  <a:pt x="94742" y="34594"/>
                </a:lnTo>
                <a:lnTo>
                  <a:pt x="94403" y="34544"/>
                </a:lnTo>
                <a:lnTo>
                  <a:pt x="94887" y="34725"/>
                </a:lnTo>
                <a:close/>
              </a:path>
              <a:path w="721360" h="501650">
                <a:moveTo>
                  <a:pt x="95250" y="124968"/>
                </a:moveTo>
                <a:lnTo>
                  <a:pt x="95250" y="120396"/>
                </a:lnTo>
                <a:lnTo>
                  <a:pt x="94447" y="125689"/>
                </a:lnTo>
                <a:lnTo>
                  <a:pt x="95250" y="124968"/>
                </a:lnTo>
                <a:close/>
              </a:path>
              <a:path w="721360" h="501650">
                <a:moveTo>
                  <a:pt x="97790" y="35052"/>
                </a:moveTo>
                <a:lnTo>
                  <a:pt x="94742" y="34594"/>
                </a:lnTo>
                <a:lnTo>
                  <a:pt x="94887" y="34725"/>
                </a:lnTo>
                <a:lnTo>
                  <a:pt x="95758" y="35052"/>
                </a:lnTo>
                <a:lnTo>
                  <a:pt x="97790" y="35052"/>
                </a:lnTo>
                <a:close/>
              </a:path>
              <a:path w="721360" h="501650">
                <a:moveTo>
                  <a:pt x="95758" y="35052"/>
                </a:moveTo>
                <a:lnTo>
                  <a:pt x="94887" y="34725"/>
                </a:lnTo>
                <a:lnTo>
                  <a:pt x="95170" y="34980"/>
                </a:lnTo>
                <a:lnTo>
                  <a:pt x="95758" y="35052"/>
                </a:lnTo>
                <a:close/>
              </a:path>
              <a:path w="721360" h="501650">
                <a:moveTo>
                  <a:pt x="98213" y="9144"/>
                </a:moveTo>
                <a:lnTo>
                  <a:pt x="96520" y="9144"/>
                </a:lnTo>
                <a:lnTo>
                  <a:pt x="95170" y="10763"/>
                </a:lnTo>
                <a:lnTo>
                  <a:pt x="96520" y="10871"/>
                </a:lnTo>
                <a:lnTo>
                  <a:pt x="96520" y="10668"/>
                </a:lnTo>
                <a:lnTo>
                  <a:pt x="98213" y="9144"/>
                </a:lnTo>
                <a:close/>
              </a:path>
              <a:path w="721360" h="501650">
                <a:moveTo>
                  <a:pt x="101600" y="13716"/>
                </a:moveTo>
                <a:lnTo>
                  <a:pt x="97790" y="13716"/>
                </a:lnTo>
                <a:lnTo>
                  <a:pt x="95250" y="15240"/>
                </a:lnTo>
                <a:lnTo>
                  <a:pt x="96828" y="18082"/>
                </a:lnTo>
                <a:lnTo>
                  <a:pt x="97790" y="18389"/>
                </a:lnTo>
                <a:lnTo>
                  <a:pt x="97790" y="16764"/>
                </a:lnTo>
                <a:lnTo>
                  <a:pt x="100330" y="16256"/>
                </a:lnTo>
                <a:lnTo>
                  <a:pt x="100330" y="15240"/>
                </a:lnTo>
                <a:lnTo>
                  <a:pt x="101600" y="13716"/>
                </a:lnTo>
                <a:close/>
              </a:path>
              <a:path w="721360" h="501650">
                <a:moveTo>
                  <a:pt x="96828" y="18082"/>
                </a:moveTo>
                <a:lnTo>
                  <a:pt x="95250" y="15240"/>
                </a:lnTo>
                <a:lnTo>
                  <a:pt x="95250" y="16764"/>
                </a:lnTo>
                <a:lnTo>
                  <a:pt x="96173" y="17872"/>
                </a:lnTo>
                <a:lnTo>
                  <a:pt x="96828" y="18082"/>
                </a:lnTo>
                <a:close/>
              </a:path>
              <a:path w="721360" h="501650">
                <a:moveTo>
                  <a:pt x="105410" y="489204"/>
                </a:moveTo>
                <a:lnTo>
                  <a:pt x="105410" y="475488"/>
                </a:lnTo>
                <a:lnTo>
                  <a:pt x="101600" y="470916"/>
                </a:lnTo>
                <a:lnTo>
                  <a:pt x="95250" y="475488"/>
                </a:lnTo>
                <a:lnTo>
                  <a:pt x="95250" y="483108"/>
                </a:lnTo>
                <a:lnTo>
                  <a:pt x="97117" y="492072"/>
                </a:lnTo>
                <a:lnTo>
                  <a:pt x="101600" y="495300"/>
                </a:lnTo>
                <a:lnTo>
                  <a:pt x="105410" y="489204"/>
                </a:lnTo>
                <a:close/>
              </a:path>
              <a:path w="721360" h="501650">
                <a:moveTo>
                  <a:pt x="97790" y="495300"/>
                </a:moveTo>
                <a:lnTo>
                  <a:pt x="97106" y="492064"/>
                </a:lnTo>
                <a:lnTo>
                  <a:pt x="95250" y="490728"/>
                </a:lnTo>
                <a:lnTo>
                  <a:pt x="95250" y="495300"/>
                </a:lnTo>
                <a:lnTo>
                  <a:pt x="97790" y="495300"/>
                </a:lnTo>
                <a:close/>
              </a:path>
              <a:path w="721360" h="501650">
                <a:moveTo>
                  <a:pt x="108373" y="38100"/>
                </a:moveTo>
                <a:lnTo>
                  <a:pt x="104140" y="38100"/>
                </a:lnTo>
                <a:lnTo>
                  <a:pt x="103208" y="35864"/>
                </a:lnTo>
                <a:lnTo>
                  <a:pt x="98342" y="35134"/>
                </a:lnTo>
                <a:lnTo>
                  <a:pt x="95758" y="35052"/>
                </a:lnTo>
                <a:lnTo>
                  <a:pt x="106530" y="39091"/>
                </a:lnTo>
                <a:lnTo>
                  <a:pt x="107147" y="38982"/>
                </a:lnTo>
                <a:lnTo>
                  <a:pt x="108373" y="38100"/>
                </a:lnTo>
                <a:close/>
              </a:path>
              <a:path w="721360" h="501650">
                <a:moveTo>
                  <a:pt x="96520" y="108204"/>
                </a:moveTo>
                <a:lnTo>
                  <a:pt x="96520" y="103632"/>
                </a:lnTo>
                <a:lnTo>
                  <a:pt x="96125" y="108834"/>
                </a:lnTo>
                <a:lnTo>
                  <a:pt x="96520" y="108204"/>
                </a:lnTo>
                <a:close/>
              </a:path>
              <a:path w="721360" h="501650">
                <a:moveTo>
                  <a:pt x="97356" y="19031"/>
                </a:moveTo>
                <a:lnTo>
                  <a:pt x="96828" y="18082"/>
                </a:lnTo>
                <a:lnTo>
                  <a:pt x="96173" y="17872"/>
                </a:lnTo>
                <a:lnTo>
                  <a:pt x="97106" y="18991"/>
                </a:lnTo>
                <a:lnTo>
                  <a:pt x="97356" y="19031"/>
                </a:lnTo>
                <a:close/>
              </a:path>
              <a:path w="721360" h="501650">
                <a:moveTo>
                  <a:pt x="105410" y="9144"/>
                </a:moveTo>
                <a:lnTo>
                  <a:pt x="98213" y="9144"/>
                </a:lnTo>
                <a:lnTo>
                  <a:pt x="96520" y="10668"/>
                </a:lnTo>
                <a:lnTo>
                  <a:pt x="96520" y="10871"/>
                </a:lnTo>
                <a:lnTo>
                  <a:pt x="100838" y="11216"/>
                </a:lnTo>
                <a:lnTo>
                  <a:pt x="102023" y="11176"/>
                </a:lnTo>
                <a:lnTo>
                  <a:pt x="105410" y="9144"/>
                </a:lnTo>
                <a:close/>
              </a:path>
              <a:path w="721360" h="501650">
                <a:moveTo>
                  <a:pt x="101176" y="22860"/>
                </a:moveTo>
                <a:lnTo>
                  <a:pt x="100330" y="19812"/>
                </a:lnTo>
                <a:lnTo>
                  <a:pt x="96520" y="19812"/>
                </a:lnTo>
                <a:lnTo>
                  <a:pt x="99906" y="22860"/>
                </a:lnTo>
                <a:lnTo>
                  <a:pt x="101176" y="22860"/>
                </a:lnTo>
                <a:close/>
              </a:path>
              <a:path w="721360" h="501650">
                <a:moveTo>
                  <a:pt x="102991" y="65302"/>
                </a:moveTo>
                <a:lnTo>
                  <a:pt x="96520" y="64008"/>
                </a:lnTo>
                <a:lnTo>
                  <a:pt x="101600" y="68580"/>
                </a:lnTo>
                <a:lnTo>
                  <a:pt x="101600" y="71628"/>
                </a:lnTo>
                <a:lnTo>
                  <a:pt x="102870" y="70104"/>
                </a:lnTo>
                <a:lnTo>
                  <a:pt x="102870" y="65532"/>
                </a:lnTo>
                <a:lnTo>
                  <a:pt x="102991" y="65302"/>
                </a:lnTo>
                <a:close/>
              </a:path>
              <a:path w="721360" h="501650">
                <a:moveTo>
                  <a:pt x="99336" y="18884"/>
                </a:moveTo>
                <a:lnTo>
                  <a:pt x="96828" y="18082"/>
                </a:lnTo>
                <a:lnTo>
                  <a:pt x="97356" y="19031"/>
                </a:lnTo>
                <a:lnTo>
                  <a:pt x="98342" y="19189"/>
                </a:lnTo>
                <a:lnTo>
                  <a:pt x="98806" y="19202"/>
                </a:lnTo>
                <a:lnTo>
                  <a:pt x="99336" y="18884"/>
                </a:lnTo>
                <a:close/>
              </a:path>
              <a:path w="721360" h="501650">
                <a:moveTo>
                  <a:pt x="97790" y="19812"/>
                </a:moveTo>
                <a:lnTo>
                  <a:pt x="97356" y="19031"/>
                </a:lnTo>
                <a:lnTo>
                  <a:pt x="97106" y="18991"/>
                </a:lnTo>
                <a:lnTo>
                  <a:pt x="97790" y="19812"/>
                </a:lnTo>
                <a:close/>
              </a:path>
              <a:path w="721360" h="501650">
                <a:moveTo>
                  <a:pt x="101600" y="495300"/>
                </a:moveTo>
                <a:lnTo>
                  <a:pt x="97117" y="492072"/>
                </a:lnTo>
                <a:lnTo>
                  <a:pt x="97790" y="495300"/>
                </a:lnTo>
                <a:lnTo>
                  <a:pt x="101600" y="495300"/>
                </a:lnTo>
                <a:close/>
              </a:path>
              <a:path w="721360" h="501650">
                <a:moveTo>
                  <a:pt x="98725" y="19250"/>
                </a:moveTo>
                <a:lnTo>
                  <a:pt x="97356" y="19031"/>
                </a:lnTo>
                <a:lnTo>
                  <a:pt x="97790" y="19812"/>
                </a:lnTo>
                <a:lnTo>
                  <a:pt x="98725" y="19250"/>
                </a:lnTo>
                <a:close/>
              </a:path>
              <a:path w="721360" h="501650">
                <a:moveTo>
                  <a:pt x="101741" y="13546"/>
                </a:moveTo>
                <a:lnTo>
                  <a:pt x="99906" y="13271"/>
                </a:lnTo>
                <a:lnTo>
                  <a:pt x="98725" y="13154"/>
                </a:lnTo>
                <a:lnTo>
                  <a:pt x="97790" y="13716"/>
                </a:lnTo>
                <a:lnTo>
                  <a:pt x="101674" y="13626"/>
                </a:lnTo>
                <a:close/>
              </a:path>
              <a:path w="721360" h="501650">
                <a:moveTo>
                  <a:pt x="105410" y="15240"/>
                </a:moveTo>
                <a:lnTo>
                  <a:pt x="97790" y="16764"/>
                </a:lnTo>
                <a:lnTo>
                  <a:pt x="99483" y="18796"/>
                </a:lnTo>
                <a:lnTo>
                  <a:pt x="105410" y="15240"/>
                </a:lnTo>
                <a:close/>
              </a:path>
              <a:path w="721360" h="501650">
                <a:moveTo>
                  <a:pt x="99483" y="18796"/>
                </a:moveTo>
                <a:lnTo>
                  <a:pt x="97790" y="16764"/>
                </a:lnTo>
                <a:lnTo>
                  <a:pt x="97790" y="18389"/>
                </a:lnTo>
                <a:lnTo>
                  <a:pt x="98806" y="18714"/>
                </a:lnTo>
                <a:lnTo>
                  <a:pt x="99483" y="18796"/>
                </a:lnTo>
                <a:close/>
              </a:path>
              <a:path w="721360" h="501650">
                <a:moveTo>
                  <a:pt x="100330" y="19812"/>
                </a:moveTo>
                <a:lnTo>
                  <a:pt x="100036" y="19460"/>
                </a:lnTo>
                <a:lnTo>
                  <a:pt x="98725" y="19250"/>
                </a:lnTo>
                <a:lnTo>
                  <a:pt x="97790" y="19812"/>
                </a:lnTo>
                <a:lnTo>
                  <a:pt x="100330" y="19812"/>
                </a:lnTo>
                <a:close/>
              </a:path>
              <a:path w="721360" h="501650">
                <a:moveTo>
                  <a:pt x="103208" y="35864"/>
                </a:moveTo>
                <a:lnTo>
                  <a:pt x="102870" y="35052"/>
                </a:lnTo>
                <a:lnTo>
                  <a:pt x="97790" y="35052"/>
                </a:lnTo>
                <a:lnTo>
                  <a:pt x="103208" y="35864"/>
                </a:lnTo>
                <a:close/>
              </a:path>
              <a:path w="721360" h="501650">
                <a:moveTo>
                  <a:pt x="100838" y="52425"/>
                </a:moveTo>
                <a:lnTo>
                  <a:pt x="100330" y="51816"/>
                </a:lnTo>
                <a:lnTo>
                  <a:pt x="97790" y="51816"/>
                </a:lnTo>
                <a:lnTo>
                  <a:pt x="100838" y="52425"/>
                </a:lnTo>
                <a:close/>
              </a:path>
              <a:path w="721360" h="501650">
                <a:moveTo>
                  <a:pt x="110490" y="6096"/>
                </a:moveTo>
                <a:lnTo>
                  <a:pt x="101600" y="6096"/>
                </a:lnTo>
                <a:lnTo>
                  <a:pt x="98213" y="9144"/>
                </a:lnTo>
                <a:lnTo>
                  <a:pt x="105472" y="9106"/>
                </a:lnTo>
                <a:lnTo>
                  <a:pt x="110490" y="6096"/>
                </a:lnTo>
                <a:close/>
              </a:path>
              <a:path w="721360" h="501650">
                <a:moveTo>
                  <a:pt x="102870" y="32004"/>
                </a:moveTo>
                <a:lnTo>
                  <a:pt x="98236" y="30933"/>
                </a:lnTo>
                <a:lnTo>
                  <a:pt x="100838" y="31908"/>
                </a:lnTo>
                <a:lnTo>
                  <a:pt x="102870" y="32004"/>
                </a:lnTo>
                <a:close/>
              </a:path>
              <a:path w="721360" h="501650">
                <a:moveTo>
                  <a:pt x="100330" y="96012"/>
                </a:moveTo>
                <a:lnTo>
                  <a:pt x="100330" y="91440"/>
                </a:lnTo>
                <a:lnTo>
                  <a:pt x="98342" y="97801"/>
                </a:lnTo>
                <a:lnTo>
                  <a:pt x="100330" y="96012"/>
                </a:lnTo>
                <a:close/>
              </a:path>
              <a:path w="721360" h="501650">
                <a:moveTo>
                  <a:pt x="100036" y="19460"/>
                </a:moveTo>
                <a:lnTo>
                  <a:pt x="99637" y="18980"/>
                </a:lnTo>
                <a:lnTo>
                  <a:pt x="99336" y="18884"/>
                </a:lnTo>
                <a:lnTo>
                  <a:pt x="98725" y="19250"/>
                </a:lnTo>
                <a:lnTo>
                  <a:pt x="100036" y="19460"/>
                </a:lnTo>
                <a:close/>
              </a:path>
              <a:path w="721360" h="501650">
                <a:moveTo>
                  <a:pt x="110490" y="12192"/>
                </a:moveTo>
                <a:lnTo>
                  <a:pt x="110308" y="11974"/>
                </a:lnTo>
                <a:lnTo>
                  <a:pt x="101811" y="11303"/>
                </a:lnTo>
                <a:lnTo>
                  <a:pt x="98806" y="13106"/>
                </a:lnTo>
                <a:lnTo>
                  <a:pt x="101176" y="13462"/>
                </a:lnTo>
                <a:lnTo>
                  <a:pt x="101917" y="13335"/>
                </a:lnTo>
                <a:lnTo>
                  <a:pt x="102857" y="12207"/>
                </a:lnTo>
                <a:lnTo>
                  <a:pt x="110490" y="12192"/>
                </a:lnTo>
                <a:close/>
              </a:path>
              <a:path w="721360" h="501650">
                <a:moveTo>
                  <a:pt x="108796" y="16764"/>
                </a:moveTo>
                <a:lnTo>
                  <a:pt x="106934" y="15087"/>
                </a:lnTo>
                <a:lnTo>
                  <a:pt x="106530" y="15015"/>
                </a:lnTo>
                <a:lnTo>
                  <a:pt x="105375" y="15260"/>
                </a:lnTo>
                <a:lnTo>
                  <a:pt x="99483" y="18796"/>
                </a:lnTo>
                <a:lnTo>
                  <a:pt x="99637" y="18980"/>
                </a:lnTo>
                <a:lnTo>
                  <a:pt x="101176" y="19473"/>
                </a:lnTo>
                <a:lnTo>
                  <a:pt x="101917" y="19431"/>
                </a:lnTo>
                <a:lnTo>
                  <a:pt x="104140" y="16764"/>
                </a:lnTo>
                <a:lnTo>
                  <a:pt x="108796" y="16764"/>
                </a:lnTo>
                <a:close/>
              </a:path>
              <a:path w="721360" h="501650">
                <a:moveTo>
                  <a:pt x="101418" y="19550"/>
                </a:moveTo>
                <a:lnTo>
                  <a:pt x="99637" y="18980"/>
                </a:lnTo>
                <a:lnTo>
                  <a:pt x="100036" y="19460"/>
                </a:lnTo>
                <a:lnTo>
                  <a:pt x="100330" y="19507"/>
                </a:lnTo>
                <a:lnTo>
                  <a:pt x="101418" y="19550"/>
                </a:lnTo>
                <a:close/>
              </a:path>
              <a:path w="721360" h="501650">
                <a:moveTo>
                  <a:pt x="101176" y="81280"/>
                </a:moveTo>
                <a:lnTo>
                  <a:pt x="99695" y="83058"/>
                </a:lnTo>
                <a:lnTo>
                  <a:pt x="100330" y="83820"/>
                </a:lnTo>
                <a:lnTo>
                  <a:pt x="100330" y="91440"/>
                </a:lnTo>
                <a:lnTo>
                  <a:pt x="101176" y="81280"/>
                </a:lnTo>
                <a:close/>
              </a:path>
              <a:path w="721360" h="501650">
                <a:moveTo>
                  <a:pt x="101600" y="24384"/>
                </a:moveTo>
                <a:lnTo>
                  <a:pt x="100330" y="22860"/>
                </a:lnTo>
                <a:lnTo>
                  <a:pt x="99906" y="22860"/>
                </a:lnTo>
                <a:lnTo>
                  <a:pt x="101600" y="24384"/>
                </a:lnTo>
                <a:close/>
              </a:path>
              <a:path w="721360" h="501650">
                <a:moveTo>
                  <a:pt x="101092" y="19629"/>
                </a:moveTo>
                <a:lnTo>
                  <a:pt x="100036" y="19460"/>
                </a:lnTo>
                <a:lnTo>
                  <a:pt x="100330" y="19812"/>
                </a:lnTo>
                <a:lnTo>
                  <a:pt x="101092" y="19629"/>
                </a:lnTo>
                <a:close/>
              </a:path>
              <a:path w="721360" h="501650">
                <a:moveTo>
                  <a:pt x="106426" y="14630"/>
                </a:moveTo>
                <a:lnTo>
                  <a:pt x="105918" y="14173"/>
                </a:lnTo>
                <a:lnTo>
                  <a:pt x="103689" y="13838"/>
                </a:lnTo>
                <a:lnTo>
                  <a:pt x="101600" y="13716"/>
                </a:lnTo>
                <a:lnTo>
                  <a:pt x="100330" y="15240"/>
                </a:lnTo>
                <a:lnTo>
                  <a:pt x="100330" y="16256"/>
                </a:lnTo>
                <a:lnTo>
                  <a:pt x="105410" y="15240"/>
                </a:lnTo>
                <a:lnTo>
                  <a:pt x="106426" y="14630"/>
                </a:lnTo>
                <a:close/>
              </a:path>
              <a:path w="721360" h="501650">
                <a:moveTo>
                  <a:pt x="101674" y="19722"/>
                </a:moveTo>
                <a:lnTo>
                  <a:pt x="100838" y="19690"/>
                </a:lnTo>
                <a:lnTo>
                  <a:pt x="100330" y="19812"/>
                </a:lnTo>
                <a:lnTo>
                  <a:pt x="101674" y="19722"/>
                </a:lnTo>
                <a:close/>
              </a:path>
              <a:path w="721360" h="501650">
                <a:moveTo>
                  <a:pt x="108087" y="22654"/>
                </a:moveTo>
                <a:lnTo>
                  <a:pt x="105664" y="20909"/>
                </a:lnTo>
                <a:lnTo>
                  <a:pt x="102446" y="19879"/>
                </a:lnTo>
                <a:lnTo>
                  <a:pt x="100330" y="19812"/>
                </a:lnTo>
                <a:lnTo>
                  <a:pt x="101176" y="22860"/>
                </a:lnTo>
                <a:lnTo>
                  <a:pt x="107748" y="22744"/>
                </a:lnTo>
                <a:lnTo>
                  <a:pt x="108087" y="22654"/>
                </a:lnTo>
                <a:close/>
              </a:path>
              <a:path w="721360" h="501650">
                <a:moveTo>
                  <a:pt x="101600" y="24384"/>
                </a:moveTo>
                <a:lnTo>
                  <a:pt x="101176" y="22860"/>
                </a:lnTo>
                <a:lnTo>
                  <a:pt x="100330" y="22860"/>
                </a:lnTo>
                <a:lnTo>
                  <a:pt x="101600" y="24384"/>
                </a:lnTo>
                <a:close/>
              </a:path>
              <a:path w="721360" h="501650">
                <a:moveTo>
                  <a:pt x="101781" y="24601"/>
                </a:moveTo>
                <a:lnTo>
                  <a:pt x="101674" y="24473"/>
                </a:lnTo>
                <a:lnTo>
                  <a:pt x="100330" y="24384"/>
                </a:lnTo>
                <a:lnTo>
                  <a:pt x="101781" y="24601"/>
                </a:lnTo>
                <a:close/>
              </a:path>
              <a:path w="721360" h="501650">
                <a:moveTo>
                  <a:pt x="101876" y="24847"/>
                </a:moveTo>
                <a:lnTo>
                  <a:pt x="101854" y="24688"/>
                </a:lnTo>
                <a:lnTo>
                  <a:pt x="101176" y="24511"/>
                </a:lnTo>
                <a:lnTo>
                  <a:pt x="100330" y="24384"/>
                </a:lnTo>
                <a:lnTo>
                  <a:pt x="101876" y="24847"/>
                </a:lnTo>
                <a:close/>
              </a:path>
              <a:path w="721360" h="501650">
                <a:moveTo>
                  <a:pt x="103331" y="52924"/>
                </a:moveTo>
                <a:lnTo>
                  <a:pt x="100838" y="52425"/>
                </a:lnTo>
                <a:lnTo>
                  <a:pt x="101092" y="52730"/>
                </a:lnTo>
                <a:lnTo>
                  <a:pt x="101781" y="52856"/>
                </a:lnTo>
                <a:lnTo>
                  <a:pt x="102446" y="52944"/>
                </a:lnTo>
                <a:lnTo>
                  <a:pt x="103331" y="52924"/>
                </a:lnTo>
                <a:close/>
              </a:path>
              <a:path w="721360" h="501650">
                <a:moveTo>
                  <a:pt x="103020" y="32727"/>
                </a:moveTo>
                <a:lnTo>
                  <a:pt x="102870" y="32004"/>
                </a:lnTo>
                <a:lnTo>
                  <a:pt x="101092" y="32004"/>
                </a:lnTo>
                <a:lnTo>
                  <a:pt x="103020" y="32727"/>
                </a:lnTo>
                <a:close/>
              </a:path>
              <a:path w="721360" h="501650">
                <a:moveTo>
                  <a:pt x="103197" y="53045"/>
                </a:moveTo>
                <a:lnTo>
                  <a:pt x="101123" y="52768"/>
                </a:lnTo>
                <a:lnTo>
                  <a:pt x="101600" y="53340"/>
                </a:lnTo>
                <a:lnTo>
                  <a:pt x="102991" y="53230"/>
                </a:lnTo>
                <a:lnTo>
                  <a:pt x="103197" y="53045"/>
                </a:lnTo>
                <a:close/>
              </a:path>
              <a:path w="721360" h="501650">
                <a:moveTo>
                  <a:pt x="101804" y="24329"/>
                </a:moveTo>
                <a:lnTo>
                  <a:pt x="101600" y="22860"/>
                </a:lnTo>
                <a:lnTo>
                  <a:pt x="101176" y="22860"/>
                </a:lnTo>
                <a:lnTo>
                  <a:pt x="101600" y="24384"/>
                </a:lnTo>
                <a:lnTo>
                  <a:pt x="101804" y="24329"/>
                </a:lnTo>
                <a:close/>
              </a:path>
              <a:path w="721360" h="501650">
                <a:moveTo>
                  <a:pt x="101600" y="80772"/>
                </a:moveTo>
                <a:lnTo>
                  <a:pt x="101600" y="76200"/>
                </a:lnTo>
                <a:lnTo>
                  <a:pt x="101176" y="81280"/>
                </a:lnTo>
                <a:lnTo>
                  <a:pt x="101600" y="80772"/>
                </a:lnTo>
                <a:close/>
              </a:path>
              <a:path w="721360" h="501650">
                <a:moveTo>
                  <a:pt x="102870" y="13716"/>
                </a:moveTo>
                <a:lnTo>
                  <a:pt x="101674" y="13626"/>
                </a:lnTo>
                <a:lnTo>
                  <a:pt x="102870" y="13716"/>
                </a:lnTo>
                <a:close/>
              </a:path>
              <a:path w="721360" h="501650">
                <a:moveTo>
                  <a:pt x="107315" y="22860"/>
                </a:moveTo>
                <a:lnTo>
                  <a:pt x="101600" y="22860"/>
                </a:lnTo>
                <a:lnTo>
                  <a:pt x="101804" y="24329"/>
                </a:lnTo>
                <a:lnTo>
                  <a:pt x="107315" y="22860"/>
                </a:lnTo>
                <a:close/>
              </a:path>
              <a:path w="721360" h="501650">
                <a:moveTo>
                  <a:pt x="101843" y="24610"/>
                </a:moveTo>
                <a:lnTo>
                  <a:pt x="101824" y="24473"/>
                </a:lnTo>
                <a:lnTo>
                  <a:pt x="101600" y="24384"/>
                </a:lnTo>
                <a:lnTo>
                  <a:pt x="101741" y="24553"/>
                </a:lnTo>
                <a:close/>
              </a:path>
              <a:path w="721360" h="501650">
                <a:moveTo>
                  <a:pt x="102446" y="28956"/>
                </a:moveTo>
                <a:lnTo>
                  <a:pt x="102292" y="27847"/>
                </a:lnTo>
                <a:lnTo>
                  <a:pt x="101600" y="27432"/>
                </a:lnTo>
                <a:lnTo>
                  <a:pt x="101600" y="28956"/>
                </a:lnTo>
                <a:lnTo>
                  <a:pt x="102446" y="28956"/>
                </a:lnTo>
                <a:close/>
              </a:path>
              <a:path w="721360" h="501650">
                <a:moveTo>
                  <a:pt x="109220" y="41148"/>
                </a:moveTo>
                <a:lnTo>
                  <a:pt x="101600" y="41148"/>
                </a:lnTo>
                <a:lnTo>
                  <a:pt x="103538" y="43474"/>
                </a:lnTo>
                <a:lnTo>
                  <a:pt x="103689" y="43594"/>
                </a:lnTo>
                <a:lnTo>
                  <a:pt x="104140" y="43658"/>
                </a:lnTo>
                <a:lnTo>
                  <a:pt x="104140" y="42672"/>
                </a:lnTo>
                <a:lnTo>
                  <a:pt x="107147" y="42639"/>
                </a:lnTo>
                <a:lnTo>
                  <a:pt x="109220" y="41148"/>
                </a:lnTo>
                <a:close/>
              </a:path>
              <a:path w="721360" h="501650">
                <a:moveTo>
                  <a:pt x="103837" y="53130"/>
                </a:moveTo>
                <a:lnTo>
                  <a:pt x="103124" y="53111"/>
                </a:lnTo>
                <a:lnTo>
                  <a:pt x="102991" y="53230"/>
                </a:lnTo>
                <a:lnTo>
                  <a:pt x="101600" y="53340"/>
                </a:lnTo>
                <a:lnTo>
                  <a:pt x="103651" y="55801"/>
                </a:lnTo>
                <a:lnTo>
                  <a:pt x="103837" y="53130"/>
                </a:lnTo>
                <a:close/>
              </a:path>
              <a:path w="721360" h="501650">
                <a:moveTo>
                  <a:pt x="110490" y="495300"/>
                </a:moveTo>
                <a:lnTo>
                  <a:pt x="105410" y="470916"/>
                </a:lnTo>
                <a:lnTo>
                  <a:pt x="101600" y="470916"/>
                </a:lnTo>
                <a:lnTo>
                  <a:pt x="105410" y="475488"/>
                </a:lnTo>
                <a:lnTo>
                  <a:pt x="105410" y="495300"/>
                </a:lnTo>
                <a:lnTo>
                  <a:pt x="110490" y="495300"/>
                </a:lnTo>
                <a:close/>
              </a:path>
              <a:path w="721360" h="501650">
                <a:moveTo>
                  <a:pt x="105410" y="495300"/>
                </a:moveTo>
                <a:lnTo>
                  <a:pt x="105410" y="489204"/>
                </a:lnTo>
                <a:lnTo>
                  <a:pt x="101600" y="495300"/>
                </a:lnTo>
                <a:lnTo>
                  <a:pt x="105410" y="495300"/>
                </a:lnTo>
                <a:close/>
              </a:path>
              <a:path w="721360" h="501650">
                <a:moveTo>
                  <a:pt x="110066" y="17907"/>
                </a:moveTo>
                <a:lnTo>
                  <a:pt x="109739" y="17612"/>
                </a:lnTo>
                <a:lnTo>
                  <a:pt x="109474" y="17617"/>
                </a:lnTo>
                <a:lnTo>
                  <a:pt x="101917" y="19431"/>
                </a:lnTo>
                <a:lnTo>
                  <a:pt x="101733" y="19651"/>
                </a:lnTo>
                <a:lnTo>
                  <a:pt x="102023" y="19744"/>
                </a:lnTo>
                <a:lnTo>
                  <a:pt x="108138" y="19642"/>
                </a:lnTo>
                <a:lnTo>
                  <a:pt x="110066" y="17907"/>
                </a:lnTo>
                <a:close/>
              </a:path>
              <a:path w="721360" h="501650">
                <a:moveTo>
                  <a:pt x="110490" y="12192"/>
                </a:moveTo>
                <a:lnTo>
                  <a:pt x="102857" y="12207"/>
                </a:lnTo>
                <a:lnTo>
                  <a:pt x="101741" y="13546"/>
                </a:lnTo>
                <a:lnTo>
                  <a:pt x="102446" y="13652"/>
                </a:lnTo>
                <a:lnTo>
                  <a:pt x="105472" y="13772"/>
                </a:lnTo>
                <a:lnTo>
                  <a:pt x="105833" y="14097"/>
                </a:lnTo>
                <a:lnTo>
                  <a:pt x="106256" y="14224"/>
                </a:lnTo>
                <a:lnTo>
                  <a:pt x="107315" y="14097"/>
                </a:lnTo>
                <a:lnTo>
                  <a:pt x="110490" y="12192"/>
                </a:lnTo>
                <a:close/>
              </a:path>
              <a:path w="721360" h="501650">
                <a:moveTo>
                  <a:pt x="110490" y="24384"/>
                </a:moveTo>
                <a:lnTo>
                  <a:pt x="108426" y="22898"/>
                </a:lnTo>
                <a:lnTo>
                  <a:pt x="107147" y="22904"/>
                </a:lnTo>
                <a:lnTo>
                  <a:pt x="101804" y="24329"/>
                </a:lnTo>
                <a:lnTo>
                  <a:pt x="110490" y="24384"/>
                </a:lnTo>
                <a:close/>
              </a:path>
              <a:path w="721360" h="501650">
                <a:moveTo>
                  <a:pt x="103538" y="24865"/>
                </a:moveTo>
                <a:lnTo>
                  <a:pt x="103020" y="24492"/>
                </a:lnTo>
                <a:lnTo>
                  <a:pt x="101811" y="24384"/>
                </a:lnTo>
                <a:lnTo>
                  <a:pt x="101843" y="24610"/>
                </a:lnTo>
                <a:lnTo>
                  <a:pt x="103538" y="24865"/>
                </a:lnTo>
                <a:close/>
              </a:path>
              <a:path w="721360" h="501650">
                <a:moveTo>
                  <a:pt x="110308" y="11974"/>
                </a:moveTo>
                <a:lnTo>
                  <a:pt x="107950" y="9144"/>
                </a:lnTo>
                <a:lnTo>
                  <a:pt x="105375" y="9164"/>
                </a:lnTo>
                <a:lnTo>
                  <a:pt x="101824" y="11295"/>
                </a:lnTo>
                <a:lnTo>
                  <a:pt x="110308" y="11974"/>
                </a:lnTo>
                <a:close/>
              </a:path>
              <a:path w="721360" h="501650">
                <a:moveTo>
                  <a:pt x="104684" y="25690"/>
                </a:moveTo>
                <a:lnTo>
                  <a:pt x="103651" y="24946"/>
                </a:lnTo>
                <a:lnTo>
                  <a:pt x="103293" y="24828"/>
                </a:lnTo>
                <a:lnTo>
                  <a:pt x="101843" y="24610"/>
                </a:lnTo>
                <a:lnTo>
                  <a:pt x="102023" y="24892"/>
                </a:lnTo>
                <a:lnTo>
                  <a:pt x="104684" y="25690"/>
                </a:lnTo>
                <a:close/>
              </a:path>
              <a:path w="721360" h="501650">
                <a:moveTo>
                  <a:pt x="102023" y="24892"/>
                </a:moveTo>
                <a:lnTo>
                  <a:pt x="101854" y="24688"/>
                </a:lnTo>
                <a:lnTo>
                  <a:pt x="101876" y="24847"/>
                </a:lnTo>
                <a:lnTo>
                  <a:pt x="102023" y="24892"/>
                </a:lnTo>
                <a:close/>
              </a:path>
              <a:path w="721360" h="501650">
                <a:moveTo>
                  <a:pt x="107103" y="27432"/>
                </a:moveTo>
                <a:lnTo>
                  <a:pt x="104986" y="25908"/>
                </a:lnTo>
                <a:lnTo>
                  <a:pt x="102857" y="25892"/>
                </a:lnTo>
                <a:lnTo>
                  <a:pt x="102023" y="24892"/>
                </a:lnTo>
                <a:lnTo>
                  <a:pt x="101876" y="24847"/>
                </a:lnTo>
                <a:lnTo>
                  <a:pt x="102292" y="27847"/>
                </a:lnTo>
                <a:lnTo>
                  <a:pt x="103208" y="28397"/>
                </a:lnTo>
                <a:lnTo>
                  <a:pt x="104140" y="27432"/>
                </a:lnTo>
                <a:lnTo>
                  <a:pt x="107103" y="27432"/>
                </a:lnTo>
                <a:close/>
              </a:path>
              <a:path w="721360" h="501650">
                <a:moveTo>
                  <a:pt x="109687" y="17566"/>
                </a:moveTo>
                <a:lnTo>
                  <a:pt x="108796" y="16764"/>
                </a:lnTo>
                <a:lnTo>
                  <a:pt x="104140" y="16764"/>
                </a:lnTo>
                <a:lnTo>
                  <a:pt x="101917" y="19431"/>
                </a:lnTo>
                <a:lnTo>
                  <a:pt x="109687" y="17566"/>
                </a:lnTo>
                <a:close/>
              </a:path>
              <a:path w="721360" h="501650">
                <a:moveTo>
                  <a:pt x="104986" y="25908"/>
                </a:moveTo>
                <a:lnTo>
                  <a:pt x="104775" y="25755"/>
                </a:lnTo>
                <a:lnTo>
                  <a:pt x="104563" y="25654"/>
                </a:lnTo>
                <a:lnTo>
                  <a:pt x="102023" y="24892"/>
                </a:lnTo>
                <a:lnTo>
                  <a:pt x="102857" y="25892"/>
                </a:lnTo>
                <a:lnTo>
                  <a:pt x="104986" y="25908"/>
                </a:lnTo>
                <a:close/>
              </a:path>
              <a:path w="721360" h="501650">
                <a:moveTo>
                  <a:pt x="104684" y="20203"/>
                </a:moveTo>
                <a:lnTo>
                  <a:pt x="104140" y="19812"/>
                </a:lnTo>
                <a:lnTo>
                  <a:pt x="102235" y="19812"/>
                </a:lnTo>
                <a:lnTo>
                  <a:pt x="104684" y="20203"/>
                </a:lnTo>
                <a:close/>
              </a:path>
              <a:path w="721360" h="501650">
                <a:moveTo>
                  <a:pt x="105664" y="20909"/>
                </a:moveTo>
                <a:lnTo>
                  <a:pt x="104775" y="20269"/>
                </a:lnTo>
                <a:lnTo>
                  <a:pt x="104563" y="20184"/>
                </a:lnTo>
                <a:lnTo>
                  <a:pt x="102235" y="19812"/>
                </a:lnTo>
                <a:lnTo>
                  <a:pt x="105664" y="20909"/>
                </a:lnTo>
                <a:close/>
              </a:path>
              <a:path w="721360" h="501650">
                <a:moveTo>
                  <a:pt x="103293" y="28448"/>
                </a:moveTo>
                <a:lnTo>
                  <a:pt x="102292" y="27847"/>
                </a:lnTo>
                <a:lnTo>
                  <a:pt x="102446" y="28956"/>
                </a:lnTo>
                <a:lnTo>
                  <a:pt x="102975" y="28829"/>
                </a:lnTo>
                <a:lnTo>
                  <a:pt x="103293" y="28448"/>
                </a:lnTo>
                <a:close/>
              </a:path>
              <a:path w="721360" h="501650">
                <a:moveTo>
                  <a:pt x="113030" y="32004"/>
                </a:moveTo>
                <a:lnTo>
                  <a:pt x="113030" y="28956"/>
                </a:lnTo>
                <a:lnTo>
                  <a:pt x="112695" y="28755"/>
                </a:lnTo>
                <a:lnTo>
                  <a:pt x="112248" y="28760"/>
                </a:lnTo>
                <a:lnTo>
                  <a:pt x="112053" y="28838"/>
                </a:lnTo>
                <a:lnTo>
                  <a:pt x="102446" y="28956"/>
                </a:lnTo>
                <a:lnTo>
                  <a:pt x="102857" y="31911"/>
                </a:lnTo>
                <a:lnTo>
                  <a:pt x="108796" y="32004"/>
                </a:lnTo>
                <a:lnTo>
                  <a:pt x="110490" y="30480"/>
                </a:lnTo>
                <a:lnTo>
                  <a:pt x="110490" y="32004"/>
                </a:lnTo>
                <a:lnTo>
                  <a:pt x="113030" y="32004"/>
                </a:lnTo>
                <a:close/>
              </a:path>
              <a:path w="721360" h="501650">
                <a:moveTo>
                  <a:pt x="105918" y="14173"/>
                </a:moveTo>
                <a:lnTo>
                  <a:pt x="105472" y="13772"/>
                </a:lnTo>
                <a:lnTo>
                  <a:pt x="102870" y="13716"/>
                </a:lnTo>
                <a:lnTo>
                  <a:pt x="105918" y="14173"/>
                </a:lnTo>
                <a:close/>
              </a:path>
              <a:path w="721360" h="501650">
                <a:moveTo>
                  <a:pt x="111618" y="23368"/>
                </a:moveTo>
                <a:lnTo>
                  <a:pt x="110490" y="24384"/>
                </a:lnTo>
                <a:lnTo>
                  <a:pt x="102870" y="24384"/>
                </a:lnTo>
                <a:lnTo>
                  <a:pt x="103505" y="24841"/>
                </a:lnTo>
                <a:lnTo>
                  <a:pt x="110490" y="25908"/>
                </a:lnTo>
                <a:lnTo>
                  <a:pt x="111125" y="25146"/>
                </a:lnTo>
                <a:lnTo>
                  <a:pt x="111618" y="23368"/>
                </a:lnTo>
                <a:close/>
              </a:path>
              <a:path w="721360" h="501650">
                <a:moveTo>
                  <a:pt x="104140" y="28956"/>
                </a:moveTo>
                <a:lnTo>
                  <a:pt x="103651" y="28662"/>
                </a:lnTo>
                <a:lnTo>
                  <a:pt x="103208" y="28549"/>
                </a:lnTo>
                <a:lnTo>
                  <a:pt x="102870" y="28956"/>
                </a:lnTo>
                <a:lnTo>
                  <a:pt x="104140" y="28956"/>
                </a:lnTo>
                <a:close/>
              </a:path>
              <a:path w="721360" h="501650">
                <a:moveTo>
                  <a:pt x="107748" y="32947"/>
                </a:moveTo>
                <a:lnTo>
                  <a:pt x="103886" y="32129"/>
                </a:lnTo>
                <a:lnTo>
                  <a:pt x="102870" y="32004"/>
                </a:lnTo>
                <a:lnTo>
                  <a:pt x="104140" y="33147"/>
                </a:lnTo>
                <a:lnTo>
                  <a:pt x="105179" y="33536"/>
                </a:lnTo>
                <a:lnTo>
                  <a:pt x="107147" y="33487"/>
                </a:lnTo>
                <a:lnTo>
                  <a:pt x="107748" y="32947"/>
                </a:lnTo>
                <a:close/>
              </a:path>
              <a:path w="721360" h="501650">
                <a:moveTo>
                  <a:pt x="104140" y="33147"/>
                </a:moveTo>
                <a:lnTo>
                  <a:pt x="102870" y="32004"/>
                </a:lnTo>
                <a:lnTo>
                  <a:pt x="103020" y="32727"/>
                </a:lnTo>
                <a:lnTo>
                  <a:pt x="104140" y="33147"/>
                </a:lnTo>
                <a:close/>
              </a:path>
              <a:path w="721360" h="501650">
                <a:moveTo>
                  <a:pt x="103689" y="35936"/>
                </a:moveTo>
                <a:lnTo>
                  <a:pt x="103505" y="35052"/>
                </a:lnTo>
                <a:lnTo>
                  <a:pt x="102870" y="35052"/>
                </a:lnTo>
                <a:lnTo>
                  <a:pt x="103197" y="35838"/>
                </a:lnTo>
                <a:lnTo>
                  <a:pt x="103689" y="35936"/>
                </a:lnTo>
                <a:close/>
              </a:path>
              <a:path w="721360" h="501650">
                <a:moveTo>
                  <a:pt x="102975" y="65532"/>
                </a:moveTo>
                <a:lnTo>
                  <a:pt x="102870" y="67056"/>
                </a:lnTo>
                <a:lnTo>
                  <a:pt x="102975" y="65532"/>
                </a:lnTo>
                <a:close/>
              </a:path>
              <a:path w="721360" h="501650">
                <a:moveTo>
                  <a:pt x="104140" y="65532"/>
                </a:moveTo>
                <a:lnTo>
                  <a:pt x="102975" y="65532"/>
                </a:lnTo>
                <a:lnTo>
                  <a:pt x="102870" y="67056"/>
                </a:lnTo>
                <a:lnTo>
                  <a:pt x="103777" y="67056"/>
                </a:lnTo>
                <a:lnTo>
                  <a:pt x="104140" y="65532"/>
                </a:lnTo>
                <a:close/>
              </a:path>
              <a:path w="721360" h="501650">
                <a:moveTo>
                  <a:pt x="103777" y="67056"/>
                </a:moveTo>
                <a:lnTo>
                  <a:pt x="102870" y="67056"/>
                </a:lnTo>
                <a:lnTo>
                  <a:pt x="102870" y="68580"/>
                </a:lnTo>
                <a:lnTo>
                  <a:pt x="103293" y="69088"/>
                </a:lnTo>
                <a:lnTo>
                  <a:pt x="103777" y="67056"/>
                </a:lnTo>
                <a:close/>
              </a:path>
              <a:path w="721360" h="501650">
                <a:moveTo>
                  <a:pt x="103293" y="69088"/>
                </a:moveTo>
                <a:lnTo>
                  <a:pt x="102870" y="68580"/>
                </a:lnTo>
                <a:lnTo>
                  <a:pt x="102870" y="70104"/>
                </a:lnTo>
                <a:lnTo>
                  <a:pt x="103124" y="69799"/>
                </a:lnTo>
                <a:lnTo>
                  <a:pt x="103293" y="69088"/>
                </a:lnTo>
                <a:close/>
              </a:path>
              <a:path w="721360" h="501650">
                <a:moveTo>
                  <a:pt x="104140" y="65532"/>
                </a:moveTo>
                <a:lnTo>
                  <a:pt x="102991" y="65302"/>
                </a:lnTo>
                <a:lnTo>
                  <a:pt x="102975" y="65532"/>
                </a:lnTo>
                <a:lnTo>
                  <a:pt x="104140" y="65532"/>
                </a:lnTo>
                <a:close/>
              </a:path>
              <a:path w="721360" h="501650">
                <a:moveTo>
                  <a:pt x="105410" y="65532"/>
                </a:moveTo>
                <a:lnTo>
                  <a:pt x="105410" y="57912"/>
                </a:lnTo>
                <a:lnTo>
                  <a:pt x="104775" y="58674"/>
                </a:lnTo>
                <a:lnTo>
                  <a:pt x="104140" y="64008"/>
                </a:lnTo>
                <a:lnTo>
                  <a:pt x="103091" y="63868"/>
                </a:lnTo>
                <a:lnTo>
                  <a:pt x="102991" y="65302"/>
                </a:lnTo>
                <a:lnTo>
                  <a:pt x="103538" y="65411"/>
                </a:lnTo>
                <a:lnTo>
                  <a:pt x="105410" y="65532"/>
                </a:lnTo>
                <a:close/>
              </a:path>
              <a:path w="721360" h="501650">
                <a:moveTo>
                  <a:pt x="105179" y="34082"/>
                </a:moveTo>
                <a:lnTo>
                  <a:pt x="104140" y="33147"/>
                </a:lnTo>
                <a:lnTo>
                  <a:pt x="103020" y="32727"/>
                </a:lnTo>
                <a:lnTo>
                  <a:pt x="103505" y="35052"/>
                </a:lnTo>
                <a:lnTo>
                  <a:pt x="104775" y="35052"/>
                </a:lnTo>
                <a:lnTo>
                  <a:pt x="105179" y="34082"/>
                </a:lnTo>
                <a:close/>
              </a:path>
              <a:path w="721360" h="501650">
                <a:moveTo>
                  <a:pt x="104775" y="58674"/>
                </a:moveTo>
                <a:lnTo>
                  <a:pt x="103331" y="60405"/>
                </a:lnTo>
                <a:lnTo>
                  <a:pt x="103091" y="63868"/>
                </a:lnTo>
                <a:lnTo>
                  <a:pt x="104140" y="64008"/>
                </a:lnTo>
                <a:lnTo>
                  <a:pt x="104775" y="58674"/>
                </a:lnTo>
                <a:close/>
              </a:path>
              <a:path w="721360" h="501650">
                <a:moveTo>
                  <a:pt x="103505" y="69342"/>
                </a:moveTo>
                <a:lnTo>
                  <a:pt x="103293" y="69088"/>
                </a:lnTo>
                <a:lnTo>
                  <a:pt x="103124" y="69799"/>
                </a:lnTo>
                <a:lnTo>
                  <a:pt x="103505" y="69342"/>
                </a:lnTo>
                <a:close/>
              </a:path>
              <a:path w="721360" h="501650">
                <a:moveTo>
                  <a:pt x="104140" y="38100"/>
                </a:moveTo>
                <a:lnTo>
                  <a:pt x="103689" y="35936"/>
                </a:lnTo>
                <a:lnTo>
                  <a:pt x="103208" y="35864"/>
                </a:lnTo>
                <a:lnTo>
                  <a:pt x="104140" y="38100"/>
                </a:lnTo>
                <a:close/>
              </a:path>
              <a:path w="721360" h="501650">
                <a:moveTo>
                  <a:pt x="108426" y="28384"/>
                </a:moveTo>
                <a:lnTo>
                  <a:pt x="107147" y="27464"/>
                </a:lnTo>
                <a:lnTo>
                  <a:pt x="104140" y="27432"/>
                </a:lnTo>
                <a:lnTo>
                  <a:pt x="103293" y="28448"/>
                </a:lnTo>
                <a:lnTo>
                  <a:pt x="104140" y="28956"/>
                </a:lnTo>
                <a:lnTo>
                  <a:pt x="107950" y="28956"/>
                </a:lnTo>
                <a:lnTo>
                  <a:pt x="108426" y="28384"/>
                </a:lnTo>
                <a:close/>
              </a:path>
              <a:path w="721360" h="501650">
                <a:moveTo>
                  <a:pt x="108796" y="32004"/>
                </a:moveTo>
                <a:lnTo>
                  <a:pt x="103293" y="32004"/>
                </a:lnTo>
                <a:lnTo>
                  <a:pt x="107748" y="32947"/>
                </a:lnTo>
                <a:lnTo>
                  <a:pt x="108796" y="32004"/>
                </a:lnTo>
                <a:close/>
              </a:path>
              <a:path w="721360" h="501650">
                <a:moveTo>
                  <a:pt x="107950" y="70104"/>
                </a:moveTo>
                <a:lnTo>
                  <a:pt x="107950" y="67056"/>
                </a:lnTo>
                <a:lnTo>
                  <a:pt x="103777" y="67056"/>
                </a:lnTo>
                <a:lnTo>
                  <a:pt x="103293" y="69088"/>
                </a:lnTo>
                <a:lnTo>
                  <a:pt x="103505" y="69342"/>
                </a:lnTo>
                <a:lnTo>
                  <a:pt x="104140" y="68580"/>
                </a:lnTo>
                <a:lnTo>
                  <a:pt x="104140" y="70104"/>
                </a:lnTo>
                <a:lnTo>
                  <a:pt x="107950" y="70104"/>
                </a:lnTo>
                <a:close/>
              </a:path>
              <a:path w="721360" h="501650">
                <a:moveTo>
                  <a:pt x="103886" y="52425"/>
                </a:moveTo>
                <a:lnTo>
                  <a:pt x="103331" y="52924"/>
                </a:lnTo>
                <a:lnTo>
                  <a:pt x="103844" y="53026"/>
                </a:lnTo>
                <a:lnTo>
                  <a:pt x="103886" y="52425"/>
                </a:lnTo>
                <a:close/>
              </a:path>
              <a:path w="721360" h="501650">
                <a:moveTo>
                  <a:pt x="104140" y="59436"/>
                </a:moveTo>
                <a:lnTo>
                  <a:pt x="104140" y="56388"/>
                </a:lnTo>
                <a:lnTo>
                  <a:pt x="103651" y="55801"/>
                </a:lnTo>
                <a:lnTo>
                  <a:pt x="103331" y="60405"/>
                </a:lnTo>
                <a:lnTo>
                  <a:pt x="104140" y="59436"/>
                </a:lnTo>
                <a:close/>
              </a:path>
              <a:path w="721360" h="501650">
                <a:moveTo>
                  <a:pt x="104775" y="35052"/>
                </a:moveTo>
                <a:lnTo>
                  <a:pt x="103505" y="35052"/>
                </a:lnTo>
                <a:lnTo>
                  <a:pt x="103689" y="35936"/>
                </a:lnTo>
                <a:lnTo>
                  <a:pt x="104364" y="36038"/>
                </a:lnTo>
                <a:lnTo>
                  <a:pt x="104775" y="35052"/>
                </a:lnTo>
                <a:close/>
              </a:path>
              <a:path w="721360" h="501650">
                <a:moveTo>
                  <a:pt x="104140" y="70104"/>
                </a:moveTo>
                <a:lnTo>
                  <a:pt x="104140" y="68580"/>
                </a:lnTo>
                <a:lnTo>
                  <a:pt x="103505" y="69342"/>
                </a:lnTo>
                <a:lnTo>
                  <a:pt x="104140" y="70104"/>
                </a:lnTo>
                <a:close/>
              </a:path>
              <a:path w="721360" h="501650">
                <a:moveTo>
                  <a:pt x="110490" y="25908"/>
                </a:moveTo>
                <a:lnTo>
                  <a:pt x="103538" y="24865"/>
                </a:lnTo>
                <a:lnTo>
                  <a:pt x="104563" y="25603"/>
                </a:lnTo>
                <a:lnTo>
                  <a:pt x="104775" y="25717"/>
                </a:lnTo>
                <a:lnTo>
                  <a:pt x="105179" y="25838"/>
                </a:lnTo>
                <a:lnTo>
                  <a:pt x="110490" y="25908"/>
                </a:lnTo>
                <a:close/>
              </a:path>
              <a:path w="721360" h="501650">
                <a:moveTo>
                  <a:pt x="105472" y="43846"/>
                </a:moveTo>
                <a:lnTo>
                  <a:pt x="103632" y="43586"/>
                </a:lnTo>
                <a:lnTo>
                  <a:pt x="104364" y="44464"/>
                </a:lnTo>
                <a:lnTo>
                  <a:pt x="104775" y="44348"/>
                </a:lnTo>
                <a:lnTo>
                  <a:pt x="105472" y="43846"/>
                </a:lnTo>
                <a:close/>
              </a:path>
              <a:path w="721360" h="501650">
                <a:moveTo>
                  <a:pt x="105410" y="53340"/>
                </a:moveTo>
                <a:lnTo>
                  <a:pt x="103837" y="53130"/>
                </a:lnTo>
                <a:lnTo>
                  <a:pt x="103651" y="55801"/>
                </a:lnTo>
                <a:lnTo>
                  <a:pt x="104140" y="56388"/>
                </a:lnTo>
                <a:lnTo>
                  <a:pt x="104140" y="59436"/>
                </a:lnTo>
                <a:lnTo>
                  <a:pt x="104775" y="58674"/>
                </a:lnTo>
                <a:lnTo>
                  <a:pt x="105410" y="53340"/>
                </a:lnTo>
                <a:close/>
              </a:path>
              <a:path w="721360" h="501650">
                <a:moveTo>
                  <a:pt x="104364" y="36038"/>
                </a:moveTo>
                <a:lnTo>
                  <a:pt x="103689" y="35936"/>
                </a:lnTo>
                <a:lnTo>
                  <a:pt x="104140" y="38100"/>
                </a:lnTo>
                <a:lnTo>
                  <a:pt x="104140" y="36576"/>
                </a:lnTo>
                <a:lnTo>
                  <a:pt x="104364" y="36038"/>
                </a:lnTo>
                <a:close/>
              </a:path>
              <a:path w="721360" h="501650">
                <a:moveTo>
                  <a:pt x="107950" y="67056"/>
                </a:moveTo>
                <a:lnTo>
                  <a:pt x="107950" y="65532"/>
                </a:lnTo>
                <a:lnTo>
                  <a:pt x="104140" y="65532"/>
                </a:lnTo>
                <a:lnTo>
                  <a:pt x="103777" y="67056"/>
                </a:lnTo>
                <a:lnTo>
                  <a:pt x="107950" y="67056"/>
                </a:lnTo>
                <a:close/>
              </a:path>
              <a:path w="721360" h="501650">
                <a:moveTo>
                  <a:pt x="105410" y="53340"/>
                </a:moveTo>
                <a:lnTo>
                  <a:pt x="104986" y="53255"/>
                </a:lnTo>
                <a:lnTo>
                  <a:pt x="103837" y="53130"/>
                </a:lnTo>
                <a:lnTo>
                  <a:pt x="105410" y="53340"/>
                </a:lnTo>
                <a:close/>
              </a:path>
              <a:path w="721360" h="501650">
                <a:moveTo>
                  <a:pt x="105833" y="51816"/>
                </a:moveTo>
                <a:lnTo>
                  <a:pt x="104457" y="51911"/>
                </a:lnTo>
                <a:lnTo>
                  <a:pt x="103886" y="52425"/>
                </a:lnTo>
                <a:lnTo>
                  <a:pt x="103844" y="53026"/>
                </a:lnTo>
                <a:lnTo>
                  <a:pt x="105410" y="53340"/>
                </a:lnTo>
                <a:lnTo>
                  <a:pt x="105833" y="51816"/>
                </a:lnTo>
                <a:close/>
              </a:path>
              <a:path w="721360" h="501650">
                <a:moveTo>
                  <a:pt x="106521" y="49339"/>
                </a:moveTo>
                <a:lnTo>
                  <a:pt x="104140" y="48768"/>
                </a:lnTo>
                <a:lnTo>
                  <a:pt x="103886" y="52425"/>
                </a:lnTo>
                <a:lnTo>
                  <a:pt x="104140" y="52197"/>
                </a:lnTo>
                <a:lnTo>
                  <a:pt x="104140" y="51816"/>
                </a:lnTo>
                <a:lnTo>
                  <a:pt x="104684" y="51707"/>
                </a:lnTo>
                <a:lnTo>
                  <a:pt x="106256" y="50292"/>
                </a:lnTo>
                <a:lnTo>
                  <a:pt x="106521" y="49339"/>
                </a:lnTo>
                <a:close/>
              </a:path>
              <a:path w="721360" h="501650">
                <a:moveTo>
                  <a:pt x="110490" y="20574"/>
                </a:moveTo>
                <a:lnTo>
                  <a:pt x="110490" y="18288"/>
                </a:lnTo>
                <a:lnTo>
                  <a:pt x="110308" y="18124"/>
                </a:lnTo>
                <a:lnTo>
                  <a:pt x="109962" y="18000"/>
                </a:lnTo>
                <a:lnTo>
                  <a:pt x="108087" y="19688"/>
                </a:lnTo>
                <a:lnTo>
                  <a:pt x="104140" y="19812"/>
                </a:lnTo>
                <a:lnTo>
                  <a:pt x="104563" y="20116"/>
                </a:lnTo>
                <a:lnTo>
                  <a:pt x="104933" y="20243"/>
                </a:lnTo>
                <a:lnTo>
                  <a:pt x="109220" y="20929"/>
                </a:lnTo>
                <a:lnTo>
                  <a:pt x="110066" y="20955"/>
                </a:lnTo>
                <a:lnTo>
                  <a:pt x="110490" y="20574"/>
                </a:lnTo>
                <a:close/>
              </a:path>
              <a:path w="721360" h="501650">
                <a:moveTo>
                  <a:pt x="105375" y="33610"/>
                </a:moveTo>
                <a:lnTo>
                  <a:pt x="104140" y="33147"/>
                </a:lnTo>
                <a:lnTo>
                  <a:pt x="105179" y="34082"/>
                </a:lnTo>
                <a:lnTo>
                  <a:pt x="105375" y="33610"/>
                </a:lnTo>
                <a:close/>
              </a:path>
              <a:path w="721360" h="501650">
                <a:moveTo>
                  <a:pt x="107950" y="38100"/>
                </a:moveTo>
                <a:lnTo>
                  <a:pt x="107950" y="36576"/>
                </a:lnTo>
                <a:lnTo>
                  <a:pt x="104364" y="36038"/>
                </a:lnTo>
                <a:lnTo>
                  <a:pt x="104140" y="36576"/>
                </a:lnTo>
                <a:lnTo>
                  <a:pt x="104140" y="38100"/>
                </a:lnTo>
                <a:lnTo>
                  <a:pt x="107950" y="38100"/>
                </a:lnTo>
                <a:close/>
              </a:path>
              <a:path w="721360" h="501650">
                <a:moveTo>
                  <a:pt x="104933" y="40576"/>
                </a:moveTo>
                <a:lnTo>
                  <a:pt x="104140" y="39624"/>
                </a:lnTo>
                <a:lnTo>
                  <a:pt x="104140" y="41148"/>
                </a:lnTo>
                <a:lnTo>
                  <a:pt x="104933" y="40576"/>
                </a:lnTo>
                <a:close/>
              </a:path>
              <a:path w="721360" h="501650">
                <a:moveTo>
                  <a:pt x="105410" y="41148"/>
                </a:moveTo>
                <a:lnTo>
                  <a:pt x="104986" y="40640"/>
                </a:lnTo>
                <a:lnTo>
                  <a:pt x="104775" y="40690"/>
                </a:lnTo>
                <a:lnTo>
                  <a:pt x="104140" y="41148"/>
                </a:lnTo>
                <a:lnTo>
                  <a:pt x="105410" y="41148"/>
                </a:lnTo>
                <a:close/>
              </a:path>
              <a:path w="721360" h="501650">
                <a:moveTo>
                  <a:pt x="107103" y="42672"/>
                </a:moveTo>
                <a:lnTo>
                  <a:pt x="104140" y="42672"/>
                </a:lnTo>
                <a:lnTo>
                  <a:pt x="105918" y="43098"/>
                </a:lnTo>
                <a:lnTo>
                  <a:pt x="106680" y="42976"/>
                </a:lnTo>
                <a:lnTo>
                  <a:pt x="107103" y="42672"/>
                </a:lnTo>
                <a:close/>
              </a:path>
              <a:path w="721360" h="501650">
                <a:moveTo>
                  <a:pt x="106362" y="43205"/>
                </a:moveTo>
                <a:lnTo>
                  <a:pt x="104140" y="42672"/>
                </a:lnTo>
                <a:lnTo>
                  <a:pt x="104140" y="43658"/>
                </a:lnTo>
                <a:lnTo>
                  <a:pt x="105472" y="43846"/>
                </a:lnTo>
                <a:lnTo>
                  <a:pt x="106362" y="43205"/>
                </a:lnTo>
                <a:close/>
              </a:path>
              <a:path w="721360" h="501650">
                <a:moveTo>
                  <a:pt x="105410" y="47244"/>
                </a:moveTo>
                <a:lnTo>
                  <a:pt x="104140" y="45720"/>
                </a:lnTo>
                <a:lnTo>
                  <a:pt x="104140" y="47244"/>
                </a:lnTo>
                <a:lnTo>
                  <a:pt x="105410" y="47244"/>
                </a:lnTo>
                <a:close/>
              </a:path>
              <a:path w="721360" h="501650">
                <a:moveTo>
                  <a:pt x="107103" y="47244"/>
                </a:moveTo>
                <a:lnTo>
                  <a:pt x="104140" y="47244"/>
                </a:lnTo>
                <a:lnTo>
                  <a:pt x="104140" y="48768"/>
                </a:lnTo>
                <a:lnTo>
                  <a:pt x="106680" y="48768"/>
                </a:lnTo>
                <a:lnTo>
                  <a:pt x="107103" y="47244"/>
                </a:lnTo>
                <a:close/>
              </a:path>
              <a:path w="721360" h="501650">
                <a:moveTo>
                  <a:pt x="106680" y="48768"/>
                </a:moveTo>
                <a:lnTo>
                  <a:pt x="104140" y="48768"/>
                </a:lnTo>
                <a:lnTo>
                  <a:pt x="106426" y="49316"/>
                </a:lnTo>
                <a:lnTo>
                  <a:pt x="106680" y="48768"/>
                </a:lnTo>
                <a:close/>
              </a:path>
              <a:path w="721360" h="501650">
                <a:moveTo>
                  <a:pt x="104563" y="51816"/>
                </a:moveTo>
                <a:lnTo>
                  <a:pt x="104140" y="51816"/>
                </a:lnTo>
                <a:lnTo>
                  <a:pt x="104140" y="52197"/>
                </a:lnTo>
                <a:lnTo>
                  <a:pt x="104563" y="51816"/>
                </a:lnTo>
                <a:close/>
              </a:path>
              <a:path w="721360" h="501650">
                <a:moveTo>
                  <a:pt x="107950" y="36576"/>
                </a:moveTo>
                <a:lnTo>
                  <a:pt x="105833" y="34671"/>
                </a:lnTo>
                <a:lnTo>
                  <a:pt x="105472" y="34995"/>
                </a:lnTo>
                <a:lnTo>
                  <a:pt x="104775" y="35052"/>
                </a:lnTo>
                <a:lnTo>
                  <a:pt x="104364" y="36038"/>
                </a:lnTo>
                <a:lnTo>
                  <a:pt x="107950" y="36576"/>
                </a:lnTo>
                <a:close/>
              </a:path>
              <a:path w="721360" h="501650">
                <a:moveTo>
                  <a:pt x="107950" y="44196"/>
                </a:moveTo>
                <a:lnTo>
                  <a:pt x="106836" y="44038"/>
                </a:lnTo>
                <a:lnTo>
                  <a:pt x="105375" y="43915"/>
                </a:lnTo>
                <a:lnTo>
                  <a:pt x="104457" y="44577"/>
                </a:lnTo>
                <a:lnTo>
                  <a:pt x="105410" y="45720"/>
                </a:lnTo>
                <a:lnTo>
                  <a:pt x="105410" y="47244"/>
                </a:lnTo>
                <a:lnTo>
                  <a:pt x="107103" y="47244"/>
                </a:lnTo>
                <a:lnTo>
                  <a:pt x="107950" y="44196"/>
                </a:lnTo>
                <a:close/>
              </a:path>
              <a:path w="721360" h="501650">
                <a:moveTo>
                  <a:pt x="106256" y="50292"/>
                </a:moveTo>
                <a:lnTo>
                  <a:pt x="104563" y="51816"/>
                </a:lnTo>
                <a:lnTo>
                  <a:pt x="105833" y="51816"/>
                </a:lnTo>
                <a:lnTo>
                  <a:pt x="106256" y="50292"/>
                </a:lnTo>
                <a:close/>
              </a:path>
              <a:path w="721360" h="501650">
                <a:moveTo>
                  <a:pt x="109962" y="21048"/>
                </a:moveTo>
                <a:lnTo>
                  <a:pt x="104684" y="20203"/>
                </a:lnTo>
                <a:lnTo>
                  <a:pt x="105664" y="20909"/>
                </a:lnTo>
                <a:lnTo>
                  <a:pt x="108949" y="21960"/>
                </a:lnTo>
                <a:lnTo>
                  <a:pt x="109962" y="21048"/>
                </a:lnTo>
                <a:close/>
              </a:path>
              <a:path w="721360" h="501650">
                <a:moveTo>
                  <a:pt x="105410" y="25908"/>
                </a:moveTo>
                <a:lnTo>
                  <a:pt x="104684" y="25690"/>
                </a:lnTo>
                <a:lnTo>
                  <a:pt x="104933" y="25869"/>
                </a:lnTo>
                <a:lnTo>
                  <a:pt x="105410" y="25908"/>
                </a:lnTo>
                <a:close/>
              </a:path>
              <a:path w="721360" h="501650">
                <a:moveTo>
                  <a:pt x="105833" y="34671"/>
                </a:moveTo>
                <a:lnTo>
                  <a:pt x="105179" y="34082"/>
                </a:lnTo>
                <a:lnTo>
                  <a:pt x="104775" y="35052"/>
                </a:lnTo>
                <a:lnTo>
                  <a:pt x="105472" y="34995"/>
                </a:lnTo>
                <a:lnTo>
                  <a:pt x="105833" y="34671"/>
                </a:lnTo>
                <a:close/>
              </a:path>
              <a:path w="721360" h="501650">
                <a:moveTo>
                  <a:pt x="110259" y="50430"/>
                </a:moveTo>
                <a:lnTo>
                  <a:pt x="108138" y="51703"/>
                </a:lnTo>
                <a:lnTo>
                  <a:pt x="105833" y="51816"/>
                </a:lnTo>
                <a:lnTo>
                  <a:pt x="105410" y="53340"/>
                </a:lnTo>
                <a:lnTo>
                  <a:pt x="104775" y="58674"/>
                </a:lnTo>
                <a:lnTo>
                  <a:pt x="105410" y="57912"/>
                </a:lnTo>
                <a:lnTo>
                  <a:pt x="105410" y="65532"/>
                </a:lnTo>
                <a:lnTo>
                  <a:pt x="107950" y="65532"/>
                </a:lnTo>
                <a:lnTo>
                  <a:pt x="107950" y="67056"/>
                </a:lnTo>
                <a:lnTo>
                  <a:pt x="110259" y="50430"/>
                </a:lnTo>
                <a:close/>
              </a:path>
              <a:path w="721360" h="501650">
                <a:moveTo>
                  <a:pt x="111760" y="38100"/>
                </a:moveTo>
                <a:lnTo>
                  <a:pt x="108373" y="38100"/>
                </a:lnTo>
                <a:lnTo>
                  <a:pt x="107950" y="39624"/>
                </a:lnTo>
                <a:lnTo>
                  <a:pt x="107315" y="39385"/>
                </a:lnTo>
                <a:lnTo>
                  <a:pt x="106680" y="39319"/>
                </a:lnTo>
                <a:lnTo>
                  <a:pt x="104933" y="40576"/>
                </a:lnTo>
                <a:lnTo>
                  <a:pt x="105375" y="41106"/>
                </a:lnTo>
                <a:lnTo>
                  <a:pt x="110490" y="41148"/>
                </a:lnTo>
                <a:lnTo>
                  <a:pt x="111125" y="40386"/>
                </a:lnTo>
                <a:lnTo>
                  <a:pt x="111760" y="38100"/>
                </a:lnTo>
                <a:close/>
              </a:path>
              <a:path w="721360" h="501650">
                <a:moveTo>
                  <a:pt x="109474" y="27127"/>
                </a:moveTo>
                <a:lnTo>
                  <a:pt x="105833" y="26035"/>
                </a:lnTo>
                <a:lnTo>
                  <a:pt x="104986" y="25908"/>
                </a:lnTo>
                <a:lnTo>
                  <a:pt x="106934" y="27310"/>
                </a:lnTo>
                <a:lnTo>
                  <a:pt x="109220" y="27432"/>
                </a:lnTo>
                <a:lnTo>
                  <a:pt x="109474" y="27127"/>
                </a:lnTo>
                <a:close/>
              </a:path>
              <a:path w="721360" h="501650">
                <a:moveTo>
                  <a:pt x="106530" y="34043"/>
                </a:moveTo>
                <a:lnTo>
                  <a:pt x="105375" y="33610"/>
                </a:lnTo>
                <a:lnTo>
                  <a:pt x="105179" y="34082"/>
                </a:lnTo>
                <a:lnTo>
                  <a:pt x="105833" y="34671"/>
                </a:lnTo>
                <a:lnTo>
                  <a:pt x="106530" y="34043"/>
                </a:lnTo>
                <a:close/>
              </a:path>
              <a:path w="721360" h="501650">
                <a:moveTo>
                  <a:pt x="107103" y="33528"/>
                </a:moveTo>
                <a:lnTo>
                  <a:pt x="105375" y="33610"/>
                </a:lnTo>
                <a:lnTo>
                  <a:pt x="106530" y="34043"/>
                </a:lnTo>
                <a:lnTo>
                  <a:pt x="107103" y="33528"/>
                </a:lnTo>
                <a:close/>
              </a:path>
              <a:path w="721360" h="501650">
                <a:moveTo>
                  <a:pt x="113030" y="10668"/>
                </a:moveTo>
                <a:lnTo>
                  <a:pt x="110490" y="6096"/>
                </a:lnTo>
                <a:lnTo>
                  <a:pt x="105410" y="9144"/>
                </a:lnTo>
                <a:lnTo>
                  <a:pt x="107950" y="9144"/>
                </a:lnTo>
                <a:lnTo>
                  <a:pt x="110259" y="11914"/>
                </a:lnTo>
                <a:lnTo>
                  <a:pt x="110788" y="12012"/>
                </a:lnTo>
                <a:lnTo>
                  <a:pt x="113030" y="10668"/>
                </a:lnTo>
                <a:close/>
              </a:path>
              <a:path w="721360" h="501650">
                <a:moveTo>
                  <a:pt x="106795" y="14962"/>
                </a:moveTo>
                <a:lnTo>
                  <a:pt x="106256" y="14732"/>
                </a:lnTo>
                <a:lnTo>
                  <a:pt x="105410" y="15240"/>
                </a:lnTo>
                <a:lnTo>
                  <a:pt x="106795" y="14962"/>
                </a:lnTo>
                <a:close/>
              </a:path>
              <a:path w="721360" h="501650">
                <a:moveTo>
                  <a:pt x="110490" y="25908"/>
                </a:moveTo>
                <a:lnTo>
                  <a:pt x="105410" y="25908"/>
                </a:lnTo>
                <a:lnTo>
                  <a:pt x="109474" y="27127"/>
                </a:lnTo>
                <a:lnTo>
                  <a:pt x="110490" y="25908"/>
                </a:lnTo>
                <a:close/>
              </a:path>
              <a:path w="721360" h="501650">
                <a:moveTo>
                  <a:pt x="114935" y="469963"/>
                </a:moveTo>
                <a:lnTo>
                  <a:pt x="105410" y="470916"/>
                </a:lnTo>
                <a:lnTo>
                  <a:pt x="113876" y="470916"/>
                </a:lnTo>
                <a:lnTo>
                  <a:pt x="114935" y="469963"/>
                </a:lnTo>
                <a:close/>
              </a:path>
              <a:path w="721360" h="501650">
                <a:moveTo>
                  <a:pt x="113876" y="470916"/>
                </a:moveTo>
                <a:lnTo>
                  <a:pt x="105410" y="470916"/>
                </a:lnTo>
                <a:lnTo>
                  <a:pt x="110490" y="495300"/>
                </a:lnTo>
                <a:lnTo>
                  <a:pt x="110490" y="473964"/>
                </a:lnTo>
                <a:lnTo>
                  <a:pt x="113876" y="470916"/>
                </a:lnTo>
                <a:close/>
              </a:path>
              <a:path w="721360" h="501650">
                <a:moveTo>
                  <a:pt x="110490" y="47244"/>
                </a:moveTo>
                <a:lnTo>
                  <a:pt x="110490" y="44196"/>
                </a:lnTo>
                <a:lnTo>
                  <a:pt x="107147" y="43393"/>
                </a:lnTo>
                <a:lnTo>
                  <a:pt x="106256" y="43281"/>
                </a:lnTo>
                <a:lnTo>
                  <a:pt x="105472" y="43846"/>
                </a:lnTo>
                <a:lnTo>
                  <a:pt x="107950" y="44196"/>
                </a:lnTo>
                <a:lnTo>
                  <a:pt x="107950" y="47244"/>
                </a:lnTo>
                <a:lnTo>
                  <a:pt x="110490" y="47244"/>
                </a:lnTo>
                <a:close/>
              </a:path>
              <a:path w="721360" h="501650">
                <a:moveTo>
                  <a:pt x="108949" y="21960"/>
                </a:moveTo>
                <a:lnTo>
                  <a:pt x="105664" y="20909"/>
                </a:lnTo>
                <a:lnTo>
                  <a:pt x="107950" y="22555"/>
                </a:lnTo>
                <a:lnTo>
                  <a:pt x="108217" y="22619"/>
                </a:lnTo>
                <a:lnTo>
                  <a:pt x="108949" y="21960"/>
                </a:lnTo>
                <a:close/>
              </a:path>
              <a:path w="721360" h="501650">
                <a:moveTo>
                  <a:pt x="109220" y="35052"/>
                </a:moveTo>
                <a:lnTo>
                  <a:pt x="107103" y="34258"/>
                </a:lnTo>
                <a:lnTo>
                  <a:pt x="106426" y="34137"/>
                </a:lnTo>
                <a:lnTo>
                  <a:pt x="105833" y="34671"/>
                </a:lnTo>
                <a:lnTo>
                  <a:pt x="107950" y="36576"/>
                </a:lnTo>
                <a:lnTo>
                  <a:pt x="107950" y="38100"/>
                </a:lnTo>
                <a:lnTo>
                  <a:pt x="108373" y="38100"/>
                </a:lnTo>
                <a:lnTo>
                  <a:pt x="109220" y="35052"/>
                </a:lnTo>
                <a:close/>
              </a:path>
              <a:path w="721360" h="501650">
                <a:moveTo>
                  <a:pt x="110285" y="50242"/>
                </a:moveTo>
                <a:lnTo>
                  <a:pt x="107748" y="49634"/>
                </a:lnTo>
                <a:lnTo>
                  <a:pt x="107103" y="49530"/>
                </a:lnTo>
                <a:lnTo>
                  <a:pt x="106256" y="50292"/>
                </a:lnTo>
                <a:lnTo>
                  <a:pt x="105833" y="51816"/>
                </a:lnTo>
                <a:lnTo>
                  <a:pt x="108138" y="51703"/>
                </a:lnTo>
                <a:lnTo>
                  <a:pt x="110259" y="50430"/>
                </a:lnTo>
                <a:lnTo>
                  <a:pt x="110285" y="50242"/>
                </a:lnTo>
                <a:close/>
              </a:path>
              <a:path w="721360" h="501650">
                <a:moveTo>
                  <a:pt x="106934" y="14325"/>
                </a:moveTo>
                <a:lnTo>
                  <a:pt x="105918" y="14173"/>
                </a:lnTo>
                <a:lnTo>
                  <a:pt x="106362" y="14573"/>
                </a:lnTo>
                <a:lnTo>
                  <a:pt x="106680" y="14478"/>
                </a:lnTo>
                <a:lnTo>
                  <a:pt x="106934" y="14325"/>
                </a:lnTo>
                <a:close/>
              </a:path>
              <a:path w="721360" h="501650">
                <a:moveTo>
                  <a:pt x="107147" y="49489"/>
                </a:moveTo>
                <a:lnTo>
                  <a:pt x="106521" y="49339"/>
                </a:lnTo>
                <a:lnTo>
                  <a:pt x="106256" y="50292"/>
                </a:lnTo>
                <a:lnTo>
                  <a:pt x="107147" y="49489"/>
                </a:lnTo>
                <a:close/>
              </a:path>
              <a:path w="721360" h="501650">
                <a:moveTo>
                  <a:pt x="110490" y="44196"/>
                </a:moveTo>
                <a:lnTo>
                  <a:pt x="110490" y="42672"/>
                </a:lnTo>
                <a:lnTo>
                  <a:pt x="106934" y="42793"/>
                </a:lnTo>
                <a:lnTo>
                  <a:pt x="106362" y="43205"/>
                </a:lnTo>
                <a:lnTo>
                  <a:pt x="110490" y="44196"/>
                </a:lnTo>
                <a:close/>
              </a:path>
              <a:path w="721360" h="501650">
                <a:moveTo>
                  <a:pt x="108675" y="14586"/>
                </a:moveTo>
                <a:lnTo>
                  <a:pt x="108138" y="14506"/>
                </a:lnTo>
                <a:lnTo>
                  <a:pt x="106836" y="14384"/>
                </a:lnTo>
                <a:lnTo>
                  <a:pt x="106426" y="14630"/>
                </a:lnTo>
                <a:lnTo>
                  <a:pt x="106680" y="14859"/>
                </a:lnTo>
                <a:lnTo>
                  <a:pt x="107950" y="14732"/>
                </a:lnTo>
                <a:lnTo>
                  <a:pt x="108675" y="14586"/>
                </a:lnTo>
                <a:close/>
              </a:path>
              <a:path w="721360" h="501650">
                <a:moveTo>
                  <a:pt x="107950" y="48768"/>
                </a:moveTo>
                <a:lnTo>
                  <a:pt x="106680" y="48768"/>
                </a:lnTo>
                <a:lnTo>
                  <a:pt x="106521" y="49339"/>
                </a:lnTo>
                <a:lnTo>
                  <a:pt x="107147" y="49489"/>
                </a:lnTo>
                <a:lnTo>
                  <a:pt x="107950" y="48768"/>
                </a:lnTo>
                <a:close/>
              </a:path>
              <a:path w="721360" h="501650">
                <a:moveTo>
                  <a:pt x="111760" y="36576"/>
                </a:moveTo>
                <a:lnTo>
                  <a:pt x="110490" y="33528"/>
                </a:lnTo>
                <a:lnTo>
                  <a:pt x="107103" y="33528"/>
                </a:lnTo>
                <a:lnTo>
                  <a:pt x="106530" y="34043"/>
                </a:lnTo>
                <a:lnTo>
                  <a:pt x="109220" y="35052"/>
                </a:lnTo>
                <a:lnTo>
                  <a:pt x="109220" y="37490"/>
                </a:lnTo>
                <a:lnTo>
                  <a:pt x="110490" y="36576"/>
                </a:lnTo>
                <a:lnTo>
                  <a:pt x="110490" y="38100"/>
                </a:lnTo>
                <a:lnTo>
                  <a:pt x="111760" y="36576"/>
                </a:lnTo>
                <a:close/>
              </a:path>
              <a:path w="721360" h="501650">
                <a:moveTo>
                  <a:pt x="110490" y="48768"/>
                </a:moveTo>
                <a:lnTo>
                  <a:pt x="110490" y="47244"/>
                </a:lnTo>
                <a:lnTo>
                  <a:pt x="107103" y="47244"/>
                </a:lnTo>
                <a:lnTo>
                  <a:pt x="106680" y="48768"/>
                </a:lnTo>
                <a:lnTo>
                  <a:pt x="110490" y="48768"/>
                </a:lnTo>
                <a:close/>
              </a:path>
              <a:path w="721360" h="501650">
                <a:moveTo>
                  <a:pt x="113030" y="15240"/>
                </a:moveTo>
                <a:lnTo>
                  <a:pt x="109739" y="14746"/>
                </a:lnTo>
                <a:lnTo>
                  <a:pt x="108426" y="14636"/>
                </a:lnTo>
                <a:lnTo>
                  <a:pt x="106795" y="14962"/>
                </a:lnTo>
                <a:lnTo>
                  <a:pt x="108675" y="16655"/>
                </a:lnTo>
                <a:lnTo>
                  <a:pt x="111336" y="16764"/>
                </a:lnTo>
                <a:lnTo>
                  <a:pt x="113030" y="15240"/>
                </a:lnTo>
                <a:close/>
              </a:path>
              <a:path w="721360" h="501650">
                <a:moveTo>
                  <a:pt x="108373" y="38100"/>
                </a:moveTo>
                <a:lnTo>
                  <a:pt x="106836" y="39206"/>
                </a:lnTo>
                <a:lnTo>
                  <a:pt x="107950" y="39624"/>
                </a:lnTo>
                <a:lnTo>
                  <a:pt x="108373" y="38100"/>
                </a:lnTo>
                <a:close/>
              </a:path>
              <a:path w="721360" h="501650">
                <a:moveTo>
                  <a:pt x="111941" y="13933"/>
                </a:moveTo>
                <a:lnTo>
                  <a:pt x="110490" y="12192"/>
                </a:lnTo>
                <a:lnTo>
                  <a:pt x="106934" y="14325"/>
                </a:lnTo>
                <a:lnTo>
                  <a:pt x="108426" y="14549"/>
                </a:lnTo>
                <a:lnTo>
                  <a:pt x="109474" y="14427"/>
                </a:lnTo>
                <a:lnTo>
                  <a:pt x="111941" y="13933"/>
                </a:lnTo>
                <a:close/>
              </a:path>
              <a:path w="721360" h="501650">
                <a:moveTo>
                  <a:pt x="109220" y="27432"/>
                </a:moveTo>
                <a:lnTo>
                  <a:pt x="107103" y="27432"/>
                </a:lnTo>
                <a:lnTo>
                  <a:pt x="108426" y="28384"/>
                </a:lnTo>
                <a:lnTo>
                  <a:pt x="109220" y="27432"/>
                </a:lnTo>
                <a:close/>
              </a:path>
              <a:path w="721360" h="501650">
                <a:moveTo>
                  <a:pt x="110490" y="33528"/>
                </a:moveTo>
                <a:lnTo>
                  <a:pt x="107748" y="32947"/>
                </a:lnTo>
                <a:lnTo>
                  <a:pt x="107103" y="33528"/>
                </a:lnTo>
                <a:lnTo>
                  <a:pt x="110490" y="33528"/>
                </a:lnTo>
                <a:close/>
              </a:path>
              <a:path w="721360" h="501650">
                <a:moveTo>
                  <a:pt x="111125" y="40386"/>
                </a:moveTo>
                <a:lnTo>
                  <a:pt x="110490" y="41148"/>
                </a:lnTo>
                <a:lnTo>
                  <a:pt x="109220" y="41148"/>
                </a:lnTo>
                <a:lnTo>
                  <a:pt x="107103" y="42672"/>
                </a:lnTo>
                <a:lnTo>
                  <a:pt x="110490" y="42672"/>
                </a:lnTo>
                <a:lnTo>
                  <a:pt x="111125" y="40386"/>
                </a:lnTo>
                <a:close/>
              </a:path>
              <a:path w="721360" h="501650">
                <a:moveTo>
                  <a:pt x="107950" y="47244"/>
                </a:moveTo>
                <a:lnTo>
                  <a:pt x="107950" y="44196"/>
                </a:lnTo>
                <a:lnTo>
                  <a:pt x="107103" y="47244"/>
                </a:lnTo>
                <a:lnTo>
                  <a:pt x="107950" y="47244"/>
                </a:lnTo>
                <a:close/>
              </a:path>
              <a:path w="721360" h="501650">
                <a:moveTo>
                  <a:pt x="110490" y="48768"/>
                </a:moveTo>
                <a:lnTo>
                  <a:pt x="107950" y="48768"/>
                </a:lnTo>
                <a:lnTo>
                  <a:pt x="107147" y="49489"/>
                </a:lnTo>
                <a:lnTo>
                  <a:pt x="110285" y="50242"/>
                </a:lnTo>
                <a:lnTo>
                  <a:pt x="110490" y="48768"/>
                </a:lnTo>
                <a:close/>
              </a:path>
              <a:path w="721360" h="501650">
                <a:moveTo>
                  <a:pt x="108138" y="22690"/>
                </a:moveTo>
                <a:lnTo>
                  <a:pt x="107748" y="22744"/>
                </a:lnTo>
                <a:lnTo>
                  <a:pt x="107315" y="22860"/>
                </a:lnTo>
                <a:lnTo>
                  <a:pt x="108087" y="22736"/>
                </a:lnTo>
                <a:close/>
              </a:path>
              <a:path w="721360" h="501650">
                <a:moveTo>
                  <a:pt x="113030" y="35052"/>
                </a:moveTo>
                <a:lnTo>
                  <a:pt x="113030" y="32004"/>
                </a:lnTo>
                <a:lnTo>
                  <a:pt x="108675" y="32112"/>
                </a:lnTo>
                <a:lnTo>
                  <a:pt x="107748" y="32947"/>
                </a:lnTo>
                <a:lnTo>
                  <a:pt x="110490" y="33528"/>
                </a:lnTo>
                <a:lnTo>
                  <a:pt x="111760" y="36576"/>
                </a:lnTo>
                <a:lnTo>
                  <a:pt x="113030" y="35052"/>
                </a:lnTo>
                <a:close/>
              </a:path>
              <a:path w="721360" h="501650">
                <a:moveTo>
                  <a:pt x="108373" y="22860"/>
                </a:moveTo>
                <a:lnTo>
                  <a:pt x="108087" y="22736"/>
                </a:lnTo>
                <a:lnTo>
                  <a:pt x="107950" y="22860"/>
                </a:lnTo>
                <a:lnTo>
                  <a:pt x="108373" y="22860"/>
                </a:lnTo>
                <a:close/>
              </a:path>
              <a:path w="721360" h="501650">
                <a:moveTo>
                  <a:pt x="109220" y="28956"/>
                </a:moveTo>
                <a:lnTo>
                  <a:pt x="108675" y="28564"/>
                </a:lnTo>
                <a:lnTo>
                  <a:pt x="108373" y="28448"/>
                </a:lnTo>
                <a:lnTo>
                  <a:pt x="107950" y="28956"/>
                </a:lnTo>
                <a:lnTo>
                  <a:pt x="109220" y="28956"/>
                </a:lnTo>
                <a:close/>
              </a:path>
              <a:path w="721360" h="501650">
                <a:moveTo>
                  <a:pt x="111760" y="22860"/>
                </a:moveTo>
                <a:lnTo>
                  <a:pt x="110066" y="22318"/>
                </a:lnTo>
                <a:lnTo>
                  <a:pt x="109687" y="22227"/>
                </a:lnTo>
                <a:lnTo>
                  <a:pt x="108426" y="22563"/>
                </a:lnTo>
                <a:lnTo>
                  <a:pt x="108138" y="22690"/>
                </a:lnTo>
                <a:lnTo>
                  <a:pt x="111760" y="22860"/>
                </a:lnTo>
                <a:close/>
              </a:path>
              <a:path w="721360" h="501650">
                <a:moveTo>
                  <a:pt x="109739" y="22213"/>
                </a:moveTo>
                <a:lnTo>
                  <a:pt x="108949" y="21960"/>
                </a:lnTo>
                <a:lnTo>
                  <a:pt x="108217" y="22619"/>
                </a:lnTo>
                <a:lnTo>
                  <a:pt x="109739" y="22213"/>
                </a:lnTo>
                <a:close/>
              </a:path>
              <a:path w="721360" h="501650">
                <a:moveTo>
                  <a:pt x="111760" y="22860"/>
                </a:moveTo>
                <a:lnTo>
                  <a:pt x="108373" y="22860"/>
                </a:lnTo>
                <a:lnTo>
                  <a:pt x="110490" y="24384"/>
                </a:lnTo>
                <a:lnTo>
                  <a:pt x="111618" y="23368"/>
                </a:lnTo>
                <a:lnTo>
                  <a:pt x="111760" y="22860"/>
                </a:lnTo>
                <a:close/>
              </a:path>
              <a:path w="721360" h="501650">
                <a:moveTo>
                  <a:pt x="109220" y="37490"/>
                </a:moveTo>
                <a:lnTo>
                  <a:pt x="109220" y="35052"/>
                </a:lnTo>
                <a:lnTo>
                  <a:pt x="108373" y="38100"/>
                </a:lnTo>
                <a:lnTo>
                  <a:pt x="109220" y="37490"/>
                </a:lnTo>
                <a:close/>
              </a:path>
              <a:path w="721360" h="501650">
                <a:moveTo>
                  <a:pt x="110490" y="38100"/>
                </a:moveTo>
                <a:lnTo>
                  <a:pt x="110490" y="36576"/>
                </a:lnTo>
                <a:lnTo>
                  <a:pt x="108373" y="38100"/>
                </a:lnTo>
                <a:lnTo>
                  <a:pt x="110490" y="38100"/>
                </a:lnTo>
                <a:close/>
              </a:path>
              <a:path w="721360" h="501650">
                <a:moveTo>
                  <a:pt x="112522" y="28651"/>
                </a:moveTo>
                <a:lnTo>
                  <a:pt x="110490" y="27432"/>
                </a:lnTo>
                <a:lnTo>
                  <a:pt x="109220" y="27432"/>
                </a:lnTo>
                <a:lnTo>
                  <a:pt x="108426" y="28384"/>
                </a:lnTo>
                <a:lnTo>
                  <a:pt x="109220" y="28956"/>
                </a:lnTo>
                <a:lnTo>
                  <a:pt x="112053" y="28838"/>
                </a:lnTo>
                <a:lnTo>
                  <a:pt x="112522" y="28651"/>
                </a:lnTo>
                <a:close/>
              </a:path>
              <a:path w="721360" h="501650">
                <a:moveTo>
                  <a:pt x="113030" y="15240"/>
                </a:moveTo>
                <a:lnTo>
                  <a:pt x="112053" y="14067"/>
                </a:lnTo>
                <a:lnTo>
                  <a:pt x="111336" y="14054"/>
                </a:lnTo>
                <a:lnTo>
                  <a:pt x="108675" y="14586"/>
                </a:lnTo>
                <a:lnTo>
                  <a:pt x="113030" y="15240"/>
                </a:lnTo>
                <a:close/>
              </a:path>
              <a:path w="721360" h="501650">
                <a:moveTo>
                  <a:pt x="111336" y="16764"/>
                </a:moveTo>
                <a:lnTo>
                  <a:pt x="108796" y="16764"/>
                </a:lnTo>
                <a:lnTo>
                  <a:pt x="109687" y="17566"/>
                </a:lnTo>
                <a:lnTo>
                  <a:pt x="110490" y="17373"/>
                </a:lnTo>
                <a:lnTo>
                  <a:pt x="110788" y="17257"/>
                </a:lnTo>
                <a:lnTo>
                  <a:pt x="111336" y="16764"/>
                </a:lnTo>
                <a:close/>
              </a:path>
              <a:path w="721360" h="501650">
                <a:moveTo>
                  <a:pt x="110490" y="32004"/>
                </a:moveTo>
                <a:lnTo>
                  <a:pt x="110490" y="30480"/>
                </a:lnTo>
                <a:lnTo>
                  <a:pt x="108796" y="32004"/>
                </a:lnTo>
                <a:lnTo>
                  <a:pt x="110490" y="32004"/>
                </a:lnTo>
                <a:close/>
              </a:path>
              <a:path w="721360" h="501650">
                <a:moveTo>
                  <a:pt x="113030" y="21336"/>
                </a:moveTo>
                <a:lnTo>
                  <a:pt x="113030" y="18288"/>
                </a:lnTo>
                <a:lnTo>
                  <a:pt x="112248" y="18991"/>
                </a:lnTo>
                <a:lnTo>
                  <a:pt x="111760" y="21336"/>
                </a:lnTo>
                <a:lnTo>
                  <a:pt x="109962" y="21048"/>
                </a:lnTo>
                <a:lnTo>
                  <a:pt x="108949" y="21960"/>
                </a:lnTo>
                <a:lnTo>
                  <a:pt x="109474" y="22128"/>
                </a:lnTo>
                <a:lnTo>
                  <a:pt x="110490" y="22013"/>
                </a:lnTo>
                <a:lnTo>
                  <a:pt x="113030" y="21336"/>
                </a:lnTo>
                <a:close/>
              </a:path>
              <a:path w="721360" h="501650">
                <a:moveTo>
                  <a:pt x="110490" y="27432"/>
                </a:moveTo>
                <a:lnTo>
                  <a:pt x="109474" y="27127"/>
                </a:lnTo>
                <a:lnTo>
                  <a:pt x="109220" y="27432"/>
                </a:lnTo>
                <a:lnTo>
                  <a:pt x="110490" y="27432"/>
                </a:lnTo>
                <a:close/>
              </a:path>
              <a:path w="721360" h="501650">
                <a:moveTo>
                  <a:pt x="111125" y="25146"/>
                </a:moveTo>
                <a:lnTo>
                  <a:pt x="109474" y="27127"/>
                </a:lnTo>
                <a:lnTo>
                  <a:pt x="110490" y="27432"/>
                </a:lnTo>
                <a:lnTo>
                  <a:pt x="111125" y="25146"/>
                </a:lnTo>
                <a:close/>
              </a:path>
              <a:path w="721360" h="501650">
                <a:moveTo>
                  <a:pt x="110720" y="17318"/>
                </a:moveTo>
                <a:lnTo>
                  <a:pt x="109687" y="17566"/>
                </a:lnTo>
                <a:lnTo>
                  <a:pt x="110066" y="17907"/>
                </a:lnTo>
                <a:lnTo>
                  <a:pt x="110720" y="17318"/>
                </a:lnTo>
                <a:close/>
              </a:path>
              <a:path w="721360" h="501650">
                <a:moveTo>
                  <a:pt x="113030" y="22098"/>
                </a:moveTo>
                <a:lnTo>
                  <a:pt x="113030" y="21336"/>
                </a:lnTo>
                <a:lnTo>
                  <a:pt x="109739" y="22213"/>
                </a:lnTo>
                <a:lnTo>
                  <a:pt x="111618" y="22814"/>
                </a:lnTo>
                <a:lnTo>
                  <a:pt x="112248" y="22801"/>
                </a:lnTo>
                <a:lnTo>
                  <a:pt x="113030" y="22098"/>
                </a:lnTo>
                <a:close/>
              </a:path>
              <a:path w="721360" h="501650">
                <a:moveTo>
                  <a:pt x="112248" y="18991"/>
                </a:moveTo>
                <a:lnTo>
                  <a:pt x="109962" y="21048"/>
                </a:lnTo>
                <a:lnTo>
                  <a:pt x="111760" y="21336"/>
                </a:lnTo>
                <a:lnTo>
                  <a:pt x="112248" y="18991"/>
                </a:lnTo>
                <a:close/>
              </a:path>
              <a:path w="721360" h="501650">
                <a:moveTo>
                  <a:pt x="112576" y="17417"/>
                </a:moveTo>
                <a:lnTo>
                  <a:pt x="112248" y="17154"/>
                </a:lnTo>
                <a:lnTo>
                  <a:pt x="111618" y="17102"/>
                </a:lnTo>
                <a:lnTo>
                  <a:pt x="110720" y="17318"/>
                </a:lnTo>
                <a:lnTo>
                  <a:pt x="110066" y="17907"/>
                </a:lnTo>
                <a:lnTo>
                  <a:pt x="110490" y="18288"/>
                </a:lnTo>
                <a:lnTo>
                  <a:pt x="110490" y="20574"/>
                </a:lnTo>
                <a:lnTo>
                  <a:pt x="112248" y="18991"/>
                </a:lnTo>
                <a:lnTo>
                  <a:pt x="112576" y="17417"/>
                </a:lnTo>
                <a:close/>
              </a:path>
              <a:path w="721360" h="501650">
                <a:moveTo>
                  <a:pt x="110490" y="50292"/>
                </a:moveTo>
                <a:lnTo>
                  <a:pt x="110285" y="50242"/>
                </a:lnTo>
                <a:lnTo>
                  <a:pt x="110259" y="50430"/>
                </a:lnTo>
                <a:lnTo>
                  <a:pt x="110490" y="50292"/>
                </a:lnTo>
                <a:close/>
              </a:path>
              <a:path w="721360" h="501650">
                <a:moveTo>
                  <a:pt x="110490" y="50292"/>
                </a:moveTo>
                <a:lnTo>
                  <a:pt x="110490" y="48768"/>
                </a:lnTo>
                <a:lnTo>
                  <a:pt x="110285" y="50242"/>
                </a:lnTo>
                <a:lnTo>
                  <a:pt x="110490" y="50292"/>
                </a:lnTo>
                <a:close/>
              </a:path>
              <a:path w="721360" h="501650">
                <a:moveTo>
                  <a:pt x="110788" y="12012"/>
                </a:moveTo>
                <a:lnTo>
                  <a:pt x="110308" y="11974"/>
                </a:lnTo>
                <a:lnTo>
                  <a:pt x="110490" y="12192"/>
                </a:lnTo>
                <a:lnTo>
                  <a:pt x="110788" y="12012"/>
                </a:lnTo>
                <a:close/>
              </a:path>
              <a:path w="721360" h="501650">
                <a:moveTo>
                  <a:pt x="115570" y="19812"/>
                </a:moveTo>
                <a:lnTo>
                  <a:pt x="115570" y="10668"/>
                </a:lnTo>
                <a:lnTo>
                  <a:pt x="110490" y="6096"/>
                </a:lnTo>
                <a:lnTo>
                  <a:pt x="113030" y="10668"/>
                </a:lnTo>
                <a:lnTo>
                  <a:pt x="113030" y="17780"/>
                </a:lnTo>
                <a:lnTo>
                  <a:pt x="115570" y="19812"/>
                </a:lnTo>
                <a:close/>
              </a:path>
              <a:path w="721360" h="501650">
                <a:moveTo>
                  <a:pt x="113030" y="13716"/>
                </a:moveTo>
                <a:lnTo>
                  <a:pt x="113030" y="12192"/>
                </a:lnTo>
                <a:lnTo>
                  <a:pt x="110720" y="12053"/>
                </a:lnTo>
                <a:lnTo>
                  <a:pt x="110490" y="12192"/>
                </a:lnTo>
                <a:lnTo>
                  <a:pt x="111941" y="13933"/>
                </a:lnTo>
                <a:lnTo>
                  <a:pt x="113030" y="13716"/>
                </a:lnTo>
                <a:close/>
              </a:path>
              <a:path w="721360" h="501650">
                <a:moveTo>
                  <a:pt x="113030" y="28448"/>
                </a:moveTo>
                <a:lnTo>
                  <a:pt x="113030" y="22860"/>
                </a:lnTo>
                <a:lnTo>
                  <a:pt x="111125" y="25146"/>
                </a:lnTo>
                <a:lnTo>
                  <a:pt x="110490" y="27432"/>
                </a:lnTo>
                <a:lnTo>
                  <a:pt x="112522" y="28651"/>
                </a:lnTo>
                <a:lnTo>
                  <a:pt x="113030" y="28448"/>
                </a:lnTo>
                <a:close/>
              </a:path>
              <a:path w="721360" h="501650">
                <a:moveTo>
                  <a:pt x="111760" y="38100"/>
                </a:moveTo>
                <a:lnTo>
                  <a:pt x="111760" y="36576"/>
                </a:lnTo>
                <a:lnTo>
                  <a:pt x="110490" y="38100"/>
                </a:lnTo>
                <a:lnTo>
                  <a:pt x="111760" y="38100"/>
                </a:lnTo>
                <a:close/>
              </a:path>
              <a:path w="721360" h="501650">
                <a:moveTo>
                  <a:pt x="119380" y="490728"/>
                </a:moveTo>
                <a:lnTo>
                  <a:pt x="119380" y="475488"/>
                </a:lnTo>
                <a:lnTo>
                  <a:pt x="115570" y="470916"/>
                </a:lnTo>
                <a:lnTo>
                  <a:pt x="113876" y="470916"/>
                </a:lnTo>
                <a:lnTo>
                  <a:pt x="110490" y="473964"/>
                </a:lnTo>
                <a:lnTo>
                  <a:pt x="110490" y="487680"/>
                </a:lnTo>
                <a:lnTo>
                  <a:pt x="115570" y="493776"/>
                </a:lnTo>
                <a:lnTo>
                  <a:pt x="116840" y="493776"/>
                </a:lnTo>
                <a:lnTo>
                  <a:pt x="119380" y="490728"/>
                </a:lnTo>
                <a:close/>
              </a:path>
              <a:path w="721360" h="501650">
                <a:moveTo>
                  <a:pt x="116840" y="493776"/>
                </a:moveTo>
                <a:lnTo>
                  <a:pt x="115570" y="493776"/>
                </a:lnTo>
                <a:lnTo>
                  <a:pt x="110490" y="487680"/>
                </a:lnTo>
                <a:lnTo>
                  <a:pt x="110490" y="495300"/>
                </a:lnTo>
                <a:lnTo>
                  <a:pt x="116078" y="494690"/>
                </a:lnTo>
                <a:lnTo>
                  <a:pt x="116840" y="493776"/>
                </a:lnTo>
                <a:close/>
              </a:path>
              <a:path w="721360" h="501650">
                <a:moveTo>
                  <a:pt x="116078" y="494690"/>
                </a:moveTo>
                <a:lnTo>
                  <a:pt x="110490" y="495300"/>
                </a:lnTo>
                <a:lnTo>
                  <a:pt x="115570" y="495300"/>
                </a:lnTo>
                <a:lnTo>
                  <a:pt x="116078" y="494690"/>
                </a:lnTo>
                <a:close/>
              </a:path>
              <a:path w="721360" h="501650">
                <a:moveTo>
                  <a:pt x="112053" y="16998"/>
                </a:moveTo>
                <a:lnTo>
                  <a:pt x="111760" y="16764"/>
                </a:lnTo>
                <a:lnTo>
                  <a:pt x="111336" y="16764"/>
                </a:lnTo>
                <a:lnTo>
                  <a:pt x="110720" y="17318"/>
                </a:lnTo>
                <a:lnTo>
                  <a:pt x="112053" y="16998"/>
                </a:lnTo>
                <a:close/>
              </a:path>
              <a:path w="721360" h="501650">
                <a:moveTo>
                  <a:pt x="113030" y="12192"/>
                </a:moveTo>
                <a:lnTo>
                  <a:pt x="113030" y="10668"/>
                </a:lnTo>
                <a:lnTo>
                  <a:pt x="110788" y="12012"/>
                </a:lnTo>
                <a:lnTo>
                  <a:pt x="113030" y="12192"/>
                </a:lnTo>
                <a:close/>
              </a:path>
              <a:path w="721360" h="501650">
                <a:moveTo>
                  <a:pt x="113030" y="22860"/>
                </a:moveTo>
                <a:lnTo>
                  <a:pt x="112053" y="22977"/>
                </a:lnTo>
                <a:lnTo>
                  <a:pt x="111618" y="23368"/>
                </a:lnTo>
                <a:lnTo>
                  <a:pt x="111125" y="25146"/>
                </a:lnTo>
                <a:lnTo>
                  <a:pt x="113030" y="22860"/>
                </a:lnTo>
                <a:close/>
              </a:path>
              <a:path w="721360" h="501650">
                <a:moveTo>
                  <a:pt x="111760" y="39624"/>
                </a:moveTo>
                <a:lnTo>
                  <a:pt x="111760" y="38100"/>
                </a:lnTo>
                <a:lnTo>
                  <a:pt x="111125" y="40386"/>
                </a:lnTo>
                <a:lnTo>
                  <a:pt x="111760" y="39624"/>
                </a:lnTo>
                <a:close/>
              </a:path>
              <a:path w="721360" h="501650">
                <a:moveTo>
                  <a:pt x="113030" y="15240"/>
                </a:moveTo>
                <a:lnTo>
                  <a:pt x="111336" y="16764"/>
                </a:lnTo>
                <a:lnTo>
                  <a:pt x="111760" y="16764"/>
                </a:lnTo>
                <a:lnTo>
                  <a:pt x="111941" y="16909"/>
                </a:lnTo>
                <a:lnTo>
                  <a:pt x="112695" y="16844"/>
                </a:lnTo>
                <a:lnTo>
                  <a:pt x="113030" y="15240"/>
                </a:lnTo>
                <a:close/>
              </a:path>
              <a:path w="721360" h="501650">
                <a:moveTo>
                  <a:pt x="112183" y="22860"/>
                </a:moveTo>
                <a:lnTo>
                  <a:pt x="111760" y="22860"/>
                </a:lnTo>
                <a:lnTo>
                  <a:pt x="111618" y="23368"/>
                </a:lnTo>
                <a:lnTo>
                  <a:pt x="112183" y="22860"/>
                </a:lnTo>
                <a:close/>
              </a:path>
              <a:path w="721360" h="501650">
                <a:moveTo>
                  <a:pt x="113030" y="15240"/>
                </a:moveTo>
                <a:lnTo>
                  <a:pt x="113030" y="13716"/>
                </a:lnTo>
                <a:lnTo>
                  <a:pt x="111941" y="13933"/>
                </a:lnTo>
                <a:lnTo>
                  <a:pt x="113030" y="15240"/>
                </a:lnTo>
                <a:close/>
              </a:path>
              <a:path w="721360" h="501650">
                <a:moveTo>
                  <a:pt x="112695" y="16844"/>
                </a:moveTo>
                <a:lnTo>
                  <a:pt x="112053" y="16998"/>
                </a:lnTo>
                <a:lnTo>
                  <a:pt x="112576" y="17417"/>
                </a:lnTo>
                <a:lnTo>
                  <a:pt x="112695" y="16844"/>
                </a:lnTo>
                <a:close/>
              </a:path>
              <a:path w="721360" h="501650">
                <a:moveTo>
                  <a:pt x="115570" y="27432"/>
                </a:moveTo>
                <a:lnTo>
                  <a:pt x="115570" y="19812"/>
                </a:lnTo>
                <a:lnTo>
                  <a:pt x="112183" y="22860"/>
                </a:lnTo>
                <a:lnTo>
                  <a:pt x="113030" y="22860"/>
                </a:lnTo>
                <a:lnTo>
                  <a:pt x="113030" y="28448"/>
                </a:lnTo>
                <a:lnTo>
                  <a:pt x="115570" y="27432"/>
                </a:lnTo>
                <a:close/>
              </a:path>
              <a:path w="721360" h="501650">
                <a:moveTo>
                  <a:pt x="115570" y="19812"/>
                </a:moveTo>
                <a:lnTo>
                  <a:pt x="112576" y="17417"/>
                </a:lnTo>
                <a:lnTo>
                  <a:pt x="112248" y="18991"/>
                </a:lnTo>
                <a:lnTo>
                  <a:pt x="113030" y="18288"/>
                </a:lnTo>
                <a:lnTo>
                  <a:pt x="113030" y="22098"/>
                </a:lnTo>
                <a:lnTo>
                  <a:pt x="115570" y="19812"/>
                </a:lnTo>
                <a:close/>
              </a:path>
              <a:path w="721360" h="501650">
                <a:moveTo>
                  <a:pt x="113030" y="28956"/>
                </a:moveTo>
                <a:lnTo>
                  <a:pt x="113030" y="28448"/>
                </a:lnTo>
                <a:lnTo>
                  <a:pt x="112522" y="28651"/>
                </a:lnTo>
                <a:lnTo>
                  <a:pt x="113030" y="28956"/>
                </a:lnTo>
                <a:close/>
              </a:path>
              <a:path w="721360" h="501650">
                <a:moveTo>
                  <a:pt x="113030" y="17780"/>
                </a:moveTo>
                <a:lnTo>
                  <a:pt x="113030" y="16764"/>
                </a:lnTo>
                <a:lnTo>
                  <a:pt x="112695" y="16844"/>
                </a:lnTo>
                <a:lnTo>
                  <a:pt x="112576" y="17417"/>
                </a:lnTo>
                <a:lnTo>
                  <a:pt x="113030" y="17780"/>
                </a:lnTo>
                <a:close/>
              </a:path>
              <a:path w="721360" h="501650">
                <a:moveTo>
                  <a:pt x="113030" y="16764"/>
                </a:moveTo>
                <a:lnTo>
                  <a:pt x="113030" y="15240"/>
                </a:lnTo>
                <a:lnTo>
                  <a:pt x="112695" y="16844"/>
                </a:lnTo>
                <a:lnTo>
                  <a:pt x="113030" y="16764"/>
                </a:lnTo>
                <a:close/>
              </a:path>
              <a:path w="721360" h="501650">
                <a:moveTo>
                  <a:pt x="124460" y="493776"/>
                </a:moveTo>
                <a:lnTo>
                  <a:pt x="122891" y="483735"/>
                </a:lnTo>
                <a:lnTo>
                  <a:pt x="118191" y="469637"/>
                </a:lnTo>
                <a:lnTo>
                  <a:pt x="114935" y="469963"/>
                </a:lnTo>
                <a:lnTo>
                  <a:pt x="113876" y="470916"/>
                </a:lnTo>
                <a:lnTo>
                  <a:pt x="115570" y="470916"/>
                </a:lnTo>
                <a:lnTo>
                  <a:pt x="119380" y="475488"/>
                </a:lnTo>
                <a:lnTo>
                  <a:pt x="119380" y="493776"/>
                </a:lnTo>
                <a:lnTo>
                  <a:pt x="124460" y="493776"/>
                </a:lnTo>
                <a:close/>
              </a:path>
              <a:path w="721360" h="501650">
                <a:moveTo>
                  <a:pt x="118191" y="469637"/>
                </a:moveTo>
                <a:lnTo>
                  <a:pt x="118110" y="469392"/>
                </a:lnTo>
                <a:lnTo>
                  <a:pt x="115570" y="469392"/>
                </a:lnTo>
                <a:lnTo>
                  <a:pt x="114935" y="469963"/>
                </a:lnTo>
                <a:lnTo>
                  <a:pt x="118191" y="469637"/>
                </a:lnTo>
                <a:close/>
              </a:path>
              <a:path w="721360" h="501650">
                <a:moveTo>
                  <a:pt x="124460" y="493776"/>
                </a:moveTo>
                <a:lnTo>
                  <a:pt x="116840" y="493776"/>
                </a:lnTo>
                <a:lnTo>
                  <a:pt x="116078" y="494690"/>
                </a:lnTo>
                <a:lnTo>
                  <a:pt x="124460" y="493776"/>
                </a:lnTo>
                <a:close/>
              </a:path>
              <a:path w="721360" h="501650">
                <a:moveTo>
                  <a:pt x="119380" y="493776"/>
                </a:moveTo>
                <a:lnTo>
                  <a:pt x="119380" y="490728"/>
                </a:lnTo>
                <a:lnTo>
                  <a:pt x="116840" y="493776"/>
                </a:lnTo>
                <a:lnTo>
                  <a:pt x="119380" y="493776"/>
                </a:lnTo>
                <a:close/>
              </a:path>
              <a:path w="721360" h="501650">
                <a:moveTo>
                  <a:pt x="127744" y="466238"/>
                </a:moveTo>
                <a:lnTo>
                  <a:pt x="118110" y="469392"/>
                </a:lnTo>
                <a:lnTo>
                  <a:pt x="124460" y="469392"/>
                </a:lnTo>
                <a:lnTo>
                  <a:pt x="127744" y="466238"/>
                </a:lnTo>
                <a:close/>
              </a:path>
              <a:path w="721360" h="501650">
                <a:moveTo>
                  <a:pt x="122891" y="483735"/>
                </a:moveTo>
                <a:lnTo>
                  <a:pt x="120650" y="469392"/>
                </a:lnTo>
                <a:lnTo>
                  <a:pt x="118191" y="469637"/>
                </a:lnTo>
                <a:lnTo>
                  <a:pt x="122891" y="483735"/>
                </a:lnTo>
                <a:close/>
              </a:path>
              <a:path w="721360" h="501650">
                <a:moveTo>
                  <a:pt x="134620" y="487680"/>
                </a:moveTo>
                <a:lnTo>
                  <a:pt x="134620" y="473964"/>
                </a:lnTo>
                <a:lnTo>
                  <a:pt x="128270" y="469392"/>
                </a:lnTo>
                <a:lnTo>
                  <a:pt x="120650" y="469392"/>
                </a:lnTo>
                <a:lnTo>
                  <a:pt x="122891" y="483735"/>
                </a:lnTo>
                <a:lnTo>
                  <a:pt x="124460" y="488442"/>
                </a:lnTo>
                <a:lnTo>
                  <a:pt x="124460" y="483108"/>
                </a:lnTo>
                <a:lnTo>
                  <a:pt x="130810" y="487680"/>
                </a:lnTo>
                <a:lnTo>
                  <a:pt x="134620" y="487680"/>
                </a:lnTo>
                <a:close/>
              </a:path>
              <a:path w="721360" h="501650">
                <a:moveTo>
                  <a:pt x="131733" y="490450"/>
                </a:moveTo>
                <a:lnTo>
                  <a:pt x="125730" y="492252"/>
                </a:lnTo>
                <a:lnTo>
                  <a:pt x="122891" y="483735"/>
                </a:lnTo>
                <a:lnTo>
                  <a:pt x="124460" y="493776"/>
                </a:lnTo>
                <a:lnTo>
                  <a:pt x="128270" y="493776"/>
                </a:lnTo>
                <a:lnTo>
                  <a:pt x="131733" y="490450"/>
                </a:lnTo>
                <a:close/>
              </a:path>
              <a:path w="721360" h="501650">
                <a:moveTo>
                  <a:pt x="140970" y="487680"/>
                </a:moveTo>
                <a:lnTo>
                  <a:pt x="135443" y="473469"/>
                </a:lnTo>
                <a:lnTo>
                  <a:pt x="130999" y="465173"/>
                </a:lnTo>
                <a:lnTo>
                  <a:pt x="127744" y="466238"/>
                </a:lnTo>
                <a:lnTo>
                  <a:pt x="124460" y="469392"/>
                </a:lnTo>
                <a:lnTo>
                  <a:pt x="128270" y="469392"/>
                </a:lnTo>
                <a:lnTo>
                  <a:pt x="134620" y="473964"/>
                </a:lnTo>
                <a:lnTo>
                  <a:pt x="134620" y="487680"/>
                </a:lnTo>
                <a:lnTo>
                  <a:pt x="140970" y="487680"/>
                </a:lnTo>
                <a:close/>
              </a:path>
              <a:path w="721360" h="501650">
                <a:moveTo>
                  <a:pt x="134620" y="487680"/>
                </a:moveTo>
                <a:lnTo>
                  <a:pt x="130810" y="487680"/>
                </a:lnTo>
                <a:lnTo>
                  <a:pt x="124460" y="483108"/>
                </a:lnTo>
                <a:lnTo>
                  <a:pt x="124460" y="488442"/>
                </a:lnTo>
                <a:lnTo>
                  <a:pt x="125730" y="492252"/>
                </a:lnTo>
                <a:lnTo>
                  <a:pt x="131733" y="490450"/>
                </a:lnTo>
                <a:lnTo>
                  <a:pt x="134620" y="487680"/>
                </a:lnTo>
                <a:close/>
              </a:path>
              <a:path w="721360" h="501650">
                <a:moveTo>
                  <a:pt x="133561" y="463296"/>
                </a:moveTo>
                <a:lnTo>
                  <a:pt x="130810" y="463296"/>
                </a:lnTo>
                <a:lnTo>
                  <a:pt x="127744" y="466238"/>
                </a:lnTo>
                <a:lnTo>
                  <a:pt x="130810" y="465235"/>
                </a:lnTo>
                <a:lnTo>
                  <a:pt x="130810" y="464820"/>
                </a:lnTo>
                <a:lnTo>
                  <a:pt x="133561" y="463296"/>
                </a:lnTo>
                <a:close/>
              </a:path>
              <a:path w="721360" h="501650">
                <a:moveTo>
                  <a:pt x="148590" y="478536"/>
                </a:moveTo>
                <a:lnTo>
                  <a:pt x="148590" y="469392"/>
                </a:lnTo>
                <a:lnTo>
                  <a:pt x="143567" y="463365"/>
                </a:lnTo>
                <a:lnTo>
                  <a:pt x="133561" y="463296"/>
                </a:lnTo>
                <a:lnTo>
                  <a:pt x="130810" y="464820"/>
                </a:lnTo>
                <a:lnTo>
                  <a:pt x="130999" y="465173"/>
                </a:lnTo>
                <a:lnTo>
                  <a:pt x="132080" y="464820"/>
                </a:lnTo>
                <a:lnTo>
                  <a:pt x="135443" y="473469"/>
                </a:lnTo>
                <a:lnTo>
                  <a:pt x="140970" y="483785"/>
                </a:lnTo>
                <a:lnTo>
                  <a:pt x="140970" y="472440"/>
                </a:lnTo>
                <a:lnTo>
                  <a:pt x="147320" y="478536"/>
                </a:lnTo>
                <a:lnTo>
                  <a:pt x="148590" y="478536"/>
                </a:lnTo>
                <a:close/>
              </a:path>
              <a:path w="721360" h="501650">
                <a:moveTo>
                  <a:pt x="130999" y="465173"/>
                </a:moveTo>
                <a:lnTo>
                  <a:pt x="130810" y="464820"/>
                </a:lnTo>
                <a:lnTo>
                  <a:pt x="130810" y="465235"/>
                </a:lnTo>
                <a:lnTo>
                  <a:pt x="130999" y="465173"/>
                </a:lnTo>
                <a:close/>
              </a:path>
              <a:path w="721360" h="501650">
                <a:moveTo>
                  <a:pt x="135443" y="473469"/>
                </a:moveTo>
                <a:lnTo>
                  <a:pt x="132080" y="464820"/>
                </a:lnTo>
                <a:lnTo>
                  <a:pt x="130999" y="465173"/>
                </a:lnTo>
                <a:lnTo>
                  <a:pt x="135443" y="473469"/>
                </a:lnTo>
                <a:close/>
              </a:path>
              <a:path w="721360" h="501650">
                <a:moveTo>
                  <a:pt x="140970" y="487680"/>
                </a:moveTo>
                <a:lnTo>
                  <a:pt x="134620" y="487680"/>
                </a:lnTo>
                <a:lnTo>
                  <a:pt x="131733" y="490450"/>
                </a:lnTo>
                <a:lnTo>
                  <a:pt x="140970" y="487680"/>
                </a:lnTo>
                <a:close/>
              </a:path>
              <a:path w="721360" h="501650">
                <a:moveTo>
                  <a:pt x="143567" y="457754"/>
                </a:moveTo>
                <a:lnTo>
                  <a:pt x="133561" y="463296"/>
                </a:lnTo>
                <a:lnTo>
                  <a:pt x="140970" y="463296"/>
                </a:lnTo>
                <a:lnTo>
                  <a:pt x="140970" y="460248"/>
                </a:lnTo>
                <a:lnTo>
                  <a:pt x="143567" y="457754"/>
                </a:lnTo>
                <a:close/>
              </a:path>
              <a:path w="721360" h="501650">
                <a:moveTo>
                  <a:pt x="148590" y="483108"/>
                </a:moveTo>
                <a:lnTo>
                  <a:pt x="148590" y="482639"/>
                </a:lnTo>
                <a:lnTo>
                  <a:pt x="142240" y="486156"/>
                </a:lnTo>
                <a:lnTo>
                  <a:pt x="135443" y="473469"/>
                </a:lnTo>
                <a:lnTo>
                  <a:pt x="140970" y="487680"/>
                </a:lnTo>
                <a:lnTo>
                  <a:pt x="143567" y="487628"/>
                </a:lnTo>
                <a:lnTo>
                  <a:pt x="148590" y="483108"/>
                </a:lnTo>
                <a:close/>
              </a:path>
              <a:path w="721360" h="501650">
                <a:moveTo>
                  <a:pt x="154940" y="478536"/>
                </a:moveTo>
                <a:lnTo>
                  <a:pt x="153035" y="466344"/>
                </a:lnTo>
                <a:lnTo>
                  <a:pt x="147320" y="455676"/>
                </a:lnTo>
                <a:lnTo>
                  <a:pt x="143567" y="457754"/>
                </a:lnTo>
                <a:lnTo>
                  <a:pt x="140970" y="460248"/>
                </a:lnTo>
                <a:lnTo>
                  <a:pt x="140970" y="463296"/>
                </a:lnTo>
                <a:lnTo>
                  <a:pt x="143567" y="463365"/>
                </a:lnTo>
                <a:lnTo>
                  <a:pt x="148590" y="469392"/>
                </a:lnTo>
                <a:lnTo>
                  <a:pt x="148590" y="478536"/>
                </a:lnTo>
                <a:lnTo>
                  <a:pt x="154940" y="478536"/>
                </a:lnTo>
                <a:close/>
              </a:path>
              <a:path w="721360" h="501650">
                <a:moveTo>
                  <a:pt x="155998" y="478536"/>
                </a:moveTo>
                <a:lnTo>
                  <a:pt x="147320" y="478536"/>
                </a:lnTo>
                <a:lnTo>
                  <a:pt x="140970" y="472440"/>
                </a:lnTo>
                <a:lnTo>
                  <a:pt x="140970" y="483785"/>
                </a:lnTo>
                <a:lnTo>
                  <a:pt x="142240" y="486156"/>
                </a:lnTo>
                <a:lnTo>
                  <a:pt x="155998" y="478536"/>
                </a:lnTo>
                <a:close/>
              </a:path>
              <a:path w="721360" h="501650">
                <a:moveTo>
                  <a:pt x="153035" y="466344"/>
                </a:moveTo>
                <a:lnTo>
                  <a:pt x="151130" y="454152"/>
                </a:lnTo>
                <a:lnTo>
                  <a:pt x="147320" y="454152"/>
                </a:lnTo>
                <a:lnTo>
                  <a:pt x="143567" y="457754"/>
                </a:lnTo>
                <a:lnTo>
                  <a:pt x="147320" y="455676"/>
                </a:lnTo>
                <a:lnTo>
                  <a:pt x="153035" y="466344"/>
                </a:lnTo>
                <a:close/>
              </a:path>
              <a:path w="721360" h="501650">
                <a:moveTo>
                  <a:pt x="162983" y="452120"/>
                </a:moveTo>
                <a:lnTo>
                  <a:pt x="151130" y="454152"/>
                </a:lnTo>
                <a:lnTo>
                  <a:pt x="161290" y="454152"/>
                </a:lnTo>
                <a:lnTo>
                  <a:pt x="162983" y="452120"/>
                </a:lnTo>
                <a:close/>
              </a:path>
              <a:path w="721360" h="501650">
                <a:moveTo>
                  <a:pt x="161290" y="454152"/>
                </a:moveTo>
                <a:lnTo>
                  <a:pt x="151130" y="454152"/>
                </a:lnTo>
                <a:lnTo>
                  <a:pt x="153035" y="466344"/>
                </a:lnTo>
                <a:lnTo>
                  <a:pt x="158750" y="477012"/>
                </a:lnTo>
                <a:lnTo>
                  <a:pt x="158750" y="457200"/>
                </a:lnTo>
                <a:lnTo>
                  <a:pt x="161290" y="454152"/>
                </a:lnTo>
                <a:close/>
              </a:path>
              <a:path w="721360" h="501650">
                <a:moveTo>
                  <a:pt x="158750" y="477012"/>
                </a:moveTo>
                <a:lnTo>
                  <a:pt x="153035" y="466344"/>
                </a:lnTo>
                <a:lnTo>
                  <a:pt x="154940" y="478536"/>
                </a:lnTo>
                <a:lnTo>
                  <a:pt x="156472" y="478273"/>
                </a:lnTo>
                <a:lnTo>
                  <a:pt x="158750" y="477012"/>
                </a:lnTo>
                <a:close/>
              </a:path>
              <a:path w="721360" h="501650">
                <a:moveTo>
                  <a:pt x="156472" y="478273"/>
                </a:moveTo>
                <a:lnTo>
                  <a:pt x="154940" y="478536"/>
                </a:lnTo>
                <a:lnTo>
                  <a:pt x="155998" y="478536"/>
                </a:lnTo>
                <a:lnTo>
                  <a:pt x="156472" y="478273"/>
                </a:lnTo>
                <a:close/>
              </a:path>
              <a:path w="721360" h="501650">
                <a:moveTo>
                  <a:pt x="162052" y="477316"/>
                </a:moveTo>
                <a:lnTo>
                  <a:pt x="156472" y="478273"/>
                </a:lnTo>
                <a:lnTo>
                  <a:pt x="155998" y="478536"/>
                </a:lnTo>
                <a:lnTo>
                  <a:pt x="161290" y="478536"/>
                </a:lnTo>
                <a:lnTo>
                  <a:pt x="162052" y="477316"/>
                </a:lnTo>
                <a:close/>
              </a:path>
              <a:path w="721360" h="501650">
                <a:moveTo>
                  <a:pt x="163423" y="475122"/>
                </a:moveTo>
                <a:lnTo>
                  <a:pt x="158750" y="470916"/>
                </a:lnTo>
                <a:lnTo>
                  <a:pt x="158750" y="477012"/>
                </a:lnTo>
                <a:lnTo>
                  <a:pt x="156472" y="478273"/>
                </a:lnTo>
                <a:lnTo>
                  <a:pt x="162052" y="477316"/>
                </a:lnTo>
                <a:lnTo>
                  <a:pt x="163423" y="475122"/>
                </a:lnTo>
                <a:close/>
              </a:path>
              <a:path w="721360" h="501650">
                <a:moveTo>
                  <a:pt x="165100" y="472440"/>
                </a:moveTo>
                <a:lnTo>
                  <a:pt x="165100" y="460248"/>
                </a:lnTo>
                <a:lnTo>
                  <a:pt x="161290" y="454152"/>
                </a:lnTo>
                <a:lnTo>
                  <a:pt x="158750" y="457200"/>
                </a:lnTo>
                <a:lnTo>
                  <a:pt x="158750" y="470916"/>
                </a:lnTo>
                <a:lnTo>
                  <a:pt x="163423" y="475122"/>
                </a:lnTo>
                <a:lnTo>
                  <a:pt x="165100" y="472440"/>
                </a:lnTo>
                <a:close/>
              </a:path>
              <a:path w="721360" h="501650">
                <a:moveTo>
                  <a:pt x="172720" y="475488"/>
                </a:moveTo>
                <a:lnTo>
                  <a:pt x="168910" y="451104"/>
                </a:lnTo>
                <a:lnTo>
                  <a:pt x="162983" y="452120"/>
                </a:lnTo>
                <a:lnTo>
                  <a:pt x="161290" y="454152"/>
                </a:lnTo>
                <a:lnTo>
                  <a:pt x="165100" y="460248"/>
                </a:lnTo>
                <a:lnTo>
                  <a:pt x="165100" y="475488"/>
                </a:lnTo>
                <a:lnTo>
                  <a:pt x="172720" y="475488"/>
                </a:lnTo>
                <a:close/>
              </a:path>
              <a:path w="721360" h="501650">
                <a:moveTo>
                  <a:pt x="172720" y="475488"/>
                </a:moveTo>
                <a:lnTo>
                  <a:pt x="163830" y="475488"/>
                </a:lnTo>
                <a:lnTo>
                  <a:pt x="163423" y="475122"/>
                </a:lnTo>
                <a:lnTo>
                  <a:pt x="162052" y="477316"/>
                </a:lnTo>
                <a:lnTo>
                  <a:pt x="172720" y="475488"/>
                </a:lnTo>
                <a:close/>
              </a:path>
              <a:path w="721360" h="501650">
                <a:moveTo>
                  <a:pt x="168910" y="451104"/>
                </a:moveTo>
                <a:lnTo>
                  <a:pt x="163830" y="451104"/>
                </a:lnTo>
                <a:lnTo>
                  <a:pt x="162983" y="452120"/>
                </a:lnTo>
                <a:lnTo>
                  <a:pt x="168910" y="451104"/>
                </a:lnTo>
                <a:close/>
              </a:path>
              <a:path w="721360" h="501650">
                <a:moveTo>
                  <a:pt x="165100" y="475488"/>
                </a:moveTo>
                <a:lnTo>
                  <a:pt x="165100" y="472440"/>
                </a:lnTo>
                <a:lnTo>
                  <a:pt x="163423" y="475122"/>
                </a:lnTo>
                <a:lnTo>
                  <a:pt x="163830" y="475488"/>
                </a:lnTo>
                <a:lnTo>
                  <a:pt x="165100" y="475488"/>
                </a:lnTo>
                <a:close/>
              </a:path>
              <a:path w="721360" h="501650">
                <a:moveTo>
                  <a:pt x="179916" y="453136"/>
                </a:moveTo>
                <a:lnTo>
                  <a:pt x="177800" y="451104"/>
                </a:lnTo>
                <a:lnTo>
                  <a:pt x="168910" y="451104"/>
                </a:lnTo>
                <a:lnTo>
                  <a:pt x="172720" y="475488"/>
                </a:lnTo>
                <a:lnTo>
                  <a:pt x="176530" y="475488"/>
                </a:lnTo>
                <a:lnTo>
                  <a:pt x="176530" y="457200"/>
                </a:lnTo>
                <a:lnTo>
                  <a:pt x="179916" y="453136"/>
                </a:lnTo>
                <a:close/>
              </a:path>
              <a:path w="721360" h="501650">
                <a:moveTo>
                  <a:pt x="184150" y="470916"/>
                </a:moveTo>
                <a:lnTo>
                  <a:pt x="184150" y="457200"/>
                </a:lnTo>
                <a:lnTo>
                  <a:pt x="179916" y="453136"/>
                </a:lnTo>
                <a:lnTo>
                  <a:pt x="176530" y="457200"/>
                </a:lnTo>
                <a:lnTo>
                  <a:pt x="176530" y="470916"/>
                </a:lnTo>
                <a:lnTo>
                  <a:pt x="179916" y="473964"/>
                </a:lnTo>
                <a:lnTo>
                  <a:pt x="184150" y="470916"/>
                </a:lnTo>
                <a:close/>
              </a:path>
              <a:path w="721360" h="501650">
                <a:moveTo>
                  <a:pt x="179916" y="473964"/>
                </a:moveTo>
                <a:lnTo>
                  <a:pt x="176530" y="470916"/>
                </a:lnTo>
                <a:lnTo>
                  <a:pt x="176530" y="475488"/>
                </a:lnTo>
                <a:lnTo>
                  <a:pt x="177800" y="475488"/>
                </a:lnTo>
                <a:lnTo>
                  <a:pt x="179916" y="473964"/>
                </a:lnTo>
                <a:close/>
              </a:path>
              <a:path w="721360" h="501650">
                <a:moveTo>
                  <a:pt x="182880" y="59436"/>
                </a:moveTo>
                <a:lnTo>
                  <a:pt x="180340" y="59436"/>
                </a:lnTo>
                <a:lnTo>
                  <a:pt x="177800" y="60960"/>
                </a:lnTo>
                <a:lnTo>
                  <a:pt x="177800" y="65532"/>
                </a:lnTo>
                <a:lnTo>
                  <a:pt x="180340" y="67056"/>
                </a:lnTo>
                <a:lnTo>
                  <a:pt x="180340" y="60960"/>
                </a:lnTo>
                <a:lnTo>
                  <a:pt x="182880" y="59436"/>
                </a:lnTo>
                <a:close/>
              </a:path>
              <a:path w="721360" h="501650">
                <a:moveTo>
                  <a:pt x="181610" y="451104"/>
                </a:moveTo>
                <a:lnTo>
                  <a:pt x="177800" y="451104"/>
                </a:lnTo>
                <a:lnTo>
                  <a:pt x="179916" y="453136"/>
                </a:lnTo>
                <a:lnTo>
                  <a:pt x="181610" y="451104"/>
                </a:lnTo>
                <a:close/>
              </a:path>
              <a:path w="721360" h="501650">
                <a:moveTo>
                  <a:pt x="181610" y="475488"/>
                </a:moveTo>
                <a:lnTo>
                  <a:pt x="179916" y="473964"/>
                </a:lnTo>
                <a:lnTo>
                  <a:pt x="177800" y="475488"/>
                </a:lnTo>
                <a:lnTo>
                  <a:pt x="181610" y="475488"/>
                </a:lnTo>
                <a:close/>
              </a:path>
              <a:path w="721360" h="501650">
                <a:moveTo>
                  <a:pt x="189230" y="451104"/>
                </a:moveTo>
                <a:lnTo>
                  <a:pt x="181610" y="451104"/>
                </a:lnTo>
                <a:lnTo>
                  <a:pt x="179916" y="453136"/>
                </a:lnTo>
                <a:lnTo>
                  <a:pt x="184150" y="457200"/>
                </a:lnTo>
                <a:lnTo>
                  <a:pt x="184150" y="475488"/>
                </a:lnTo>
                <a:lnTo>
                  <a:pt x="187960" y="475488"/>
                </a:lnTo>
                <a:lnTo>
                  <a:pt x="189230" y="451104"/>
                </a:lnTo>
                <a:close/>
              </a:path>
              <a:path w="721360" h="501650">
                <a:moveTo>
                  <a:pt x="184150" y="475488"/>
                </a:moveTo>
                <a:lnTo>
                  <a:pt x="184150" y="470916"/>
                </a:lnTo>
                <a:lnTo>
                  <a:pt x="179916" y="473964"/>
                </a:lnTo>
                <a:lnTo>
                  <a:pt x="181610" y="475488"/>
                </a:lnTo>
                <a:lnTo>
                  <a:pt x="184150" y="475488"/>
                </a:lnTo>
                <a:close/>
              </a:path>
              <a:path w="721360" h="501650">
                <a:moveTo>
                  <a:pt x="186690" y="65532"/>
                </a:moveTo>
                <a:lnTo>
                  <a:pt x="186690" y="60960"/>
                </a:lnTo>
                <a:lnTo>
                  <a:pt x="185525" y="59563"/>
                </a:lnTo>
                <a:lnTo>
                  <a:pt x="182880" y="59436"/>
                </a:lnTo>
                <a:lnTo>
                  <a:pt x="180340" y="60960"/>
                </a:lnTo>
                <a:lnTo>
                  <a:pt x="184150" y="67056"/>
                </a:lnTo>
                <a:lnTo>
                  <a:pt x="185525" y="66929"/>
                </a:lnTo>
                <a:lnTo>
                  <a:pt x="186690" y="65532"/>
                </a:lnTo>
                <a:close/>
              </a:path>
              <a:path w="721360" h="501650">
                <a:moveTo>
                  <a:pt x="184150" y="67056"/>
                </a:moveTo>
                <a:lnTo>
                  <a:pt x="180340" y="60960"/>
                </a:lnTo>
                <a:lnTo>
                  <a:pt x="180340" y="67056"/>
                </a:lnTo>
                <a:lnTo>
                  <a:pt x="184150" y="67056"/>
                </a:lnTo>
                <a:close/>
              </a:path>
              <a:path w="721360" h="501650">
                <a:moveTo>
                  <a:pt x="195580" y="51816"/>
                </a:moveTo>
                <a:lnTo>
                  <a:pt x="182880" y="59436"/>
                </a:lnTo>
                <a:lnTo>
                  <a:pt x="185525" y="59563"/>
                </a:lnTo>
                <a:lnTo>
                  <a:pt x="186690" y="60960"/>
                </a:lnTo>
                <a:lnTo>
                  <a:pt x="186690" y="66821"/>
                </a:lnTo>
                <a:lnTo>
                  <a:pt x="193040" y="66235"/>
                </a:lnTo>
                <a:lnTo>
                  <a:pt x="193040" y="54864"/>
                </a:lnTo>
                <a:lnTo>
                  <a:pt x="195580" y="51816"/>
                </a:lnTo>
                <a:close/>
              </a:path>
              <a:path w="721360" h="501650">
                <a:moveTo>
                  <a:pt x="186690" y="66821"/>
                </a:moveTo>
                <a:lnTo>
                  <a:pt x="186690" y="65532"/>
                </a:lnTo>
                <a:lnTo>
                  <a:pt x="185525" y="66929"/>
                </a:lnTo>
                <a:lnTo>
                  <a:pt x="186690" y="66821"/>
                </a:lnTo>
                <a:close/>
              </a:path>
              <a:path w="721360" h="501650">
                <a:moveTo>
                  <a:pt x="198543" y="454660"/>
                </a:moveTo>
                <a:lnTo>
                  <a:pt x="196033" y="451648"/>
                </a:lnTo>
                <a:lnTo>
                  <a:pt x="189230" y="451104"/>
                </a:lnTo>
                <a:lnTo>
                  <a:pt x="187960" y="475488"/>
                </a:lnTo>
                <a:lnTo>
                  <a:pt x="194310" y="475488"/>
                </a:lnTo>
                <a:lnTo>
                  <a:pt x="194310" y="458724"/>
                </a:lnTo>
                <a:lnTo>
                  <a:pt x="198543" y="454660"/>
                </a:lnTo>
                <a:close/>
              </a:path>
              <a:path w="721360" h="501650">
                <a:moveTo>
                  <a:pt x="200082" y="476457"/>
                </a:moveTo>
                <a:lnTo>
                  <a:pt x="197382" y="473865"/>
                </a:lnTo>
                <a:lnTo>
                  <a:pt x="195580" y="475488"/>
                </a:lnTo>
                <a:lnTo>
                  <a:pt x="187960" y="475488"/>
                </a:lnTo>
                <a:lnTo>
                  <a:pt x="200082" y="476457"/>
                </a:lnTo>
                <a:close/>
              </a:path>
              <a:path w="721360" h="501650">
                <a:moveTo>
                  <a:pt x="196033" y="451648"/>
                </a:moveTo>
                <a:lnTo>
                  <a:pt x="195580" y="451104"/>
                </a:lnTo>
                <a:lnTo>
                  <a:pt x="189230" y="451104"/>
                </a:lnTo>
                <a:lnTo>
                  <a:pt x="196033" y="451648"/>
                </a:lnTo>
                <a:close/>
              </a:path>
              <a:path w="721360" h="501650">
                <a:moveTo>
                  <a:pt x="199390" y="65532"/>
                </a:moveTo>
                <a:lnTo>
                  <a:pt x="195580" y="51816"/>
                </a:lnTo>
                <a:lnTo>
                  <a:pt x="193040" y="54864"/>
                </a:lnTo>
                <a:lnTo>
                  <a:pt x="193040" y="62484"/>
                </a:lnTo>
                <a:lnTo>
                  <a:pt x="195580" y="65532"/>
                </a:lnTo>
                <a:lnTo>
                  <a:pt x="199390" y="65532"/>
                </a:lnTo>
                <a:close/>
              </a:path>
              <a:path w="721360" h="501650">
                <a:moveTo>
                  <a:pt x="200660" y="65532"/>
                </a:moveTo>
                <a:lnTo>
                  <a:pt x="195580" y="65532"/>
                </a:lnTo>
                <a:lnTo>
                  <a:pt x="193040" y="62484"/>
                </a:lnTo>
                <a:lnTo>
                  <a:pt x="193040" y="66235"/>
                </a:lnTo>
                <a:lnTo>
                  <a:pt x="200660" y="65532"/>
                </a:lnTo>
                <a:close/>
              </a:path>
              <a:path w="721360" h="501650">
                <a:moveTo>
                  <a:pt x="200660" y="470916"/>
                </a:moveTo>
                <a:lnTo>
                  <a:pt x="200660" y="457200"/>
                </a:lnTo>
                <a:lnTo>
                  <a:pt x="198543" y="454660"/>
                </a:lnTo>
                <a:lnTo>
                  <a:pt x="194310" y="458724"/>
                </a:lnTo>
                <a:lnTo>
                  <a:pt x="194310" y="470916"/>
                </a:lnTo>
                <a:lnTo>
                  <a:pt x="197382" y="473865"/>
                </a:lnTo>
                <a:lnTo>
                  <a:pt x="200660" y="470916"/>
                </a:lnTo>
                <a:close/>
              </a:path>
              <a:path w="721360" h="501650">
                <a:moveTo>
                  <a:pt x="197382" y="473865"/>
                </a:moveTo>
                <a:lnTo>
                  <a:pt x="194310" y="470916"/>
                </a:lnTo>
                <a:lnTo>
                  <a:pt x="194310" y="475488"/>
                </a:lnTo>
                <a:lnTo>
                  <a:pt x="195580" y="475488"/>
                </a:lnTo>
                <a:lnTo>
                  <a:pt x="197382" y="473865"/>
                </a:lnTo>
                <a:close/>
              </a:path>
              <a:path w="721360" h="501650">
                <a:moveTo>
                  <a:pt x="210396" y="47074"/>
                </a:moveTo>
                <a:lnTo>
                  <a:pt x="195580" y="51816"/>
                </a:lnTo>
                <a:lnTo>
                  <a:pt x="203200" y="51816"/>
                </a:lnTo>
                <a:lnTo>
                  <a:pt x="207010" y="54864"/>
                </a:lnTo>
                <a:lnTo>
                  <a:pt x="207010" y="64225"/>
                </a:lnTo>
                <a:lnTo>
                  <a:pt x="208280" y="64008"/>
                </a:lnTo>
                <a:lnTo>
                  <a:pt x="208280" y="48768"/>
                </a:lnTo>
                <a:lnTo>
                  <a:pt x="210396" y="47074"/>
                </a:lnTo>
                <a:close/>
              </a:path>
              <a:path w="721360" h="501650">
                <a:moveTo>
                  <a:pt x="207010" y="62484"/>
                </a:moveTo>
                <a:lnTo>
                  <a:pt x="207010" y="54864"/>
                </a:lnTo>
                <a:lnTo>
                  <a:pt x="203200" y="51816"/>
                </a:lnTo>
                <a:lnTo>
                  <a:pt x="195580" y="51816"/>
                </a:lnTo>
                <a:lnTo>
                  <a:pt x="200584" y="65327"/>
                </a:lnTo>
                <a:lnTo>
                  <a:pt x="204239" y="64700"/>
                </a:lnTo>
                <a:lnTo>
                  <a:pt x="207010" y="62484"/>
                </a:lnTo>
                <a:close/>
              </a:path>
              <a:path w="721360" h="501650">
                <a:moveTo>
                  <a:pt x="200584" y="65327"/>
                </a:moveTo>
                <a:lnTo>
                  <a:pt x="195580" y="51816"/>
                </a:lnTo>
                <a:lnTo>
                  <a:pt x="199390" y="65532"/>
                </a:lnTo>
                <a:lnTo>
                  <a:pt x="200584" y="65327"/>
                </a:lnTo>
                <a:close/>
              </a:path>
              <a:path w="721360" h="501650">
                <a:moveTo>
                  <a:pt x="208280" y="452628"/>
                </a:moveTo>
                <a:lnTo>
                  <a:pt x="196033" y="451648"/>
                </a:lnTo>
                <a:lnTo>
                  <a:pt x="198543" y="454660"/>
                </a:lnTo>
                <a:lnTo>
                  <a:pt x="200584" y="452700"/>
                </a:lnTo>
                <a:lnTo>
                  <a:pt x="208280" y="452628"/>
                </a:lnTo>
                <a:close/>
              </a:path>
              <a:path w="721360" h="501650">
                <a:moveTo>
                  <a:pt x="200660" y="476504"/>
                </a:moveTo>
                <a:lnTo>
                  <a:pt x="200660" y="470916"/>
                </a:lnTo>
                <a:lnTo>
                  <a:pt x="197382" y="473865"/>
                </a:lnTo>
                <a:lnTo>
                  <a:pt x="200082" y="476457"/>
                </a:lnTo>
                <a:lnTo>
                  <a:pt x="200660" y="476504"/>
                </a:lnTo>
                <a:close/>
              </a:path>
              <a:path w="721360" h="501650">
                <a:moveTo>
                  <a:pt x="208280" y="452628"/>
                </a:moveTo>
                <a:lnTo>
                  <a:pt x="200584" y="452700"/>
                </a:lnTo>
                <a:lnTo>
                  <a:pt x="198543" y="454660"/>
                </a:lnTo>
                <a:lnTo>
                  <a:pt x="200660" y="457200"/>
                </a:lnTo>
                <a:lnTo>
                  <a:pt x="200660" y="476504"/>
                </a:lnTo>
                <a:lnTo>
                  <a:pt x="204470" y="476808"/>
                </a:lnTo>
                <a:lnTo>
                  <a:pt x="204470" y="475488"/>
                </a:lnTo>
                <a:lnTo>
                  <a:pt x="207693" y="463882"/>
                </a:lnTo>
                <a:lnTo>
                  <a:pt x="208280" y="452628"/>
                </a:lnTo>
                <a:close/>
              </a:path>
              <a:path w="721360" h="501650">
                <a:moveTo>
                  <a:pt x="200660" y="65532"/>
                </a:moveTo>
                <a:lnTo>
                  <a:pt x="200082" y="65413"/>
                </a:lnTo>
                <a:lnTo>
                  <a:pt x="199390" y="65532"/>
                </a:lnTo>
                <a:lnTo>
                  <a:pt x="200660" y="65532"/>
                </a:lnTo>
                <a:close/>
              </a:path>
              <a:path w="721360" h="501650">
                <a:moveTo>
                  <a:pt x="207010" y="477012"/>
                </a:moveTo>
                <a:lnTo>
                  <a:pt x="200082" y="476457"/>
                </a:lnTo>
                <a:lnTo>
                  <a:pt x="200584" y="476939"/>
                </a:lnTo>
                <a:lnTo>
                  <a:pt x="207010" y="477012"/>
                </a:lnTo>
                <a:close/>
              </a:path>
              <a:path w="721360" h="501650">
                <a:moveTo>
                  <a:pt x="204239" y="64700"/>
                </a:moveTo>
                <a:lnTo>
                  <a:pt x="200584" y="65327"/>
                </a:lnTo>
                <a:lnTo>
                  <a:pt x="200660" y="65532"/>
                </a:lnTo>
                <a:lnTo>
                  <a:pt x="203200" y="65532"/>
                </a:lnTo>
                <a:lnTo>
                  <a:pt x="204239" y="64700"/>
                </a:lnTo>
                <a:close/>
              </a:path>
              <a:path w="721360" h="501650">
                <a:moveTo>
                  <a:pt x="207010" y="64225"/>
                </a:moveTo>
                <a:lnTo>
                  <a:pt x="207010" y="62484"/>
                </a:lnTo>
                <a:lnTo>
                  <a:pt x="204239" y="64700"/>
                </a:lnTo>
                <a:lnTo>
                  <a:pt x="207010" y="64225"/>
                </a:lnTo>
                <a:close/>
              </a:path>
              <a:path w="721360" h="501650">
                <a:moveTo>
                  <a:pt x="207693" y="463882"/>
                </a:moveTo>
                <a:lnTo>
                  <a:pt x="204470" y="475488"/>
                </a:lnTo>
                <a:lnTo>
                  <a:pt x="207035" y="476514"/>
                </a:lnTo>
                <a:lnTo>
                  <a:pt x="207693" y="463882"/>
                </a:lnTo>
                <a:close/>
              </a:path>
              <a:path w="721360" h="501650">
                <a:moveTo>
                  <a:pt x="207035" y="476514"/>
                </a:moveTo>
                <a:lnTo>
                  <a:pt x="204470" y="475488"/>
                </a:lnTo>
                <a:lnTo>
                  <a:pt x="204470" y="476808"/>
                </a:lnTo>
                <a:lnTo>
                  <a:pt x="207010" y="477012"/>
                </a:lnTo>
                <a:lnTo>
                  <a:pt x="207035" y="476514"/>
                </a:lnTo>
                <a:close/>
              </a:path>
              <a:path w="721360" h="501650">
                <a:moveTo>
                  <a:pt x="208280" y="477012"/>
                </a:moveTo>
                <a:lnTo>
                  <a:pt x="207035" y="476514"/>
                </a:lnTo>
                <a:lnTo>
                  <a:pt x="207010" y="477012"/>
                </a:lnTo>
                <a:lnTo>
                  <a:pt x="208280" y="477012"/>
                </a:lnTo>
                <a:close/>
              </a:path>
              <a:path w="721360" h="501650">
                <a:moveTo>
                  <a:pt x="219710" y="458724"/>
                </a:moveTo>
                <a:lnTo>
                  <a:pt x="215900" y="454152"/>
                </a:lnTo>
                <a:lnTo>
                  <a:pt x="210820" y="452628"/>
                </a:lnTo>
                <a:lnTo>
                  <a:pt x="207693" y="463882"/>
                </a:lnTo>
                <a:lnTo>
                  <a:pt x="207035" y="476514"/>
                </a:lnTo>
                <a:lnTo>
                  <a:pt x="208280" y="477012"/>
                </a:lnTo>
                <a:lnTo>
                  <a:pt x="214630" y="477012"/>
                </a:lnTo>
                <a:lnTo>
                  <a:pt x="214630" y="463296"/>
                </a:lnTo>
                <a:lnTo>
                  <a:pt x="219710" y="458724"/>
                </a:lnTo>
                <a:close/>
              </a:path>
              <a:path w="721360" h="501650">
                <a:moveTo>
                  <a:pt x="210820" y="452628"/>
                </a:moveTo>
                <a:lnTo>
                  <a:pt x="208280" y="452628"/>
                </a:lnTo>
                <a:lnTo>
                  <a:pt x="207693" y="463882"/>
                </a:lnTo>
                <a:lnTo>
                  <a:pt x="210820" y="452628"/>
                </a:lnTo>
                <a:close/>
              </a:path>
              <a:path w="721360" h="501650">
                <a:moveTo>
                  <a:pt x="217170" y="62484"/>
                </a:moveTo>
                <a:lnTo>
                  <a:pt x="214630" y="45720"/>
                </a:lnTo>
                <a:lnTo>
                  <a:pt x="210396" y="47074"/>
                </a:lnTo>
                <a:lnTo>
                  <a:pt x="208280" y="48768"/>
                </a:lnTo>
                <a:lnTo>
                  <a:pt x="208280" y="59436"/>
                </a:lnTo>
                <a:lnTo>
                  <a:pt x="212090" y="62484"/>
                </a:lnTo>
                <a:lnTo>
                  <a:pt x="217170" y="62484"/>
                </a:lnTo>
                <a:close/>
              </a:path>
              <a:path w="721360" h="501650">
                <a:moveTo>
                  <a:pt x="217170" y="62484"/>
                </a:moveTo>
                <a:lnTo>
                  <a:pt x="212090" y="62484"/>
                </a:lnTo>
                <a:lnTo>
                  <a:pt x="208280" y="59436"/>
                </a:lnTo>
                <a:lnTo>
                  <a:pt x="208280" y="64008"/>
                </a:lnTo>
                <a:lnTo>
                  <a:pt x="217170" y="62484"/>
                </a:lnTo>
                <a:close/>
              </a:path>
              <a:path w="721360" h="501650">
                <a:moveTo>
                  <a:pt x="217805" y="480822"/>
                </a:moveTo>
                <a:lnTo>
                  <a:pt x="214630" y="477012"/>
                </a:lnTo>
                <a:lnTo>
                  <a:pt x="208280" y="477012"/>
                </a:lnTo>
                <a:lnTo>
                  <a:pt x="217805" y="480822"/>
                </a:lnTo>
                <a:close/>
              </a:path>
              <a:path w="721360" h="501650">
                <a:moveTo>
                  <a:pt x="214630" y="45720"/>
                </a:moveTo>
                <a:lnTo>
                  <a:pt x="212090" y="45720"/>
                </a:lnTo>
                <a:lnTo>
                  <a:pt x="210396" y="47074"/>
                </a:lnTo>
                <a:lnTo>
                  <a:pt x="214630" y="45720"/>
                </a:lnTo>
                <a:close/>
              </a:path>
              <a:path w="721360" h="501650">
                <a:moveTo>
                  <a:pt x="215900" y="454152"/>
                </a:moveTo>
                <a:lnTo>
                  <a:pt x="214630" y="452628"/>
                </a:lnTo>
                <a:lnTo>
                  <a:pt x="210820" y="452628"/>
                </a:lnTo>
                <a:lnTo>
                  <a:pt x="215900" y="454152"/>
                </a:lnTo>
                <a:close/>
              </a:path>
              <a:path w="721360" h="501650">
                <a:moveTo>
                  <a:pt x="226298" y="43719"/>
                </a:moveTo>
                <a:lnTo>
                  <a:pt x="214630" y="45720"/>
                </a:lnTo>
                <a:lnTo>
                  <a:pt x="222250" y="45720"/>
                </a:lnTo>
                <a:lnTo>
                  <a:pt x="223520" y="46736"/>
                </a:lnTo>
                <a:lnTo>
                  <a:pt x="223520" y="45720"/>
                </a:lnTo>
                <a:lnTo>
                  <a:pt x="226298" y="43719"/>
                </a:lnTo>
                <a:close/>
              </a:path>
              <a:path w="721360" h="501650">
                <a:moveTo>
                  <a:pt x="226060" y="59436"/>
                </a:moveTo>
                <a:lnTo>
                  <a:pt x="226060" y="48768"/>
                </a:lnTo>
                <a:lnTo>
                  <a:pt x="222250" y="45720"/>
                </a:lnTo>
                <a:lnTo>
                  <a:pt x="214630" y="45720"/>
                </a:lnTo>
                <a:lnTo>
                  <a:pt x="217170" y="62484"/>
                </a:lnTo>
                <a:lnTo>
                  <a:pt x="222250" y="62484"/>
                </a:lnTo>
                <a:lnTo>
                  <a:pt x="223520" y="61468"/>
                </a:lnTo>
                <a:lnTo>
                  <a:pt x="223520" y="59436"/>
                </a:lnTo>
                <a:lnTo>
                  <a:pt x="224856" y="60398"/>
                </a:lnTo>
                <a:lnTo>
                  <a:pt x="226060" y="59436"/>
                </a:lnTo>
                <a:close/>
              </a:path>
              <a:path w="721360" h="501650">
                <a:moveTo>
                  <a:pt x="231140" y="458724"/>
                </a:moveTo>
                <a:lnTo>
                  <a:pt x="219710" y="458724"/>
                </a:lnTo>
                <a:lnTo>
                  <a:pt x="214630" y="463296"/>
                </a:lnTo>
                <a:lnTo>
                  <a:pt x="214630" y="477012"/>
                </a:lnTo>
                <a:lnTo>
                  <a:pt x="219710" y="470916"/>
                </a:lnTo>
                <a:lnTo>
                  <a:pt x="219710" y="481584"/>
                </a:lnTo>
                <a:lnTo>
                  <a:pt x="223520" y="483108"/>
                </a:lnTo>
                <a:lnTo>
                  <a:pt x="231140" y="458724"/>
                </a:lnTo>
                <a:close/>
              </a:path>
              <a:path w="721360" h="501650">
                <a:moveTo>
                  <a:pt x="219710" y="481584"/>
                </a:moveTo>
                <a:lnTo>
                  <a:pt x="219710" y="470916"/>
                </a:lnTo>
                <a:lnTo>
                  <a:pt x="214630" y="477012"/>
                </a:lnTo>
                <a:lnTo>
                  <a:pt x="217805" y="480822"/>
                </a:lnTo>
                <a:lnTo>
                  <a:pt x="219710" y="481584"/>
                </a:lnTo>
                <a:close/>
              </a:path>
              <a:path w="721360" h="501650">
                <a:moveTo>
                  <a:pt x="231140" y="458724"/>
                </a:moveTo>
                <a:lnTo>
                  <a:pt x="215900" y="454152"/>
                </a:lnTo>
                <a:lnTo>
                  <a:pt x="219710" y="458724"/>
                </a:lnTo>
                <a:lnTo>
                  <a:pt x="231140" y="458724"/>
                </a:lnTo>
                <a:close/>
              </a:path>
              <a:path w="721360" h="501650">
                <a:moveTo>
                  <a:pt x="229309" y="63604"/>
                </a:moveTo>
                <a:lnTo>
                  <a:pt x="224856" y="60398"/>
                </a:lnTo>
                <a:lnTo>
                  <a:pt x="222250" y="62484"/>
                </a:lnTo>
                <a:lnTo>
                  <a:pt x="217170" y="62484"/>
                </a:lnTo>
                <a:lnTo>
                  <a:pt x="229309" y="63604"/>
                </a:lnTo>
                <a:close/>
              </a:path>
              <a:path w="721360" h="501650">
                <a:moveTo>
                  <a:pt x="223520" y="483108"/>
                </a:moveTo>
                <a:lnTo>
                  <a:pt x="217805" y="480822"/>
                </a:lnTo>
                <a:lnTo>
                  <a:pt x="219710" y="483108"/>
                </a:lnTo>
                <a:lnTo>
                  <a:pt x="223520" y="483108"/>
                </a:lnTo>
                <a:close/>
              </a:path>
              <a:path w="721360" h="501650">
                <a:moveTo>
                  <a:pt x="233680" y="64008"/>
                </a:moveTo>
                <a:lnTo>
                  <a:pt x="232410" y="42672"/>
                </a:lnTo>
                <a:lnTo>
                  <a:pt x="226298" y="43719"/>
                </a:lnTo>
                <a:lnTo>
                  <a:pt x="223520" y="45720"/>
                </a:lnTo>
                <a:lnTo>
                  <a:pt x="223520" y="46736"/>
                </a:lnTo>
                <a:lnTo>
                  <a:pt x="226060" y="48768"/>
                </a:lnTo>
                <a:lnTo>
                  <a:pt x="226060" y="61264"/>
                </a:lnTo>
                <a:lnTo>
                  <a:pt x="229309" y="63604"/>
                </a:lnTo>
                <a:lnTo>
                  <a:pt x="233680" y="64008"/>
                </a:lnTo>
                <a:close/>
              </a:path>
              <a:path w="721360" h="501650">
                <a:moveTo>
                  <a:pt x="224856" y="60398"/>
                </a:moveTo>
                <a:lnTo>
                  <a:pt x="223520" y="59436"/>
                </a:lnTo>
                <a:lnTo>
                  <a:pt x="223520" y="61468"/>
                </a:lnTo>
                <a:lnTo>
                  <a:pt x="224856" y="60398"/>
                </a:lnTo>
                <a:close/>
              </a:path>
              <a:path w="721360" h="501650">
                <a:moveTo>
                  <a:pt x="236502" y="479721"/>
                </a:moveTo>
                <a:lnTo>
                  <a:pt x="233680" y="477012"/>
                </a:lnTo>
                <a:lnTo>
                  <a:pt x="233680" y="458724"/>
                </a:lnTo>
                <a:lnTo>
                  <a:pt x="231140" y="458724"/>
                </a:lnTo>
                <a:lnTo>
                  <a:pt x="223520" y="483108"/>
                </a:lnTo>
                <a:lnTo>
                  <a:pt x="233680" y="483108"/>
                </a:lnTo>
                <a:lnTo>
                  <a:pt x="233680" y="463296"/>
                </a:lnTo>
                <a:lnTo>
                  <a:pt x="236502" y="461264"/>
                </a:lnTo>
                <a:lnTo>
                  <a:pt x="236502" y="479721"/>
                </a:lnTo>
                <a:close/>
              </a:path>
              <a:path w="721360" h="501650">
                <a:moveTo>
                  <a:pt x="226060" y="61264"/>
                </a:moveTo>
                <a:lnTo>
                  <a:pt x="226060" y="59436"/>
                </a:lnTo>
                <a:lnTo>
                  <a:pt x="224856" y="60398"/>
                </a:lnTo>
                <a:lnTo>
                  <a:pt x="226060" y="61264"/>
                </a:lnTo>
                <a:close/>
              </a:path>
              <a:path w="721360" h="501650">
                <a:moveTo>
                  <a:pt x="242852" y="61468"/>
                </a:moveTo>
                <a:lnTo>
                  <a:pt x="240030" y="59436"/>
                </a:lnTo>
                <a:lnTo>
                  <a:pt x="240030" y="41148"/>
                </a:lnTo>
                <a:lnTo>
                  <a:pt x="229870" y="41148"/>
                </a:lnTo>
                <a:lnTo>
                  <a:pt x="226298" y="43719"/>
                </a:lnTo>
                <a:lnTo>
                  <a:pt x="232410" y="42672"/>
                </a:lnTo>
                <a:lnTo>
                  <a:pt x="233680" y="64008"/>
                </a:lnTo>
                <a:lnTo>
                  <a:pt x="240030" y="64008"/>
                </a:lnTo>
                <a:lnTo>
                  <a:pt x="240030" y="45720"/>
                </a:lnTo>
                <a:lnTo>
                  <a:pt x="242852" y="43688"/>
                </a:lnTo>
                <a:lnTo>
                  <a:pt x="242852" y="61468"/>
                </a:lnTo>
                <a:close/>
              </a:path>
              <a:path w="721360" h="501650">
                <a:moveTo>
                  <a:pt x="233680" y="64008"/>
                </a:moveTo>
                <a:lnTo>
                  <a:pt x="229309" y="63604"/>
                </a:lnTo>
                <a:lnTo>
                  <a:pt x="229870" y="64008"/>
                </a:lnTo>
                <a:lnTo>
                  <a:pt x="233680" y="64008"/>
                </a:lnTo>
                <a:close/>
              </a:path>
              <a:path w="721360" h="501650">
                <a:moveTo>
                  <a:pt x="240030" y="458724"/>
                </a:moveTo>
                <a:lnTo>
                  <a:pt x="233680" y="458724"/>
                </a:lnTo>
                <a:lnTo>
                  <a:pt x="236502" y="461264"/>
                </a:lnTo>
                <a:lnTo>
                  <a:pt x="240030" y="458724"/>
                </a:lnTo>
                <a:close/>
              </a:path>
              <a:path w="721360" h="501650">
                <a:moveTo>
                  <a:pt x="238760" y="477012"/>
                </a:moveTo>
                <a:lnTo>
                  <a:pt x="238760" y="463296"/>
                </a:lnTo>
                <a:lnTo>
                  <a:pt x="236502" y="461264"/>
                </a:lnTo>
                <a:lnTo>
                  <a:pt x="233680" y="463296"/>
                </a:lnTo>
                <a:lnTo>
                  <a:pt x="233680" y="477012"/>
                </a:lnTo>
                <a:lnTo>
                  <a:pt x="236502" y="479721"/>
                </a:lnTo>
                <a:lnTo>
                  <a:pt x="238760" y="477012"/>
                </a:lnTo>
                <a:close/>
              </a:path>
              <a:path w="721360" h="501650">
                <a:moveTo>
                  <a:pt x="240030" y="483108"/>
                </a:moveTo>
                <a:lnTo>
                  <a:pt x="236502" y="479721"/>
                </a:lnTo>
                <a:lnTo>
                  <a:pt x="233680" y="483108"/>
                </a:lnTo>
                <a:lnTo>
                  <a:pt x="240030" y="483108"/>
                </a:lnTo>
                <a:close/>
              </a:path>
              <a:path w="721360" h="501650">
                <a:moveTo>
                  <a:pt x="247650" y="483108"/>
                </a:moveTo>
                <a:lnTo>
                  <a:pt x="246380" y="458724"/>
                </a:lnTo>
                <a:lnTo>
                  <a:pt x="240030" y="458724"/>
                </a:lnTo>
                <a:lnTo>
                  <a:pt x="236502" y="461264"/>
                </a:lnTo>
                <a:lnTo>
                  <a:pt x="238760" y="463296"/>
                </a:lnTo>
                <a:lnTo>
                  <a:pt x="238760" y="481888"/>
                </a:lnTo>
                <a:lnTo>
                  <a:pt x="240030" y="483108"/>
                </a:lnTo>
                <a:lnTo>
                  <a:pt x="247650" y="483108"/>
                </a:lnTo>
                <a:close/>
              </a:path>
              <a:path w="721360" h="501650">
                <a:moveTo>
                  <a:pt x="238760" y="481888"/>
                </a:moveTo>
                <a:lnTo>
                  <a:pt x="238760" y="477012"/>
                </a:lnTo>
                <a:lnTo>
                  <a:pt x="236502" y="479721"/>
                </a:lnTo>
                <a:lnTo>
                  <a:pt x="238760" y="481888"/>
                </a:lnTo>
                <a:close/>
              </a:path>
              <a:path w="721360" h="501650">
                <a:moveTo>
                  <a:pt x="246380" y="41148"/>
                </a:moveTo>
                <a:lnTo>
                  <a:pt x="240030" y="41148"/>
                </a:lnTo>
                <a:lnTo>
                  <a:pt x="242852" y="43688"/>
                </a:lnTo>
                <a:lnTo>
                  <a:pt x="246380" y="41148"/>
                </a:lnTo>
                <a:close/>
              </a:path>
              <a:path w="721360" h="501650">
                <a:moveTo>
                  <a:pt x="245110" y="59436"/>
                </a:moveTo>
                <a:lnTo>
                  <a:pt x="245110" y="45720"/>
                </a:lnTo>
                <a:lnTo>
                  <a:pt x="242852" y="43688"/>
                </a:lnTo>
                <a:lnTo>
                  <a:pt x="240030" y="45720"/>
                </a:lnTo>
                <a:lnTo>
                  <a:pt x="240030" y="59436"/>
                </a:lnTo>
                <a:lnTo>
                  <a:pt x="242852" y="61468"/>
                </a:lnTo>
                <a:lnTo>
                  <a:pt x="245110" y="59436"/>
                </a:lnTo>
                <a:close/>
              </a:path>
              <a:path w="721360" h="501650">
                <a:moveTo>
                  <a:pt x="246380" y="64008"/>
                </a:moveTo>
                <a:lnTo>
                  <a:pt x="242852" y="61468"/>
                </a:lnTo>
                <a:lnTo>
                  <a:pt x="240030" y="64008"/>
                </a:lnTo>
                <a:lnTo>
                  <a:pt x="246380" y="64008"/>
                </a:lnTo>
                <a:close/>
              </a:path>
              <a:path w="721360" h="501650">
                <a:moveTo>
                  <a:pt x="254000" y="41148"/>
                </a:moveTo>
                <a:lnTo>
                  <a:pt x="246380" y="41148"/>
                </a:lnTo>
                <a:lnTo>
                  <a:pt x="242852" y="43688"/>
                </a:lnTo>
                <a:lnTo>
                  <a:pt x="245110" y="45720"/>
                </a:lnTo>
                <a:lnTo>
                  <a:pt x="245110" y="63093"/>
                </a:lnTo>
                <a:lnTo>
                  <a:pt x="246380" y="64008"/>
                </a:lnTo>
                <a:lnTo>
                  <a:pt x="252730" y="64008"/>
                </a:lnTo>
                <a:lnTo>
                  <a:pt x="254000" y="41148"/>
                </a:lnTo>
                <a:close/>
              </a:path>
              <a:path w="721360" h="501650">
                <a:moveTo>
                  <a:pt x="245110" y="63093"/>
                </a:moveTo>
                <a:lnTo>
                  <a:pt x="245110" y="59436"/>
                </a:lnTo>
                <a:lnTo>
                  <a:pt x="242852" y="61468"/>
                </a:lnTo>
                <a:lnTo>
                  <a:pt x="245110" y="63093"/>
                </a:lnTo>
                <a:close/>
              </a:path>
              <a:path w="721360" h="501650">
                <a:moveTo>
                  <a:pt x="259854" y="457646"/>
                </a:moveTo>
                <a:lnTo>
                  <a:pt x="246380" y="458724"/>
                </a:lnTo>
                <a:lnTo>
                  <a:pt x="254000" y="458724"/>
                </a:lnTo>
                <a:lnTo>
                  <a:pt x="256587" y="460586"/>
                </a:lnTo>
                <a:lnTo>
                  <a:pt x="259854" y="457646"/>
                </a:lnTo>
                <a:close/>
              </a:path>
              <a:path w="721360" h="501650">
                <a:moveTo>
                  <a:pt x="256587" y="460586"/>
                </a:moveTo>
                <a:lnTo>
                  <a:pt x="254000" y="458724"/>
                </a:lnTo>
                <a:lnTo>
                  <a:pt x="246380" y="458724"/>
                </a:lnTo>
                <a:lnTo>
                  <a:pt x="247650" y="483108"/>
                </a:lnTo>
                <a:lnTo>
                  <a:pt x="254538" y="482591"/>
                </a:lnTo>
                <a:lnTo>
                  <a:pt x="255270" y="481888"/>
                </a:lnTo>
                <a:lnTo>
                  <a:pt x="255270" y="461772"/>
                </a:lnTo>
                <a:lnTo>
                  <a:pt x="256587" y="460586"/>
                </a:lnTo>
                <a:close/>
              </a:path>
              <a:path w="721360" h="501650">
                <a:moveTo>
                  <a:pt x="254538" y="482591"/>
                </a:moveTo>
                <a:lnTo>
                  <a:pt x="247650" y="483108"/>
                </a:lnTo>
                <a:lnTo>
                  <a:pt x="254000" y="483108"/>
                </a:lnTo>
                <a:lnTo>
                  <a:pt x="254538" y="482591"/>
                </a:lnTo>
                <a:close/>
              </a:path>
              <a:path w="721360" h="501650">
                <a:moveTo>
                  <a:pt x="262527" y="43760"/>
                </a:moveTo>
                <a:lnTo>
                  <a:pt x="260350" y="41148"/>
                </a:lnTo>
                <a:lnTo>
                  <a:pt x="254000" y="41148"/>
                </a:lnTo>
                <a:lnTo>
                  <a:pt x="252730" y="64008"/>
                </a:lnTo>
                <a:lnTo>
                  <a:pt x="260350" y="64008"/>
                </a:lnTo>
                <a:lnTo>
                  <a:pt x="260350" y="47244"/>
                </a:lnTo>
                <a:lnTo>
                  <a:pt x="262527" y="43760"/>
                </a:lnTo>
                <a:close/>
              </a:path>
              <a:path w="721360" h="501650">
                <a:moveTo>
                  <a:pt x="263671" y="64945"/>
                </a:moveTo>
                <a:lnTo>
                  <a:pt x="261620" y="62484"/>
                </a:lnTo>
                <a:lnTo>
                  <a:pt x="260350" y="64008"/>
                </a:lnTo>
                <a:lnTo>
                  <a:pt x="252730" y="64008"/>
                </a:lnTo>
                <a:lnTo>
                  <a:pt x="263671" y="64945"/>
                </a:lnTo>
                <a:close/>
              </a:path>
              <a:path w="721360" h="501650">
                <a:moveTo>
                  <a:pt x="267970" y="481584"/>
                </a:moveTo>
                <a:lnTo>
                  <a:pt x="260350" y="481584"/>
                </a:lnTo>
                <a:lnTo>
                  <a:pt x="258233" y="479044"/>
                </a:lnTo>
                <a:lnTo>
                  <a:pt x="254538" y="482591"/>
                </a:lnTo>
                <a:lnTo>
                  <a:pt x="267970" y="481584"/>
                </a:lnTo>
                <a:close/>
              </a:path>
              <a:path w="721360" h="501650">
                <a:moveTo>
                  <a:pt x="260350" y="477012"/>
                </a:moveTo>
                <a:lnTo>
                  <a:pt x="260350" y="463296"/>
                </a:lnTo>
                <a:lnTo>
                  <a:pt x="256587" y="460586"/>
                </a:lnTo>
                <a:lnTo>
                  <a:pt x="255270" y="461772"/>
                </a:lnTo>
                <a:lnTo>
                  <a:pt x="255270" y="475488"/>
                </a:lnTo>
                <a:lnTo>
                  <a:pt x="258233" y="479044"/>
                </a:lnTo>
                <a:lnTo>
                  <a:pt x="260350" y="477012"/>
                </a:lnTo>
                <a:close/>
              </a:path>
              <a:path w="721360" h="501650">
                <a:moveTo>
                  <a:pt x="258233" y="479044"/>
                </a:moveTo>
                <a:lnTo>
                  <a:pt x="255270" y="475488"/>
                </a:lnTo>
                <a:lnTo>
                  <a:pt x="255270" y="481888"/>
                </a:lnTo>
                <a:lnTo>
                  <a:pt x="258233" y="479044"/>
                </a:lnTo>
                <a:close/>
              </a:path>
              <a:path w="721360" h="501650">
                <a:moveTo>
                  <a:pt x="267970" y="481584"/>
                </a:moveTo>
                <a:lnTo>
                  <a:pt x="265430" y="457200"/>
                </a:lnTo>
                <a:lnTo>
                  <a:pt x="259854" y="457646"/>
                </a:lnTo>
                <a:lnTo>
                  <a:pt x="256587" y="460586"/>
                </a:lnTo>
                <a:lnTo>
                  <a:pt x="260350" y="463296"/>
                </a:lnTo>
                <a:lnTo>
                  <a:pt x="260350" y="481584"/>
                </a:lnTo>
                <a:lnTo>
                  <a:pt x="267970" y="481584"/>
                </a:lnTo>
                <a:close/>
              </a:path>
              <a:path w="721360" h="501650">
                <a:moveTo>
                  <a:pt x="260350" y="481584"/>
                </a:moveTo>
                <a:lnTo>
                  <a:pt x="260350" y="477012"/>
                </a:lnTo>
                <a:lnTo>
                  <a:pt x="258233" y="479044"/>
                </a:lnTo>
                <a:lnTo>
                  <a:pt x="260350" y="481584"/>
                </a:lnTo>
                <a:close/>
              </a:path>
              <a:path w="721360" h="501650">
                <a:moveTo>
                  <a:pt x="265430" y="457200"/>
                </a:moveTo>
                <a:lnTo>
                  <a:pt x="260350" y="457200"/>
                </a:lnTo>
                <a:lnTo>
                  <a:pt x="259854" y="457646"/>
                </a:lnTo>
                <a:lnTo>
                  <a:pt x="265430" y="457200"/>
                </a:lnTo>
                <a:close/>
              </a:path>
              <a:path w="721360" h="501650">
                <a:moveTo>
                  <a:pt x="264160" y="41148"/>
                </a:moveTo>
                <a:lnTo>
                  <a:pt x="260350" y="41148"/>
                </a:lnTo>
                <a:lnTo>
                  <a:pt x="262527" y="43760"/>
                </a:lnTo>
                <a:lnTo>
                  <a:pt x="264160" y="41148"/>
                </a:lnTo>
                <a:close/>
              </a:path>
              <a:path w="721360" h="501650">
                <a:moveTo>
                  <a:pt x="264160" y="59436"/>
                </a:moveTo>
                <a:lnTo>
                  <a:pt x="264160" y="45720"/>
                </a:lnTo>
                <a:lnTo>
                  <a:pt x="262527" y="43760"/>
                </a:lnTo>
                <a:lnTo>
                  <a:pt x="260350" y="47244"/>
                </a:lnTo>
                <a:lnTo>
                  <a:pt x="260350" y="60960"/>
                </a:lnTo>
                <a:lnTo>
                  <a:pt x="261620" y="62484"/>
                </a:lnTo>
                <a:lnTo>
                  <a:pt x="264160" y="59436"/>
                </a:lnTo>
                <a:close/>
              </a:path>
              <a:path w="721360" h="501650">
                <a:moveTo>
                  <a:pt x="261620" y="62484"/>
                </a:moveTo>
                <a:lnTo>
                  <a:pt x="260350" y="60960"/>
                </a:lnTo>
                <a:lnTo>
                  <a:pt x="260350" y="64008"/>
                </a:lnTo>
                <a:lnTo>
                  <a:pt x="261620" y="62484"/>
                </a:lnTo>
                <a:close/>
              </a:path>
              <a:path w="721360" h="501650">
                <a:moveTo>
                  <a:pt x="264160" y="64987"/>
                </a:moveTo>
                <a:lnTo>
                  <a:pt x="264160" y="59436"/>
                </a:lnTo>
                <a:lnTo>
                  <a:pt x="261620" y="62484"/>
                </a:lnTo>
                <a:lnTo>
                  <a:pt x="263671" y="64945"/>
                </a:lnTo>
                <a:lnTo>
                  <a:pt x="264160" y="64987"/>
                </a:lnTo>
                <a:close/>
              </a:path>
              <a:path w="721360" h="501650">
                <a:moveTo>
                  <a:pt x="273050" y="41148"/>
                </a:moveTo>
                <a:lnTo>
                  <a:pt x="264160" y="41148"/>
                </a:lnTo>
                <a:lnTo>
                  <a:pt x="262527" y="43760"/>
                </a:lnTo>
                <a:lnTo>
                  <a:pt x="264160" y="45720"/>
                </a:lnTo>
                <a:lnTo>
                  <a:pt x="264160" y="64987"/>
                </a:lnTo>
                <a:lnTo>
                  <a:pt x="270510" y="65532"/>
                </a:lnTo>
                <a:lnTo>
                  <a:pt x="273050" y="41148"/>
                </a:lnTo>
                <a:close/>
              </a:path>
              <a:path w="721360" h="501650">
                <a:moveTo>
                  <a:pt x="270510" y="65532"/>
                </a:moveTo>
                <a:lnTo>
                  <a:pt x="263671" y="64945"/>
                </a:lnTo>
                <a:lnTo>
                  <a:pt x="264160" y="65532"/>
                </a:lnTo>
                <a:lnTo>
                  <a:pt x="270510" y="65532"/>
                </a:lnTo>
                <a:close/>
              </a:path>
              <a:path w="721360" h="501650">
                <a:moveTo>
                  <a:pt x="279380" y="456215"/>
                </a:moveTo>
                <a:lnTo>
                  <a:pt x="265430" y="457200"/>
                </a:lnTo>
                <a:lnTo>
                  <a:pt x="275590" y="457200"/>
                </a:lnTo>
                <a:lnTo>
                  <a:pt x="277404" y="459377"/>
                </a:lnTo>
                <a:lnTo>
                  <a:pt x="279380" y="456215"/>
                </a:lnTo>
                <a:close/>
              </a:path>
              <a:path w="721360" h="501650">
                <a:moveTo>
                  <a:pt x="277404" y="459377"/>
                </a:moveTo>
                <a:lnTo>
                  <a:pt x="275590" y="457200"/>
                </a:lnTo>
                <a:lnTo>
                  <a:pt x="265430" y="457200"/>
                </a:lnTo>
                <a:lnTo>
                  <a:pt x="267970" y="481584"/>
                </a:lnTo>
                <a:lnTo>
                  <a:pt x="275964" y="480984"/>
                </a:lnTo>
                <a:lnTo>
                  <a:pt x="276860" y="479552"/>
                </a:lnTo>
                <a:lnTo>
                  <a:pt x="276860" y="460248"/>
                </a:lnTo>
                <a:lnTo>
                  <a:pt x="277404" y="459377"/>
                </a:lnTo>
                <a:close/>
              </a:path>
              <a:path w="721360" h="501650">
                <a:moveTo>
                  <a:pt x="275964" y="480984"/>
                </a:moveTo>
                <a:lnTo>
                  <a:pt x="267970" y="481584"/>
                </a:lnTo>
                <a:lnTo>
                  <a:pt x="275590" y="481584"/>
                </a:lnTo>
                <a:lnTo>
                  <a:pt x="275964" y="480984"/>
                </a:lnTo>
                <a:close/>
              </a:path>
              <a:path w="721360" h="501650">
                <a:moveTo>
                  <a:pt x="282363" y="45212"/>
                </a:moveTo>
                <a:lnTo>
                  <a:pt x="279146" y="42123"/>
                </a:lnTo>
                <a:lnTo>
                  <a:pt x="273050" y="41148"/>
                </a:lnTo>
                <a:lnTo>
                  <a:pt x="270510" y="65532"/>
                </a:lnTo>
                <a:lnTo>
                  <a:pt x="278130" y="65532"/>
                </a:lnTo>
                <a:lnTo>
                  <a:pt x="279400" y="64617"/>
                </a:lnTo>
                <a:lnTo>
                  <a:pt x="279400" y="48768"/>
                </a:lnTo>
                <a:lnTo>
                  <a:pt x="282363" y="45212"/>
                </a:lnTo>
                <a:close/>
              </a:path>
              <a:path w="721360" h="501650">
                <a:moveTo>
                  <a:pt x="283902" y="66536"/>
                </a:moveTo>
                <a:lnTo>
                  <a:pt x="280717" y="63669"/>
                </a:lnTo>
                <a:lnTo>
                  <a:pt x="278130" y="65532"/>
                </a:lnTo>
                <a:lnTo>
                  <a:pt x="270510" y="65532"/>
                </a:lnTo>
                <a:lnTo>
                  <a:pt x="283902" y="66536"/>
                </a:lnTo>
                <a:close/>
              </a:path>
              <a:path w="721360" h="501650">
                <a:moveTo>
                  <a:pt x="279146" y="42123"/>
                </a:moveTo>
                <a:lnTo>
                  <a:pt x="278130" y="41148"/>
                </a:lnTo>
                <a:lnTo>
                  <a:pt x="273050" y="41148"/>
                </a:lnTo>
                <a:lnTo>
                  <a:pt x="279146" y="42123"/>
                </a:lnTo>
                <a:close/>
              </a:path>
              <a:path w="721360" h="501650">
                <a:moveTo>
                  <a:pt x="286631" y="480184"/>
                </a:moveTo>
                <a:lnTo>
                  <a:pt x="280670" y="480060"/>
                </a:lnTo>
                <a:lnTo>
                  <a:pt x="278606" y="476758"/>
                </a:lnTo>
                <a:lnTo>
                  <a:pt x="275964" y="480984"/>
                </a:lnTo>
                <a:lnTo>
                  <a:pt x="286631" y="480184"/>
                </a:lnTo>
                <a:close/>
              </a:path>
              <a:path w="721360" h="501650">
                <a:moveTo>
                  <a:pt x="279400" y="475488"/>
                </a:moveTo>
                <a:lnTo>
                  <a:pt x="279400" y="461772"/>
                </a:lnTo>
                <a:lnTo>
                  <a:pt x="277404" y="459377"/>
                </a:lnTo>
                <a:lnTo>
                  <a:pt x="276860" y="460248"/>
                </a:lnTo>
                <a:lnTo>
                  <a:pt x="276860" y="473964"/>
                </a:lnTo>
                <a:lnTo>
                  <a:pt x="278606" y="476758"/>
                </a:lnTo>
                <a:lnTo>
                  <a:pt x="279400" y="475488"/>
                </a:lnTo>
                <a:close/>
              </a:path>
              <a:path w="721360" h="501650">
                <a:moveTo>
                  <a:pt x="278606" y="476758"/>
                </a:moveTo>
                <a:lnTo>
                  <a:pt x="276860" y="473964"/>
                </a:lnTo>
                <a:lnTo>
                  <a:pt x="276860" y="479552"/>
                </a:lnTo>
                <a:lnTo>
                  <a:pt x="278606" y="476758"/>
                </a:lnTo>
                <a:close/>
              </a:path>
              <a:path w="721360" h="501650">
                <a:moveTo>
                  <a:pt x="287782" y="470306"/>
                </a:moveTo>
                <a:lnTo>
                  <a:pt x="287020" y="455676"/>
                </a:lnTo>
                <a:lnTo>
                  <a:pt x="279380" y="456215"/>
                </a:lnTo>
                <a:lnTo>
                  <a:pt x="277404" y="459377"/>
                </a:lnTo>
                <a:lnTo>
                  <a:pt x="279400" y="461772"/>
                </a:lnTo>
                <a:lnTo>
                  <a:pt x="279400" y="478028"/>
                </a:lnTo>
                <a:lnTo>
                  <a:pt x="280670" y="480060"/>
                </a:lnTo>
                <a:lnTo>
                  <a:pt x="285750" y="480060"/>
                </a:lnTo>
                <a:lnTo>
                  <a:pt x="287782" y="470306"/>
                </a:lnTo>
                <a:close/>
              </a:path>
              <a:path w="721360" h="501650">
                <a:moveTo>
                  <a:pt x="279400" y="478028"/>
                </a:moveTo>
                <a:lnTo>
                  <a:pt x="279400" y="475488"/>
                </a:lnTo>
                <a:lnTo>
                  <a:pt x="278606" y="476758"/>
                </a:lnTo>
                <a:lnTo>
                  <a:pt x="279400" y="478028"/>
                </a:lnTo>
                <a:close/>
              </a:path>
              <a:path w="721360" h="501650">
                <a:moveTo>
                  <a:pt x="284255" y="42940"/>
                </a:moveTo>
                <a:lnTo>
                  <a:pt x="279146" y="42123"/>
                </a:lnTo>
                <a:lnTo>
                  <a:pt x="282363" y="45212"/>
                </a:lnTo>
                <a:lnTo>
                  <a:pt x="284255" y="42940"/>
                </a:lnTo>
                <a:close/>
              </a:path>
              <a:path w="721360" h="501650">
                <a:moveTo>
                  <a:pt x="297227" y="456635"/>
                </a:moveTo>
                <a:lnTo>
                  <a:pt x="294640" y="454152"/>
                </a:lnTo>
                <a:lnTo>
                  <a:pt x="280670" y="454152"/>
                </a:lnTo>
                <a:lnTo>
                  <a:pt x="279380" y="456215"/>
                </a:lnTo>
                <a:lnTo>
                  <a:pt x="287020" y="455676"/>
                </a:lnTo>
                <a:lnTo>
                  <a:pt x="287782" y="470306"/>
                </a:lnTo>
                <a:lnTo>
                  <a:pt x="290830" y="455676"/>
                </a:lnTo>
                <a:lnTo>
                  <a:pt x="297227" y="456635"/>
                </a:lnTo>
                <a:close/>
              </a:path>
              <a:path w="721360" h="501650">
                <a:moveTo>
                  <a:pt x="284480" y="60960"/>
                </a:moveTo>
                <a:lnTo>
                  <a:pt x="284480" y="47244"/>
                </a:lnTo>
                <a:lnTo>
                  <a:pt x="282363" y="45212"/>
                </a:lnTo>
                <a:lnTo>
                  <a:pt x="279400" y="48768"/>
                </a:lnTo>
                <a:lnTo>
                  <a:pt x="279400" y="62484"/>
                </a:lnTo>
                <a:lnTo>
                  <a:pt x="280717" y="63669"/>
                </a:lnTo>
                <a:lnTo>
                  <a:pt x="284480" y="60960"/>
                </a:lnTo>
                <a:close/>
              </a:path>
              <a:path w="721360" h="501650">
                <a:moveTo>
                  <a:pt x="280717" y="63669"/>
                </a:moveTo>
                <a:lnTo>
                  <a:pt x="279400" y="62484"/>
                </a:lnTo>
                <a:lnTo>
                  <a:pt x="279400" y="64617"/>
                </a:lnTo>
                <a:lnTo>
                  <a:pt x="280717" y="63669"/>
                </a:lnTo>
                <a:close/>
              </a:path>
              <a:path w="721360" h="501650">
                <a:moveTo>
                  <a:pt x="284480" y="66579"/>
                </a:moveTo>
                <a:lnTo>
                  <a:pt x="284480" y="60960"/>
                </a:lnTo>
                <a:lnTo>
                  <a:pt x="280717" y="63669"/>
                </a:lnTo>
                <a:lnTo>
                  <a:pt x="283902" y="66536"/>
                </a:lnTo>
                <a:lnTo>
                  <a:pt x="284480" y="66579"/>
                </a:lnTo>
                <a:close/>
              </a:path>
              <a:path w="721360" h="501650">
                <a:moveTo>
                  <a:pt x="292100" y="44196"/>
                </a:moveTo>
                <a:lnTo>
                  <a:pt x="284255" y="42940"/>
                </a:lnTo>
                <a:lnTo>
                  <a:pt x="282363" y="45212"/>
                </a:lnTo>
                <a:lnTo>
                  <a:pt x="284480" y="47244"/>
                </a:lnTo>
                <a:lnTo>
                  <a:pt x="284480" y="66579"/>
                </a:lnTo>
                <a:lnTo>
                  <a:pt x="290830" y="67056"/>
                </a:lnTo>
                <a:lnTo>
                  <a:pt x="292100" y="44196"/>
                </a:lnTo>
                <a:close/>
              </a:path>
              <a:path w="721360" h="501650">
                <a:moveTo>
                  <a:pt x="290830" y="67056"/>
                </a:moveTo>
                <a:lnTo>
                  <a:pt x="283902" y="66536"/>
                </a:lnTo>
                <a:lnTo>
                  <a:pt x="284480" y="67056"/>
                </a:lnTo>
                <a:lnTo>
                  <a:pt x="290830" y="67056"/>
                </a:lnTo>
                <a:close/>
              </a:path>
              <a:path w="721360" h="501650">
                <a:moveTo>
                  <a:pt x="299720" y="44196"/>
                </a:moveTo>
                <a:lnTo>
                  <a:pt x="298450" y="42672"/>
                </a:lnTo>
                <a:lnTo>
                  <a:pt x="284480" y="42672"/>
                </a:lnTo>
                <a:lnTo>
                  <a:pt x="284255" y="42940"/>
                </a:lnTo>
                <a:lnTo>
                  <a:pt x="292100" y="44196"/>
                </a:lnTo>
                <a:lnTo>
                  <a:pt x="299720" y="44196"/>
                </a:lnTo>
                <a:close/>
              </a:path>
              <a:path w="721360" h="501650">
                <a:moveTo>
                  <a:pt x="288290" y="480060"/>
                </a:moveTo>
                <a:lnTo>
                  <a:pt x="287782" y="470306"/>
                </a:lnTo>
                <a:lnTo>
                  <a:pt x="285750" y="480060"/>
                </a:lnTo>
                <a:lnTo>
                  <a:pt x="288290" y="480060"/>
                </a:lnTo>
                <a:close/>
              </a:path>
              <a:path w="721360" h="501650">
                <a:moveTo>
                  <a:pt x="300990" y="481076"/>
                </a:moveTo>
                <a:lnTo>
                  <a:pt x="300990" y="473964"/>
                </a:lnTo>
                <a:lnTo>
                  <a:pt x="294640" y="480060"/>
                </a:lnTo>
                <a:lnTo>
                  <a:pt x="286631" y="480184"/>
                </a:lnTo>
                <a:lnTo>
                  <a:pt x="298450" y="481852"/>
                </a:lnTo>
                <a:lnTo>
                  <a:pt x="298450" y="477012"/>
                </a:lnTo>
                <a:lnTo>
                  <a:pt x="300990" y="481076"/>
                </a:lnTo>
                <a:close/>
              </a:path>
              <a:path w="721360" h="501650">
                <a:moveTo>
                  <a:pt x="300990" y="460756"/>
                </a:moveTo>
                <a:lnTo>
                  <a:pt x="300990" y="460248"/>
                </a:lnTo>
                <a:lnTo>
                  <a:pt x="297227" y="456635"/>
                </a:lnTo>
                <a:lnTo>
                  <a:pt x="290830" y="455676"/>
                </a:lnTo>
                <a:lnTo>
                  <a:pt x="287782" y="470306"/>
                </a:lnTo>
                <a:lnTo>
                  <a:pt x="288290" y="480060"/>
                </a:lnTo>
                <a:lnTo>
                  <a:pt x="294640" y="480060"/>
                </a:lnTo>
                <a:lnTo>
                  <a:pt x="298450" y="476402"/>
                </a:lnTo>
                <a:lnTo>
                  <a:pt x="298450" y="464820"/>
                </a:lnTo>
                <a:lnTo>
                  <a:pt x="300990" y="460756"/>
                </a:lnTo>
                <a:close/>
              </a:path>
              <a:path w="721360" h="501650">
                <a:moveTo>
                  <a:pt x="301897" y="46808"/>
                </a:moveTo>
                <a:lnTo>
                  <a:pt x="299720" y="44196"/>
                </a:lnTo>
                <a:lnTo>
                  <a:pt x="292100" y="44196"/>
                </a:lnTo>
                <a:lnTo>
                  <a:pt x="290830" y="67056"/>
                </a:lnTo>
                <a:lnTo>
                  <a:pt x="298450" y="67056"/>
                </a:lnTo>
                <a:lnTo>
                  <a:pt x="299720" y="65913"/>
                </a:lnTo>
                <a:lnTo>
                  <a:pt x="299720" y="50292"/>
                </a:lnTo>
                <a:lnTo>
                  <a:pt x="301897" y="46808"/>
                </a:lnTo>
                <a:close/>
              </a:path>
              <a:path w="721360" h="501650">
                <a:moveTo>
                  <a:pt x="303076" y="68035"/>
                </a:moveTo>
                <a:lnTo>
                  <a:pt x="300627" y="65096"/>
                </a:lnTo>
                <a:lnTo>
                  <a:pt x="298450" y="67056"/>
                </a:lnTo>
                <a:lnTo>
                  <a:pt x="290830" y="67056"/>
                </a:lnTo>
                <a:lnTo>
                  <a:pt x="303076" y="68035"/>
                </a:lnTo>
                <a:close/>
              </a:path>
              <a:path w="721360" h="501650">
                <a:moveTo>
                  <a:pt x="311150" y="458724"/>
                </a:moveTo>
                <a:lnTo>
                  <a:pt x="297227" y="456635"/>
                </a:lnTo>
                <a:lnTo>
                  <a:pt x="300990" y="460248"/>
                </a:lnTo>
                <a:lnTo>
                  <a:pt x="300990" y="460756"/>
                </a:lnTo>
                <a:lnTo>
                  <a:pt x="302260" y="458724"/>
                </a:lnTo>
                <a:lnTo>
                  <a:pt x="311150" y="458724"/>
                </a:lnTo>
                <a:close/>
              </a:path>
              <a:path w="721360" h="501650">
                <a:moveTo>
                  <a:pt x="309880" y="458724"/>
                </a:moveTo>
                <a:lnTo>
                  <a:pt x="302260" y="458724"/>
                </a:lnTo>
                <a:lnTo>
                  <a:pt x="298450" y="464820"/>
                </a:lnTo>
                <a:lnTo>
                  <a:pt x="298450" y="476402"/>
                </a:lnTo>
                <a:lnTo>
                  <a:pt x="300990" y="473964"/>
                </a:lnTo>
                <a:lnTo>
                  <a:pt x="300990" y="481076"/>
                </a:lnTo>
                <a:lnTo>
                  <a:pt x="301768" y="482321"/>
                </a:lnTo>
                <a:lnTo>
                  <a:pt x="307340" y="483108"/>
                </a:lnTo>
                <a:lnTo>
                  <a:pt x="309245" y="470916"/>
                </a:lnTo>
                <a:lnTo>
                  <a:pt x="309880" y="458724"/>
                </a:lnTo>
                <a:close/>
              </a:path>
              <a:path w="721360" h="501650">
                <a:moveTo>
                  <a:pt x="301768" y="482321"/>
                </a:moveTo>
                <a:lnTo>
                  <a:pt x="298450" y="477012"/>
                </a:lnTo>
                <a:lnTo>
                  <a:pt x="298450" y="481852"/>
                </a:lnTo>
                <a:lnTo>
                  <a:pt x="301768" y="482321"/>
                </a:lnTo>
                <a:close/>
              </a:path>
              <a:path w="721360" h="501650">
                <a:moveTo>
                  <a:pt x="303530" y="44196"/>
                </a:moveTo>
                <a:lnTo>
                  <a:pt x="299720" y="44196"/>
                </a:lnTo>
                <a:lnTo>
                  <a:pt x="301897" y="46808"/>
                </a:lnTo>
                <a:lnTo>
                  <a:pt x="303530" y="44196"/>
                </a:lnTo>
                <a:close/>
              </a:path>
              <a:path w="721360" h="501650">
                <a:moveTo>
                  <a:pt x="303530" y="62484"/>
                </a:moveTo>
                <a:lnTo>
                  <a:pt x="303530" y="48768"/>
                </a:lnTo>
                <a:lnTo>
                  <a:pt x="301897" y="46808"/>
                </a:lnTo>
                <a:lnTo>
                  <a:pt x="299720" y="50292"/>
                </a:lnTo>
                <a:lnTo>
                  <a:pt x="299720" y="64008"/>
                </a:lnTo>
                <a:lnTo>
                  <a:pt x="300627" y="65096"/>
                </a:lnTo>
                <a:lnTo>
                  <a:pt x="303530" y="62484"/>
                </a:lnTo>
                <a:close/>
              </a:path>
              <a:path w="721360" h="501650">
                <a:moveTo>
                  <a:pt x="300627" y="65096"/>
                </a:moveTo>
                <a:lnTo>
                  <a:pt x="299720" y="64008"/>
                </a:lnTo>
                <a:lnTo>
                  <a:pt x="299720" y="65913"/>
                </a:lnTo>
                <a:lnTo>
                  <a:pt x="300627" y="65096"/>
                </a:lnTo>
                <a:close/>
              </a:path>
              <a:path w="721360" h="501650">
                <a:moveTo>
                  <a:pt x="303530" y="68072"/>
                </a:moveTo>
                <a:lnTo>
                  <a:pt x="303530" y="62484"/>
                </a:lnTo>
                <a:lnTo>
                  <a:pt x="300627" y="65096"/>
                </a:lnTo>
                <a:lnTo>
                  <a:pt x="303076" y="68035"/>
                </a:lnTo>
                <a:lnTo>
                  <a:pt x="303530" y="68072"/>
                </a:lnTo>
                <a:close/>
              </a:path>
              <a:path w="721360" h="501650">
                <a:moveTo>
                  <a:pt x="307340" y="483108"/>
                </a:moveTo>
                <a:lnTo>
                  <a:pt x="301768" y="482321"/>
                </a:lnTo>
                <a:lnTo>
                  <a:pt x="302260" y="483108"/>
                </a:lnTo>
                <a:lnTo>
                  <a:pt x="307340" y="483108"/>
                </a:lnTo>
                <a:close/>
              </a:path>
              <a:path w="721360" h="501650">
                <a:moveTo>
                  <a:pt x="311150" y="44196"/>
                </a:moveTo>
                <a:lnTo>
                  <a:pt x="303530" y="44196"/>
                </a:lnTo>
                <a:lnTo>
                  <a:pt x="301897" y="46808"/>
                </a:lnTo>
                <a:lnTo>
                  <a:pt x="303530" y="48768"/>
                </a:lnTo>
                <a:lnTo>
                  <a:pt x="303530" y="68072"/>
                </a:lnTo>
                <a:lnTo>
                  <a:pt x="309880" y="68580"/>
                </a:lnTo>
                <a:lnTo>
                  <a:pt x="311150" y="44196"/>
                </a:lnTo>
                <a:close/>
              </a:path>
              <a:path w="721360" h="501650">
                <a:moveTo>
                  <a:pt x="309880" y="68580"/>
                </a:moveTo>
                <a:lnTo>
                  <a:pt x="303076" y="68035"/>
                </a:lnTo>
                <a:lnTo>
                  <a:pt x="303530" y="68580"/>
                </a:lnTo>
                <a:lnTo>
                  <a:pt x="309880" y="68580"/>
                </a:lnTo>
                <a:close/>
              </a:path>
              <a:path w="721360" h="501650">
                <a:moveTo>
                  <a:pt x="309245" y="470916"/>
                </a:moveTo>
                <a:lnTo>
                  <a:pt x="307340" y="483108"/>
                </a:lnTo>
                <a:lnTo>
                  <a:pt x="308610" y="483108"/>
                </a:lnTo>
                <a:lnTo>
                  <a:pt x="309245" y="470916"/>
                </a:lnTo>
                <a:close/>
              </a:path>
              <a:path w="721360" h="501650">
                <a:moveTo>
                  <a:pt x="319858" y="462207"/>
                </a:moveTo>
                <a:lnTo>
                  <a:pt x="316768" y="459240"/>
                </a:lnTo>
                <a:lnTo>
                  <a:pt x="311135" y="458818"/>
                </a:lnTo>
                <a:lnTo>
                  <a:pt x="309245" y="470916"/>
                </a:lnTo>
                <a:lnTo>
                  <a:pt x="308610" y="483108"/>
                </a:lnTo>
                <a:lnTo>
                  <a:pt x="316230" y="483108"/>
                </a:lnTo>
                <a:lnTo>
                  <a:pt x="316230" y="464820"/>
                </a:lnTo>
                <a:lnTo>
                  <a:pt x="319858" y="462207"/>
                </a:lnTo>
                <a:close/>
              </a:path>
              <a:path w="721360" h="501650">
                <a:moveTo>
                  <a:pt x="321841" y="484100"/>
                </a:moveTo>
                <a:lnTo>
                  <a:pt x="318038" y="481372"/>
                </a:lnTo>
                <a:lnTo>
                  <a:pt x="316230" y="483108"/>
                </a:lnTo>
                <a:lnTo>
                  <a:pt x="308610" y="483108"/>
                </a:lnTo>
                <a:lnTo>
                  <a:pt x="321841" y="484100"/>
                </a:lnTo>
                <a:close/>
              </a:path>
              <a:path w="721360" h="501650">
                <a:moveTo>
                  <a:pt x="311135" y="458818"/>
                </a:moveTo>
                <a:lnTo>
                  <a:pt x="309880" y="458724"/>
                </a:lnTo>
                <a:lnTo>
                  <a:pt x="309245" y="470916"/>
                </a:lnTo>
                <a:lnTo>
                  <a:pt x="311135" y="458818"/>
                </a:lnTo>
                <a:close/>
              </a:path>
              <a:path w="721360" h="501650">
                <a:moveTo>
                  <a:pt x="322438" y="48937"/>
                </a:moveTo>
                <a:lnTo>
                  <a:pt x="318044" y="44718"/>
                </a:lnTo>
                <a:lnTo>
                  <a:pt x="311150" y="44196"/>
                </a:lnTo>
                <a:lnTo>
                  <a:pt x="309880" y="68580"/>
                </a:lnTo>
                <a:lnTo>
                  <a:pt x="317500" y="68580"/>
                </a:lnTo>
                <a:lnTo>
                  <a:pt x="321310" y="65836"/>
                </a:lnTo>
                <a:lnTo>
                  <a:pt x="321310" y="50292"/>
                </a:lnTo>
                <a:lnTo>
                  <a:pt x="322438" y="48937"/>
                </a:lnTo>
                <a:close/>
              </a:path>
              <a:path w="721360" h="501650">
                <a:moveTo>
                  <a:pt x="316768" y="459240"/>
                </a:moveTo>
                <a:lnTo>
                  <a:pt x="316230" y="458724"/>
                </a:lnTo>
                <a:lnTo>
                  <a:pt x="311135" y="458818"/>
                </a:lnTo>
                <a:lnTo>
                  <a:pt x="316768" y="459240"/>
                </a:lnTo>
                <a:close/>
              </a:path>
              <a:path w="721360" h="501650">
                <a:moveTo>
                  <a:pt x="318038" y="44712"/>
                </a:moveTo>
                <a:lnTo>
                  <a:pt x="317500" y="44196"/>
                </a:lnTo>
                <a:lnTo>
                  <a:pt x="311150" y="44196"/>
                </a:lnTo>
                <a:lnTo>
                  <a:pt x="318038" y="44712"/>
                </a:lnTo>
                <a:close/>
              </a:path>
              <a:path w="721360" h="501650">
                <a:moveTo>
                  <a:pt x="322580" y="477012"/>
                </a:moveTo>
                <a:lnTo>
                  <a:pt x="322580" y="464820"/>
                </a:lnTo>
                <a:lnTo>
                  <a:pt x="319858" y="462207"/>
                </a:lnTo>
                <a:lnTo>
                  <a:pt x="316230" y="464820"/>
                </a:lnTo>
                <a:lnTo>
                  <a:pt x="316230" y="480060"/>
                </a:lnTo>
                <a:lnTo>
                  <a:pt x="318044" y="481366"/>
                </a:lnTo>
                <a:lnTo>
                  <a:pt x="322580" y="477012"/>
                </a:lnTo>
                <a:close/>
              </a:path>
              <a:path w="721360" h="501650">
                <a:moveTo>
                  <a:pt x="318044" y="481366"/>
                </a:moveTo>
                <a:lnTo>
                  <a:pt x="316230" y="480060"/>
                </a:lnTo>
                <a:lnTo>
                  <a:pt x="316230" y="483108"/>
                </a:lnTo>
                <a:lnTo>
                  <a:pt x="318044" y="481366"/>
                </a:lnTo>
                <a:close/>
              </a:path>
              <a:path w="721360" h="501650">
                <a:moveTo>
                  <a:pt x="330200" y="460248"/>
                </a:moveTo>
                <a:lnTo>
                  <a:pt x="316768" y="459240"/>
                </a:lnTo>
                <a:lnTo>
                  <a:pt x="319858" y="462207"/>
                </a:lnTo>
                <a:lnTo>
                  <a:pt x="322438" y="460349"/>
                </a:lnTo>
                <a:lnTo>
                  <a:pt x="330200" y="460248"/>
                </a:lnTo>
                <a:close/>
              </a:path>
              <a:path w="721360" h="501650">
                <a:moveTo>
                  <a:pt x="325120" y="68580"/>
                </a:moveTo>
                <a:lnTo>
                  <a:pt x="322262" y="65151"/>
                </a:lnTo>
                <a:lnTo>
                  <a:pt x="317500" y="68580"/>
                </a:lnTo>
                <a:lnTo>
                  <a:pt x="325120" y="68580"/>
                </a:lnTo>
                <a:close/>
              </a:path>
              <a:path w="721360" h="501650">
                <a:moveTo>
                  <a:pt x="331470" y="45720"/>
                </a:moveTo>
                <a:lnTo>
                  <a:pt x="318038" y="44712"/>
                </a:lnTo>
                <a:lnTo>
                  <a:pt x="322438" y="48937"/>
                </a:lnTo>
                <a:lnTo>
                  <a:pt x="325120" y="45720"/>
                </a:lnTo>
                <a:lnTo>
                  <a:pt x="331470" y="45720"/>
                </a:lnTo>
                <a:close/>
              </a:path>
              <a:path w="721360" h="501650">
                <a:moveTo>
                  <a:pt x="322580" y="484155"/>
                </a:moveTo>
                <a:lnTo>
                  <a:pt x="322580" y="477012"/>
                </a:lnTo>
                <a:lnTo>
                  <a:pt x="318044" y="481366"/>
                </a:lnTo>
                <a:lnTo>
                  <a:pt x="321841" y="484100"/>
                </a:lnTo>
                <a:lnTo>
                  <a:pt x="322580" y="484155"/>
                </a:lnTo>
                <a:close/>
              </a:path>
              <a:path w="721360" h="501650">
                <a:moveTo>
                  <a:pt x="330200" y="460248"/>
                </a:moveTo>
                <a:lnTo>
                  <a:pt x="322438" y="460349"/>
                </a:lnTo>
                <a:lnTo>
                  <a:pt x="319858" y="462207"/>
                </a:lnTo>
                <a:lnTo>
                  <a:pt x="322580" y="464820"/>
                </a:lnTo>
                <a:lnTo>
                  <a:pt x="322580" y="484155"/>
                </a:lnTo>
                <a:lnTo>
                  <a:pt x="328930" y="484632"/>
                </a:lnTo>
                <a:lnTo>
                  <a:pt x="330200" y="460248"/>
                </a:lnTo>
                <a:close/>
              </a:path>
              <a:path w="721360" h="501650">
                <a:moveTo>
                  <a:pt x="323850" y="64008"/>
                </a:moveTo>
                <a:lnTo>
                  <a:pt x="323850" y="50292"/>
                </a:lnTo>
                <a:lnTo>
                  <a:pt x="322438" y="48937"/>
                </a:lnTo>
                <a:lnTo>
                  <a:pt x="321310" y="50292"/>
                </a:lnTo>
                <a:lnTo>
                  <a:pt x="321310" y="64008"/>
                </a:lnTo>
                <a:lnTo>
                  <a:pt x="322262" y="65151"/>
                </a:lnTo>
                <a:lnTo>
                  <a:pt x="323850" y="64008"/>
                </a:lnTo>
                <a:close/>
              </a:path>
              <a:path w="721360" h="501650">
                <a:moveTo>
                  <a:pt x="322262" y="65151"/>
                </a:moveTo>
                <a:lnTo>
                  <a:pt x="321310" y="64008"/>
                </a:lnTo>
                <a:lnTo>
                  <a:pt x="321310" y="65836"/>
                </a:lnTo>
                <a:lnTo>
                  <a:pt x="322262" y="65151"/>
                </a:lnTo>
                <a:close/>
              </a:path>
              <a:path w="721360" h="501650">
                <a:moveTo>
                  <a:pt x="328930" y="484632"/>
                </a:moveTo>
                <a:lnTo>
                  <a:pt x="321841" y="484100"/>
                </a:lnTo>
                <a:lnTo>
                  <a:pt x="322438" y="484530"/>
                </a:lnTo>
                <a:lnTo>
                  <a:pt x="328930" y="484632"/>
                </a:lnTo>
                <a:close/>
              </a:path>
              <a:path w="721360" h="501650">
                <a:moveTo>
                  <a:pt x="323850" y="67056"/>
                </a:moveTo>
                <a:lnTo>
                  <a:pt x="323850" y="64008"/>
                </a:lnTo>
                <a:lnTo>
                  <a:pt x="322262" y="65151"/>
                </a:lnTo>
                <a:lnTo>
                  <a:pt x="323850" y="67056"/>
                </a:lnTo>
                <a:close/>
              </a:path>
              <a:path w="721360" h="501650">
                <a:moveTo>
                  <a:pt x="342265" y="48920"/>
                </a:moveTo>
                <a:lnTo>
                  <a:pt x="337820" y="45720"/>
                </a:lnTo>
                <a:lnTo>
                  <a:pt x="325120" y="45720"/>
                </a:lnTo>
                <a:lnTo>
                  <a:pt x="322438" y="48937"/>
                </a:lnTo>
                <a:lnTo>
                  <a:pt x="323850" y="50292"/>
                </a:lnTo>
                <a:lnTo>
                  <a:pt x="323850" y="67056"/>
                </a:lnTo>
                <a:lnTo>
                  <a:pt x="325120" y="68580"/>
                </a:lnTo>
                <a:lnTo>
                  <a:pt x="337820" y="68580"/>
                </a:lnTo>
                <a:lnTo>
                  <a:pt x="340360" y="66751"/>
                </a:lnTo>
                <a:lnTo>
                  <a:pt x="340360" y="50292"/>
                </a:lnTo>
                <a:lnTo>
                  <a:pt x="342265" y="48920"/>
                </a:lnTo>
                <a:close/>
              </a:path>
              <a:path w="721360" h="501650">
                <a:moveTo>
                  <a:pt x="340482" y="463787"/>
                </a:moveTo>
                <a:lnTo>
                  <a:pt x="336550" y="460248"/>
                </a:lnTo>
                <a:lnTo>
                  <a:pt x="330200" y="460248"/>
                </a:lnTo>
                <a:lnTo>
                  <a:pt x="328930" y="484632"/>
                </a:lnTo>
                <a:lnTo>
                  <a:pt x="336550" y="484632"/>
                </a:lnTo>
                <a:lnTo>
                  <a:pt x="337820" y="483489"/>
                </a:lnTo>
                <a:lnTo>
                  <a:pt x="337820" y="466344"/>
                </a:lnTo>
                <a:lnTo>
                  <a:pt x="340482" y="463787"/>
                </a:lnTo>
                <a:close/>
              </a:path>
              <a:path w="721360" h="501650">
                <a:moveTo>
                  <a:pt x="344170" y="460248"/>
                </a:moveTo>
                <a:lnTo>
                  <a:pt x="336550" y="460248"/>
                </a:lnTo>
                <a:lnTo>
                  <a:pt x="340482" y="463787"/>
                </a:lnTo>
                <a:lnTo>
                  <a:pt x="344170" y="460248"/>
                </a:lnTo>
                <a:close/>
              </a:path>
              <a:path w="721360" h="501650">
                <a:moveTo>
                  <a:pt x="344170" y="484632"/>
                </a:moveTo>
                <a:lnTo>
                  <a:pt x="339936" y="481584"/>
                </a:lnTo>
                <a:lnTo>
                  <a:pt x="336550" y="484632"/>
                </a:lnTo>
                <a:lnTo>
                  <a:pt x="344170" y="484632"/>
                </a:lnTo>
                <a:close/>
              </a:path>
              <a:path w="721360" h="501650">
                <a:moveTo>
                  <a:pt x="346710" y="45720"/>
                </a:moveTo>
                <a:lnTo>
                  <a:pt x="337820" y="45720"/>
                </a:lnTo>
                <a:lnTo>
                  <a:pt x="342265" y="48920"/>
                </a:lnTo>
                <a:lnTo>
                  <a:pt x="346710" y="45720"/>
                </a:lnTo>
                <a:close/>
              </a:path>
              <a:path w="721360" h="501650">
                <a:moveTo>
                  <a:pt x="346710" y="68580"/>
                </a:moveTo>
                <a:lnTo>
                  <a:pt x="342265" y="65379"/>
                </a:lnTo>
                <a:lnTo>
                  <a:pt x="337820" y="68580"/>
                </a:lnTo>
                <a:lnTo>
                  <a:pt x="346710" y="68580"/>
                </a:lnTo>
                <a:close/>
              </a:path>
              <a:path w="721360" h="501650">
                <a:moveTo>
                  <a:pt x="341630" y="480060"/>
                </a:moveTo>
                <a:lnTo>
                  <a:pt x="341630" y="464820"/>
                </a:lnTo>
                <a:lnTo>
                  <a:pt x="340482" y="463787"/>
                </a:lnTo>
                <a:lnTo>
                  <a:pt x="337820" y="466344"/>
                </a:lnTo>
                <a:lnTo>
                  <a:pt x="337820" y="480060"/>
                </a:lnTo>
                <a:lnTo>
                  <a:pt x="339936" y="481584"/>
                </a:lnTo>
                <a:lnTo>
                  <a:pt x="341630" y="480060"/>
                </a:lnTo>
                <a:close/>
              </a:path>
              <a:path w="721360" h="501650">
                <a:moveTo>
                  <a:pt x="339936" y="481584"/>
                </a:moveTo>
                <a:lnTo>
                  <a:pt x="337820" y="480060"/>
                </a:lnTo>
                <a:lnTo>
                  <a:pt x="337820" y="483489"/>
                </a:lnTo>
                <a:lnTo>
                  <a:pt x="339936" y="481584"/>
                </a:lnTo>
                <a:close/>
              </a:path>
              <a:path w="721360" h="501650">
                <a:moveTo>
                  <a:pt x="341630" y="482803"/>
                </a:moveTo>
                <a:lnTo>
                  <a:pt x="341630" y="480060"/>
                </a:lnTo>
                <a:lnTo>
                  <a:pt x="339936" y="481584"/>
                </a:lnTo>
                <a:lnTo>
                  <a:pt x="341630" y="482803"/>
                </a:lnTo>
                <a:close/>
              </a:path>
              <a:path w="721360" h="501650">
                <a:moveTo>
                  <a:pt x="344170" y="64008"/>
                </a:moveTo>
                <a:lnTo>
                  <a:pt x="344170" y="50292"/>
                </a:lnTo>
                <a:lnTo>
                  <a:pt x="342265" y="48920"/>
                </a:lnTo>
                <a:lnTo>
                  <a:pt x="340360" y="50292"/>
                </a:lnTo>
                <a:lnTo>
                  <a:pt x="340360" y="64008"/>
                </a:lnTo>
                <a:lnTo>
                  <a:pt x="342265" y="65379"/>
                </a:lnTo>
                <a:lnTo>
                  <a:pt x="344170" y="64008"/>
                </a:lnTo>
                <a:close/>
              </a:path>
              <a:path w="721360" h="501650">
                <a:moveTo>
                  <a:pt x="342265" y="65379"/>
                </a:moveTo>
                <a:lnTo>
                  <a:pt x="340360" y="64008"/>
                </a:lnTo>
                <a:lnTo>
                  <a:pt x="340360" y="66751"/>
                </a:lnTo>
                <a:lnTo>
                  <a:pt x="342265" y="65379"/>
                </a:lnTo>
                <a:close/>
              </a:path>
              <a:path w="721360" h="501650">
                <a:moveTo>
                  <a:pt x="351790" y="460248"/>
                </a:moveTo>
                <a:lnTo>
                  <a:pt x="344170" y="460248"/>
                </a:lnTo>
                <a:lnTo>
                  <a:pt x="340482" y="463787"/>
                </a:lnTo>
                <a:lnTo>
                  <a:pt x="341630" y="464820"/>
                </a:lnTo>
                <a:lnTo>
                  <a:pt x="341630" y="482803"/>
                </a:lnTo>
                <a:lnTo>
                  <a:pt x="344170" y="484632"/>
                </a:lnTo>
                <a:lnTo>
                  <a:pt x="349250" y="484632"/>
                </a:lnTo>
                <a:lnTo>
                  <a:pt x="351790" y="460248"/>
                </a:lnTo>
                <a:close/>
              </a:path>
              <a:path w="721360" h="501650">
                <a:moveTo>
                  <a:pt x="363925" y="49784"/>
                </a:moveTo>
                <a:lnTo>
                  <a:pt x="359410" y="45720"/>
                </a:lnTo>
                <a:lnTo>
                  <a:pt x="346710" y="45720"/>
                </a:lnTo>
                <a:lnTo>
                  <a:pt x="342265" y="48920"/>
                </a:lnTo>
                <a:lnTo>
                  <a:pt x="344170" y="50292"/>
                </a:lnTo>
                <a:lnTo>
                  <a:pt x="344170" y="66751"/>
                </a:lnTo>
                <a:lnTo>
                  <a:pt x="346710" y="68580"/>
                </a:lnTo>
                <a:lnTo>
                  <a:pt x="359410" y="68580"/>
                </a:lnTo>
                <a:lnTo>
                  <a:pt x="363220" y="65151"/>
                </a:lnTo>
                <a:lnTo>
                  <a:pt x="363220" y="50292"/>
                </a:lnTo>
                <a:lnTo>
                  <a:pt x="363925" y="49784"/>
                </a:lnTo>
                <a:close/>
              </a:path>
              <a:path w="721360" h="501650">
                <a:moveTo>
                  <a:pt x="344170" y="66751"/>
                </a:moveTo>
                <a:lnTo>
                  <a:pt x="344170" y="64008"/>
                </a:lnTo>
                <a:lnTo>
                  <a:pt x="342265" y="65379"/>
                </a:lnTo>
                <a:lnTo>
                  <a:pt x="344170" y="66751"/>
                </a:lnTo>
                <a:close/>
              </a:path>
              <a:path w="721360" h="501650">
                <a:moveTo>
                  <a:pt x="361315" y="465582"/>
                </a:moveTo>
                <a:lnTo>
                  <a:pt x="357208" y="460654"/>
                </a:lnTo>
                <a:lnTo>
                  <a:pt x="351790" y="460248"/>
                </a:lnTo>
                <a:lnTo>
                  <a:pt x="349250" y="484632"/>
                </a:lnTo>
                <a:lnTo>
                  <a:pt x="356870" y="484632"/>
                </a:lnTo>
                <a:lnTo>
                  <a:pt x="359410" y="482346"/>
                </a:lnTo>
                <a:lnTo>
                  <a:pt x="359410" y="467868"/>
                </a:lnTo>
                <a:lnTo>
                  <a:pt x="361315" y="465582"/>
                </a:lnTo>
                <a:close/>
              </a:path>
              <a:path w="721360" h="501650">
                <a:moveTo>
                  <a:pt x="363949" y="485669"/>
                </a:moveTo>
                <a:lnTo>
                  <a:pt x="359833" y="481965"/>
                </a:lnTo>
                <a:lnTo>
                  <a:pt x="356870" y="484632"/>
                </a:lnTo>
                <a:lnTo>
                  <a:pt x="349250" y="484632"/>
                </a:lnTo>
                <a:lnTo>
                  <a:pt x="363949" y="485669"/>
                </a:lnTo>
                <a:close/>
              </a:path>
              <a:path w="721360" h="501650">
                <a:moveTo>
                  <a:pt x="357208" y="460654"/>
                </a:moveTo>
                <a:lnTo>
                  <a:pt x="356870" y="460248"/>
                </a:lnTo>
                <a:lnTo>
                  <a:pt x="351790" y="460248"/>
                </a:lnTo>
                <a:lnTo>
                  <a:pt x="357208" y="460654"/>
                </a:lnTo>
                <a:close/>
              </a:path>
              <a:path w="721360" h="501650">
                <a:moveTo>
                  <a:pt x="370234" y="461631"/>
                </a:moveTo>
                <a:lnTo>
                  <a:pt x="357208" y="460654"/>
                </a:lnTo>
                <a:lnTo>
                  <a:pt x="361315" y="465582"/>
                </a:lnTo>
                <a:lnTo>
                  <a:pt x="364490" y="461772"/>
                </a:lnTo>
                <a:lnTo>
                  <a:pt x="369570" y="461772"/>
                </a:lnTo>
                <a:lnTo>
                  <a:pt x="370234" y="461631"/>
                </a:lnTo>
                <a:close/>
              </a:path>
              <a:path w="721360" h="501650">
                <a:moveTo>
                  <a:pt x="369570" y="45720"/>
                </a:moveTo>
                <a:lnTo>
                  <a:pt x="359410" y="45720"/>
                </a:lnTo>
                <a:lnTo>
                  <a:pt x="363925" y="49784"/>
                </a:lnTo>
                <a:lnTo>
                  <a:pt x="369570" y="45720"/>
                </a:lnTo>
                <a:close/>
              </a:path>
              <a:path w="721360" h="501650">
                <a:moveTo>
                  <a:pt x="369570" y="68580"/>
                </a:moveTo>
                <a:lnTo>
                  <a:pt x="363925" y="64516"/>
                </a:lnTo>
                <a:lnTo>
                  <a:pt x="359410" y="68580"/>
                </a:lnTo>
                <a:lnTo>
                  <a:pt x="369570" y="68580"/>
                </a:lnTo>
                <a:close/>
              </a:path>
              <a:path w="721360" h="501650">
                <a:moveTo>
                  <a:pt x="361950" y="480060"/>
                </a:moveTo>
                <a:lnTo>
                  <a:pt x="361950" y="466344"/>
                </a:lnTo>
                <a:lnTo>
                  <a:pt x="361315" y="465582"/>
                </a:lnTo>
                <a:lnTo>
                  <a:pt x="359410" y="467868"/>
                </a:lnTo>
                <a:lnTo>
                  <a:pt x="359410" y="481584"/>
                </a:lnTo>
                <a:lnTo>
                  <a:pt x="359833" y="481965"/>
                </a:lnTo>
                <a:lnTo>
                  <a:pt x="361950" y="480060"/>
                </a:lnTo>
                <a:close/>
              </a:path>
              <a:path w="721360" h="501650">
                <a:moveTo>
                  <a:pt x="359833" y="481965"/>
                </a:moveTo>
                <a:lnTo>
                  <a:pt x="359410" y="481584"/>
                </a:lnTo>
                <a:lnTo>
                  <a:pt x="359410" y="482346"/>
                </a:lnTo>
                <a:lnTo>
                  <a:pt x="359833" y="481965"/>
                </a:lnTo>
                <a:close/>
              </a:path>
              <a:path w="721360" h="501650">
                <a:moveTo>
                  <a:pt x="361950" y="483870"/>
                </a:moveTo>
                <a:lnTo>
                  <a:pt x="361950" y="480060"/>
                </a:lnTo>
                <a:lnTo>
                  <a:pt x="359833" y="481965"/>
                </a:lnTo>
                <a:lnTo>
                  <a:pt x="361950" y="483870"/>
                </a:lnTo>
                <a:close/>
              </a:path>
              <a:path w="721360" h="501650">
                <a:moveTo>
                  <a:pt x="371686" y="469900"/>
                </a:moveTo>
                <a:lnTo>
                  <a:pt x="369570" y="461772"/>
                </a:lnTo>
                <a:lnTo>
                  <a:pt x="364490" y="461772"/>
                </a:lnTo>
                <a:lnTo>
                  <a:pt x="361315" y="465582"/>
                </a:lnTo>
                <a:lnTo>
                  <a:pt x="361950" y="466344"/>
                </a:lnTo>
                <a:lnTo>
                  <a:pt x="361950" y="483870"/>
                </a:lnTo>
                <a:lnTo>
                  <a:pt x="363925" y="485648"/>
                </a:lnTo>
                <a:lnTo>
                  <a:pt x="364490" y="485707"/>
                </a:lnTo>
                <a:lnTo>
                  <a:pt x="370840" y="486156"/>
                </a:lnTo>
                <a:lnTo>
                  <a:pt x="371686" y="469900"/>
                </a:lnTo>
                <a:close/>
              </a:path>
              <a:path w="721360" h="501650">
                <a:moveTo>
                  <a:pt x="364490" y="64008"/>
                </a:moveTo>
                <a:lnTo>
                  <a:pt x="364490" y="50292"/>
                </a:lnTo>
                <a:lnTo>
                  <a:pt x="363925" y="49784"/>
                </a:lnTo>
                <a:lnTo>
                  <a:pt x="363220" y="50292"/>
                </a:lnTo>
                <a:lnTo>
                  <a:pt x="363220" y="64008"/>
                </a:lnTo>
                <a:lnTo>
                  <a:pt x="363925" y="64516"/>
                </a:lnTo>
                <a:lnTo>
                  <a:pt x="364490" y="64008"/>
                </a:lnTo>
                <a:close/>
              </a:path>
              <a:path w="721360" h="501650">
                <a:moveTo>
                  <a:pt x="363925" y="64516"/>
                </a:moveTo>
                <a:lnTo>
                  <a:pt x="363220" y="64008"/>
                </a:lnTo>
                <a:lnTo>
                  <a:pt x="363220" y="65151"/>
                </a:lnTo>
                <a:lnTo>
                  <a:pt x="363925" y="64516"/>
                </a:lnTo>
                <a:close/>
              </a:path>
              <a:path w="721360" h="501650">
                <a:moveTo>
                  <a:pt x="386221" y="49276"/>
                </a:moveTo>
                <a:lnTo>
                  <a:pt x="382270" y="45720"/>
                </a:lnTo>
                <a:lnTo>
                  <a:pt x="369570" y="45720"/>
                </a:lnTo>
                <a:lnTo>
                  <a:pt x="363925" y="49784"/>
                </a:lnTo>
                <a:lnTo>
                  <a:pt x="364490" y="50292"/>
                </a:lnTo>
                <a:lnTo>
                  <a:pt x="364490" y="64922"/>
                </a:lnTo>
                <a:lnTo>
                  <a:pt x="369570" y="68580"/>
                </a:lnTo>
                <a:lnTo>
                  <a:pt x="382270" y="68580"/>
                </a:lnTo>
                <a:lnTo>
                  <a:pt x="384810" y="66294"/>
                </a:lnTo>
                <a:lnTo>
                  <a:pt x="384810" y="50292"/>
                </a:lnTo>
                <a:lnTo>
                  <a:pt x="386221" y="49276"/>
                </a:lnTo>
                <a:close/>
              </a:path>
              <a:path w="721360" h="501650">
                <a:moveTo>
                  <a:pt x="364490" y="64922"/>
                </a:moveTo>
                <a:lnTo>
                  <a:pt x="364490" y="64008"/>
                </a:lnTo>
                <a:lnTo>
                  <a:pt x="363925" y="64516"/>
                </a:lnTo>
                <a:lnTo>
                  <a:pt x="364490" y="64922"/>
                </a:lnTo>
                <a:close/>
              </a:path>
              <a:path w="721360" h="501650">
                <a:moveTo>
                  <a:pt x="370840" y="486156"/>
                </a:moveTo>
                <a:lnTo>
                  <a:pt x="363949" y="485669"/>
                </a:lnTo>
                <a:lnTo>
                  <a:pt x="364490" y="486156"/>
                </a:lnTo>
                <a:lnTo>
                  <a:pt x="370840" y="486156"/>
                </a:lnTo>
                <a:close/>
              </a:path>
              <a:path w="721360" h="501650">
                <a:moveTo>
                  <a:pt x="372110" y="461772"/>
                </a:moveTo>
                <a:lnTo>
                  <a:pt x="370234" y="461631"/>
                </a:lnTo>
                <a:lnTo>
                  <a:pt x="369570" y="461772"/>
                </a:lnTo>
                <a:lnTo>
                  <a:pt x="372110" y="461772"/>
                </a:lnTo>
                <a:close/>
              </a:path>
              <a:path w="721360" h="501650">
                <a:moveTo>
                  <a:pt x="372110" y="461772"/>
                </a:moveTo>
                <a:lnTo>
                  <a:pt x="369570" y="461772"/>
                </a:lnTo>
                <a:lnTo>
                  <a:pt x="371686" y="469900"/>
                </a:lnTo>
                <a:lnTo>
                  <a:pt x="372110" y="461772"/>
                </a:lnTo>
                <a:close/>
              </a:path>
              <a:path w="721360" h="501650">
                <a:moveTo>
                  <a:pt x="386177" y="458255"/>
                </a:moveTo>
                <a:lnTo>
                  <a:pt x="370234" y="461631"/>
                </a:lnTo>
                <a:lnTo>
                  <a:pt x="371686" y="461740"/>
                </a:lnTo>
                <a:lnTo>
                  <a:pt x="378460" y="461772"/>
                </a:lnTo>
                <a:lnTo>
                  <a:pt x="382270" y="465429"/>
                </a:lnTo>
                <a:lnTo>
                  <a:pt x="382270" y="461772"/>
                </a:lnTo>
                <a:lnTo>
                  <a:pt x="386177" y="458255"/>
                </a:lnTo>
                <a:close/>
              </a:path>
              <a:path w="721360" h="501650">
                <a:moveTo>
                  <a:pt x="375920" y="486156"/>
                </a:moveTo>
                <a:lnTo>
                  <a:pt x="371686" y="469900"/>
                </a:lnTo>
                <a:lnTo>
                  <a:pt x="370840" y="486156"/>
                </a:lnTo>
                <a:lnTo>
                  <a:pt x="375920" y="486156"/>
                </a:lnTo>
                <a:close/>
              </a:path>
              <a:path w="721360" h="501650">
                <a:moveTo>
                  <a:pt x="384810" y="478536"/>
                </a:moveTo>
                <a:lnTo>
                  <a:pt x="384810" y="467868"/>
                </a:lnTo>
                <a:lnTo>
                  <a:pt x="378460" y="461772"/>
                </a:lnTo>
                <a:lnTo>
                  <a:pt x="372110" y="461772"/>
                </a:lnTo>
                <a:lnTo>
                  <a:pt x="371686" y="469900"/>
                </a:lnTo>
                <a:lnTo>
                  <a:pt x="375920" y="486156"/>
                </a:lnTo>
                <a:lnTo>
                  <a:pt x="379518" y="485394"/>
                </a:lnTo>
                <a:lnTo>
                  <a:pt x="382270" y="483412"/>
                </a:lnTo>
                <a:lnTo>
                  <a:pt x="382270" y="475488"/>
                </a:lnTo>
                <a:lnTo>
                  <a:pt x="384810" y="478536"/>
                </a:lnTo>
                <a:close/>
              </a:path>
              <a:path w="721360" h="501650">
                <a:moveTo>
                  <a:pt x="379518" y="485394"/>
                </a:moveTo>
                <a:lnTo>
                  <a:pt x="375920" y="486156"/>
                </a:lnTo>
                <a:lnTo>
                  <a:pt x="378460" y="486156"/>
                </a:lnTo>
                <a:lnTo>
                  <a:pt x="379518" y="485394"/>
                </a:lnTo>
                <a:close/>
              </a:path>
              <a:path w="721360" h="501650">
                <a:moveTo>
                  <a:pt x="384810" y="484273"/>
                </a:moveTo>
                <a:lnTo>
                  <a:pt x="384810" y="481584"/>
                </a:lnTo>
                <a:lnTo>
                  <a:pt x="379518" y="485394"/>
                </a:lnTo>
                <a:lnTo>
                  <a:pt x="384810" y="484273"/>
                </a:lnTo>
                <a:close/>
              </a:path>
              <a:path w="721360" h="501650">
                <a:moveTo>
                  <a:pt x="391160" y="45720"/>
                </a:moveTo>
                <a:lnTo>
                  <a:pt x="382270" y="45720"/>
                </a:lnTo>
                <a:lnTo>
                  <a:pt x="386221" y="49276"/>
                </a:lnTo>
                <a:lnTo>
                  <a:pt x="391160" y="45720"/>
                </a:lnTo>
                <a:close/>
              </a:path>
              <a:path w="721360" h="501650">
                <a:moveTo>
                  <a:pt x="391160" y="68580"/>
                </a:moveTo>
                <a:lnTo>
                  <a:pt x="386221" y="65024"/>
                </a:lnTo>
                <a:lnTo>
                  <a:pt x="382270" y="68580"/>
                </a:lnTo>
                <a:lnTo>
                  <a:pt x="391160" y="68580"/>
                </a:lnTo>
                <a:close/>
              </a:path>
              <a:path w="721360" h="501650">
                <a:moveTo>
                  <a:pt x="394970" y="481584"/>
                </a:moveTo>
                <a:lnTo>
                  <a:pt x="393276" y="465328"/>
                </a:lnTo>
                <a:lnTo>
                  <a:pt x="391160" y="457200"/>
                </a:lnTo>
                <a:lnTo>
                  <a:pt x="386177" y="458255"/>
                </a:lnTo>
                <a:lnTo>
                  <a:pt x="382270" y="461772"/>
                </a:lnTo>
                <a:lnTo>
                  <a:pt x="382270" y="465429"/>
                </a:lnTo>
                <a:lnTo>
                  <a:pt x="384810" y="467868"/>
                </a:lnTo>
                <a:lnTo>
                  <a:pt x="384810" y="478536"/>
                </a:lnTo>
                <a:lnTo>
                  <a:pt x="387350" y="481584"/>
                </a:lnTo>
                <a:lnTo>
                  <a:pt x="394970" y="481584"/>
                </a:lnTo>
                <a:close/>
              </a:path>
              <a:path w="721360" h="501650">
                <a:moveTo>
                  <a:pt x="397510" y="481584"/>
                </a:moveTo>
                <a:lnTo>
                  <a:pt x="387350" y="481584"/>
                </a:lnTo>
                <a:lnTo>
                  <a:pt x="382270" y="475488"/>
                </a:lnTo>
                <a:lnTo>
                  <a:pt x="382270" y="483412"/>
                </a:lnTo>
                <a:lnTo>
                  <a:pt x="384810" y="481584"/>
                </a:lnTo>
                <a:lnTo>
                  <a:pt x="384810" y="484273"/>
                </a:lnTo>
                <a:lnTo>
                  <a:pt x="397510" y="481584"/>
                </a:lnTo>
                <a:close/>
              </a:path>
              <a:path w="721360" h="501650">
                <a:moveTo>
                  <a:pt x="387350" y="64008"/>
                </a:moveTo>
                <a:lnTo>
                  <a:pt x="387350" y="50292"/>
                </a:lnTo>
                <a:lnTo>
                  <a:pt x="386221" y="49276"/>
                </a:lnTo>
                <a:lnTo>
                  <a:pt x="384810" y="50292"/>
                </a:lnTo>
                <a:lnTo>
                  <a:pt x="384810" y="64008"/>
                </a:lnTo>
                <a:lnTo>
                  <a:pt x="386221" y="65024"/>
                </a:lnTo>
                <a:lnTo>
                  <a:pt x="387350" y="64008"/>
                </a:lnTo>
                <a:close/>
              </a:path>
              <a:path w="721360" h="501650">
                <a:moveTo>
                  <a:pt x="386221" y="65024"/>
                </a:moveTo>
                <a:lnTo>
                  <a:pt x="384810" y="64008"/>
                </a:lnTo>
                <a:lnTo>
                  <a:pt x="384810" y="66294"/>
                </a:lnTo>
                <a:lnTo>
                  <a:pt x="386221" y="65024"/>
                </a:lnTo>
                <a:close/>
              </a:path>
              <a:path w="721360" h="501650">
                <a:moveTo>
                  <a:pt x="391160" y="457200"/>
                </a:moveTo>
                <a:lnTo>
                  <a:pt x="387350" y="457200"/>
                </a:lnTo>
                <a:lnTo>
                  <a:pt x="386177" y="458255"/>
                </a:lnTo>
                <a:lnTo>
                  <a:pt x="391160" y="457200"/>
                </a:lnTo>
                <a:close/>
              </a:path>
              <a:path w="721360" h="501650">
                <a:moveTo>
                  <a:pt x="409081" y="49276"/>
                </a:moveTo>
                <a:lnTo>
                  <a:pt x="405130" y="45720"/>
                </a:lnTo>
                <a:lnTo>
                  <a:pt x="391160" y="45720"/>
                </a:lnTo>
                <a:lnTo>
                  <a:pt x="386221" y="49276"/>
                </a:lnTo>
                <a:lnTo>
                  <a:pt x="387350" y="50292"/>
                </a:lnTo>
                <a:lnTo>
                  <a:pt x="387350" y="65836"/>
                </a:lnTo>
                <a:lnTo>
                  <a:pt x="391160" y="68580"/>
                </a:lnTo>
                <a:lnTo>
                  <a:pt x="405130" y="68580"/>
                </a:lnTo>
                <a:lnTo>
                  <a:pt x="407670" y="66294"/>
                </a:lnTo>
                <a:lnTo>
                  <a:pt x="407670" y="50292"/>
                </a:lnTo>
                <a:lnTo>
                  <a:pt x="409081" y="49276"/>
                </a:lnTo>
                <a:close/>
              </a:path>
              <a:path w="721360" h="501650">
                <a:moveTo>
                  <a:pt x="387350" y="65836"/>
                </a:moveTo>
                <a:lnTo>
                  <a:pt x="387350" y="64008"/>
                </a:lnTo>
                <a:lnTo>
                  <a:pt x="386221" y="65024"/>
                </a:lnTo>
                <a:lnTo>
                  <a:pt x="387350" y="65836"/>
                </a:lnTo>
                <a:close/>
              </a:path>
              <a:path w="721360" h="501650">
                <a:moveTo>
                  <a:pt x="393276" y="465328"/>
                </a:moveTo>
                <a:lnTo>
                  <a:pt x="392430" y="457200"/>
                </a:lnTo>
                <a:lnTo>
                  <a:pt x="391160" y="457200"/>
                </a:lnTo>
                <a:lnTo>
                  <a:pt x="393276" y="465328"/>
                </a:lnTo>
                <a:close/>
              </a:path>
              <a:path w="721360" h="501650">
                <a:moveTo>
                  <a:pt x="405492" y="455240"/>
                </a:moveTo>
                <a:lnTo>
                  <a:pt x="392430" y="457200"/>
                </a:lnTo>
                <a:lnTo>
                  <a:pt x="400050" y="457200"/>
                </a:lnTo>
                <a:lnTo>
                  <a:pt x="402431" y="458914"/>
                </a:lnTo>
                <a:lnTo>
                  <a:pt x="405492" y="455240"/>
                </a:lnTo>
                <a:close/>
              </a:path>
              <a:path w="721360" h="501650">
                <a:moveTo>
                  <a:pt x="402431" y="458914"/>
                </a:moveTo>
                <a:lnTo>
                  <a:pt x="400050" y="457200"/>
                </a:lnTo>
                <a:lnTo>
                  <a:pt x="392430" y="457200"/>
                </a:lnTo>
                <a:lnTo>
                  <a:pt x="393276" y="465328"/>
                </a:lnTo>
                <a:lnTo>
                  <a:pt x="397414" y="481217"/>
                </a:lnTo>
                <a:lnTo>
                  <a:pt x="400990" y="480680"/>
                </a:lnTo>
                <a:lnTo>
                  <a:pt x="401320" y="480364"/>
                </a:lnTo>
                <a:lnTo>
                  <a:pt x="401320" y="460248"/>
                </a:lnTo>
                <a:lnTo>
                  <a:pt x="402431" y="458914"/>
                </a:lnTo>
                <a:close/>
              </a:path>
              <a:path w="721360" h="501650">
                <a:moveTo>
                  <a:pt x="397414" y="481217"/>
                </a:moveTo>
                <a:lnTo>
                  <a:pt x="393276" y="465328"/>
                </a:lnTo>
                <a:lnTo>
                  <a:pt x="394970" y="481584"/>
                </a:lnTo>
                <a:lnTo>
                  <a:pt x="397414" y="481217"/>
                </a:lnTo>
                <a:close/>
              </a:path>
              <a:path w="721360" h="501650">
                <a:moveTo>
                  <a:pt x="397510" y="481584"/>
                </a:moveTo>
                <a:lnTo>
                  <a:pt x="397414" y="481217"/>
                </a:lnTo>
                <a:lnTo>
                  <a:pt x="394970" y="481584"/>
                </a:lnTo>
                <a:lnTo>
                  <a:pt x="397510" y="481584"/>
                </a:lnTo>
                <a:close/>
              </a:path>
              <a:path w="721360" h="501650">
                <a:moveTo>
                  <a:pt x="400990" y="480680"/>
                </a:moveTo>
                <a:lnTo>
                  <a:pt x="397414" y="481217"/>
                </a:lnTo>
                <a:lnTo>
                  <a:pt x="397510" y="481584"/>
                </a:lnTo>
                <a:lnTo>
                  <a:pt x="400050" y="481584"/>
                </a:lnTo>
                <a:lnTo>
                  <a:pt x="400990" y="480680"/>
                </a:lnTo>
                <a:close/>
              </a:path>
              <a:path w="721360" h="501650">
                <a:moveTo>
                  <a:pt x="414883" y="478596"/>
                </a:moveTo>
                <a:lnTo>
                  <a:pt x="406400" y="478536"/>
                </a:lnTo>
                <a:lnTo>
                  <a:pt x="404988" y="476842"/>
                </a:lnTo>
                <a:lnTo>
                  <a:pt x="400990" y="480680"/>
                </a:lnTo>
                <a:lnTo>
                  <a:pt x="414883" y="478596"/>
                </a:lnTo>
                <a:close/>
              </a:path>
              <a:path w="721360" h="501650">
                <a:moveTo>
                  <a:pt x="406400" y="475488"/>
                </a:moveTo>
                <a:lnTo>
                  <a:pt x="406400" y="461772"/>
                </a:lnTo>
                <a:lnTo>
                  <a:pt x="402431" y="458914"/>
                </a:lnTo>
                <a:lnTo>
                  <a:pt x="401320" y="460248"/>
                </a:lnTo>
                <a:lnTo>
                  <a:pt x="401320" y="472440"/>
                </a:lnTo>
                <a:lnTo>
                  <a:pt x="404988" y="476842"/>
                </a:lnTo>
                <a:lnTo>
                  <a:pt x="406400" y="475488"/>
                </a:lnTo>
                <a:close/>
              </a:path>
              <a:path w="721360" h="501650">
                <a:moveTo>
                  <a:pt x="404988" y="476842"/>
                </a:moveTo>
                <a:lnTo>
                  <a:pt x="401320" y="472440"/>
                </a:lnTo>
                <a:lnTo>
                  <a:pt x="401320" y="480364"/>
                </a:lnTo>
                <a:lnTo>
                  <a:pt x="404988" y="476842"/>
                </a:lnTo>
                <a:close/>
              </a:path>
              <a:path w="721360" h="501650">
                <a:moveTo>
                  <a:pt x="415290" y="478536"/>
                </a:moveTo>
                <a:lnTo>
                  <a:pt x="412750" y="454152"/>
                </a:lnTo>
                <a:lnTo>
                  <a:pt x="405492" y="455240"/>
                </a:lnTo>
                <a:lnTo>
                  <a:pt x="402431" y="458914"/>
                </a:lnTo>
                <a:lnTo>
                  <a:pt x="406400" y="461772"/>
                </a:lnTo>
                <a:lnTo>
                  <a:pt x="406400" y="478536"/>
                </a:lnTo>
                <a:lnTo>
                  <a:pt x="415290" y="478536"/>
                </a:lnTo>
                <a:close/>
              </a:path>
              <a:path w="721360" h="501650">
                <a:moveTo>
                  <a:pt x="406400" y="478536"/>
                </a:moveTo>
                <a:lnTo>
                  <a:pt x="406400" y="475488"/>
                </a:lnTo>
                <a:lnTo>
                  <a:pt x="404988" y="476842"/>
                </a:lnTo>
                <a:lnTo>
                  <a:pt x="406400" y="478536"/>
                </a:lnTo>
                <a:close/>
              </a:path>
              <a:path w="721360" h="501650">
                <a:moveTo>
                  <a:pt x="414020" y="45720"/>
                </a:moveTo>
                <a:lnTo>
                  <a:pt x="405130" y="45720"/>
                </a:lnTo>
                <a:lnTo>
                  <a:pt x="409081" y="49276"/>
                </a:lnTo>
                <a:lnTo>
                  <a:pt x="414020" y="45720"/>
                </a:lnTo>
                <a:close/>
              </a:path>
              <a:path w="721360" h="501650">
                <a:moveTo>
                  <a:pt x="414020" y="68580"/>
                </a:moveTo>
                <a:lnTo>
                  <a:pt x="409081" y="65024"/>
                </a:lnTo>
                <a:lnTo>
                  <a:pt x="405130" y="68580"/>
                </a:lnTo>
                <a:lnTo>
                  <a:pt x="414020" y="68580"/>
                </a:lnTo>
                <a:close/>
              </a:path>
              <a:path w="721360" h="501650">
                <a:moveTo>
                  <a:pt x="412750" y="454152"/>
                </a:moveTo>
                <a:lnTo>
                  <a:pt x="406400" y="454152"/>
                </a:lnTo>
                <a:lnTo>
                  <a:pt x="405492" y="455240"/>
                </a:lnTo>
                <a:lnTo>
                  <a:pt x="412750" y="454152"/>
                </a:lnTo>
                <a:close/>
              </a:path>
              <a:path w="721360" h="501650">
                <a:moveTo>
                  <a:pt x="410210" y="64008"/>
                </a:moveTo>
                <a:lnTo>
                  <a:pt x="410210" y="50292"/>
                </a:lnTo>
                <a:lnTo>
                  <a:pt x="409081" y="49276"/>
                </a:lnTo>
                <a:lnTo>
                  <a:pt x="407670" y="50292"/>
                </a:lnTo>
                <a:lnTo>
                  <a:pt x="407670" y="64008"/>
                </a:lnTo>
                <a:lnTo>
                  <a:pt x="409081" y="65024"/>
                </a:lnTo>
                <a:lnTo>
                  <a:pt x="410210" y="64008"/>
                </a:lnTo>
                <a:close/>
              </a:path>
              <a:path w="721360" h="501650">
                <a:moveTo>
                  <a:pt x="409081" y="65024"/>
                </a:moveTo>
                <a:lnTo>
                  <a:pt x="407670" y="64008"/>
                </a:lnTo>
                <a:lnTo>
                  <a:pt x="407670" y="66294"/>
                </a:lnTo>
                <a:lnTo>
                  <a:pt x="409081" y="65024"/>
                </a:lnTo>
                <a:close/>
              </a:path>
              <a:path w="721360" h="501650">
                <a:moveTo>
                  <a:pt x="430530" y="49377"/>
                </a:moveTo>
                <a:lnTo>
                  <a:pt x="425450" y="45720"/>
                </a:lnTo>
                <a:lnTo>
                  <a:pt x="414020" y="45720"/>
                </a:lnTo>
                <a:lnTo>
                  <a:pt x="409081" y="49276"/>
                </a:lnTo>
                <a:lnTo>
                  <a:pt x="410210" y="50292"/>
                </a:lnTo>
                <a:lnTo>
                  <a:pt x="410210" y="65836"/>
                </a:lnTo>
                <a:lnTo>
                  <a:pt x="414020" y="68580"/>
                </a:lnTo>
                <a:lnTo>
                  <a:pt x="425450" y="68580"/>
                </a:lnTo>
                <a:lnTo>
                  <a:pt x="429260" y="65836"/>
                </a:lnTo>
                <a:lnTo>
                  <a:pt x="429260" y="50292"/>
                </a:lnTo>
                <a:lnTo>
                  <a:pt x="430530" y="49377"/>
                </a:lnTo>
                <a:close/>
              </a:path>
              <a:path w="721360" h="501650">
                <a:moveTo>
                  <a:pt x="410210" y="65836"/>
                </a:moveTo>
                <a:lnTo>
                  <a:pt x="410210" y="64008"/>
                </a:lnTo>
                <a:lnTo>
                  <a:pt x="409081" y="65024"/>
                </a:lnTo>
                <a:lnTo>
                  <a:pt x="410210" y="65836"/>
                </a:lnTo>
                <a:close/>
              </a:path>
              <a:path w="721360" h="501650">
                <a:moveTo>
                  <a:pt x="424267" y="458356"/>
                </a:moveTo>
                <a:lnTo>
                  <a:pt x="421991" y="454714"/>
                </a:lnTo>
                <a:lnTo>
                  <a:pt x="415290" y="454241"/>
                </a:lnTo>
                <a:lnTo>
                  <a:pt x="412750" y="454152"/>
                </a:lnTo>
                <a:lnTo>
                  <a:pt x="415290" y="478536"/>
                </a:lnTo>
                <a:lnTo>
                  <a:pt x="421640" y="478536"/>
                </a:lnTo>
                <a:lnTo>
                  <a:pt x="421640" y="460248"/>
                </a:lnTo>
                <a:lnTo>
                  <a:pt x="424267" y="458356"/>
                </a:lnTo>
                <a:close/>
              </a:path>
              <a:path w="721360" h="501650">
                <a:moveTo>
                  <a:pt x="421991" y="454714"/>
                </a:moveTo>
                <a:lnTo>
                  <a:pt x="421640" y="454152"/>
                </a:lnTo>
                <a:lnTo>
                  <a:pt x="414020" y="454152"/>
                </a:lnTo>
                <a:lnTo>
                  <a:pt x="421991" y="454714"/>
                </a:lnTo>
                <a:close/>
              </a:path>
              <a:path w="721360" h="501650">
                <a:moveTo>
                  <a:pt x="427385" y="479479"/>
                </a:moveTo>
                <a:lnTo>
                  <a:pt x="423425" y="475678"/>
                </a:lnTo>
                <a:lnTo>
                  <a:pt x="421640" y="478536"/>
                </a:lnTo>
                <a:lnTo>
                  <a:pt x="414883" y="478596"/>
                </a:lnTo>
                <a:lnTo>
                  <a:pt x="427385" y="479479"/>
                </a:lnTo>
                <a:close/>
              </a:path>
              <a:path w="721360" h="501650">
                <a:moveTo>
                  <a:pt x="425450" y="472440"/>
                </a:moveTo>
                <a:lnTo>
                  <a:pt x="425450" y="460248"/>
                </a:lnTo>
                <a:lnTo>
                  <a:pt x="424267" y="458356"/>
                </a:lnTo>
                <a:lnTo>
                  <a:pt x="421640" y="460248"/>
                </a:lnTo>
                <a:lnTo>
                  <a:pt x="421640" y="473964"/>
                </a:lnTo>
                <a:lnTo>
                  <a:pt x="423425" y="475678"/>
                </a:lnTo>
                <a:lnTo>
                  <a:pt x="425450" y="472440"/>
                </a:lnTo>
                <a:close/>
              </a:path>
              <a:path w="721360" h="501650">
                <a:moveTo>
                  <a:pt x="423425" y="475678"/>
                </a:moveTo>
                <a:lnTo>
                  <a:pt x="421640" y="473964"/>
                </a:lnTo>
                <a:lnTo>
                  <a:pt x="421640" y="478536"/>
                </a:lnTo>
                <a:lnTo>
                  <a:pt x="423425" y="475678"/>
                </a:lnTo>
                <a:close/>
              </a:path>
              <a:path w="721360" h="501650">
                <a:moveTo>
                  <a:pt x="435610" y="455676"/>
                </a:moveTo>
                <a:lnTo>
                  <a:pt x="421991" y="454714"/>
                </a:lnTo>
                <a:lnTo>
                  <a:pt x="424267" y="458356"/>
                </a:lnTo>
                <a:lnTo>
                  <a:pt x="427990" y="455676"/>
                </a:lnTo>
                <a:lnTo>
                  <a:pt x="435610" y="455676"/>
                </a:lnTo>
                <a:close/>
              </a:path>
              <a:path w="721360" h="501650">
                <a:moveTo>
                  <a:pt x="425450" y="477621"/>
                </a:moveTo>
                <a:lnTo>
                  <a:pt x="425450" y="472440"/>
                </a:lnTo>
                <a:lnTo>
                  <a:pt x="423425" y="475678"/>
                </a:lnTo>
                <a:lnTo>
                  <a:pt x="425450" y="477621"/>
                </a:lnTo>
                <a:close/>
              </a:path>
              <a:path w="721360" h="501650">
                <a:moveTo>
                  <a:pt x="438150" y="455676"/>
                </a:moveTo>
                <a:lnTo>
                  <a:pt x="427990" y="455676"/>
                </a:lnTo>
                <a:lnTo>
                  <a:pt x="424267" y="458356"/>
                </a:lnTo>
                <a:lnTo>
                  <a:pt x="425450" y="460248"/>
                </a:lnTo>
                <a:lnTo>
                  <a:pt x="425450" y="477621"/>
                </a:lnTo>
                <a:lnTo>
                  <a:pt x="427385" y="479479"/>
                </a:lnTo>
                <a:lnTo>
                  <a:pt x="430639" y="479709"/>
                </a:lnTo>
                <a:lnTo>
                  <a:pt x="438150" y="455676"/>
                </a:lnTo>
                <a:close/>
              </a:path>
              <a:path w="721360" h="501650">
                <a:moveTo>
                  <a:pt x="435610" y="45720"/>
                </a:moveTo>
                <a:lnTo>
                  <a:pt x="425450" y="45720"/>
                </a:lnTo>
                <a:lnTo>
                  <a:pt x="430530" y="49377"/>
                </a:lnTo>
                <a:lnTo>
                  <a:pt x="435610" y="45720"/>
                </a:lnTo>
                <a:close/>
              </a:path>
              <a:path w="721360" h="501650">
                <a:moveTo>
                  <a:pt x="435610" y="68580"/>
                </a:moveTo>
                <a:lnTo>
                  <a:pt x="430530" y="64922"/>
                </a:lnTo>
                <a:lnTo>
                  <a:pt x="425450" y="68580"/>
                </a:lnTo>
                <a:lnTo>
                  <a:pt x="435610" y="68580"/>
                </a:lnTo>
                <a:close/>
              </a:path>
              <a:path w="721360" h="501650">
                <a:moveTo>
                  <a:pt x="430639" y="479709"/>
                </a:moveTo>
                <a:lnTo>
                  <a:pt x="427385" y="479479"/>
                </a:lnTo>
                <a:lnTo>
                  <a:pt x="427990" y="480060"/>
                </a:lnTo>
                <a:lnTo>
                  <a:pt x="430530" y="480060"/>
                </a:lnTo>
                <a:lnTo>
                  <a:pt x="430639" y="479709"/>
                </a:lnTo>
                <a:close/>
              </a:path>
              <a:path w="721360" h="501650">
                <a:moveTo>
                  <a:pt x="431800" y="64008"/>
                </a:moveTo>
                <a:lnTo>
                  <a:pt x="431800" y="50292"/>
                </a:lnTo>
                <a:lnTo>
                  <a:pt x="430530" y="49377"/>
                </a:lnTo>
                <a:lnTo>
                  <a:pt x="429260" y="50292"/>
                </a:lnTo>
                <a:lnTo>
                  <a:pt x="429260" y="64008"/>
                </a:lnTo>
                <a:lnTo>
                  <a:pt x="430530" y="64922"/>
                </a:lnTo>
                <a:lnTo>
                  <a:pt x="431800" y="64008"/>
                </a:lnTo>
                <a:close/>
              </a:path>
              <a:path w="721360" h="501650">
                <a:moveTo>
                  <a:pt x="430530" y="64922"/>
                </a:moveTo>
                <a:lnTo>
                  <a:pt x="429260" y="64008"/>
                </a:lnTo>
                <a:lnTo>
                  <a:pt x="429260" y="65836"/>
                </a:lnTo>
                <a:lnTo>
                  <a:pt x="430530" y="64922"/>
                </a:lnTo>
                <a:close/>
              </a:path>
              <a:path w="721360" h="501650">
                <a:moveTo>
                  <a:pt x="452120" y="49149"/>
                </a:moveTo>
                <a:lnTo>
                  <a:pt x="448310" y="45720"/>
                </a:lnTo>
                <a:lnTo>
                  <a:pt x="435610" y="45720"/>
                </a:lnTo>
                <a:lnTo>
                  <a:pt x="430530" y="49377"/>
                </a:lnTo>
                <a:lnTo>
                  <a:pt x="431800" y="50292"/>
                </a:lnTo>
                <a:lnTo>
                  <a:pt x="431800" y="65836"/>
                </a:lnTo>
                <a:lnTo>
                  <a:pt x="435610" y="68580"/>
                </a:lnTo>
                <a:lnTo>
                  <a:pt x="448310" y="68580"/>
                </a:lnTo>
                <a:lnTo>
                  <a:pt x="450850" y="66294"/>
                </a:lnTo>
                <a:lnTo>
                  <a:pt x="450850" y="50292"/>
                </a:lnTo>
                <a:lnTo>
                  <a:pt x="452120" y="49149"/>
                </a:lnTo>
                <a:close/>
              </a:path>
              <a:path w="721360" h="501650">
                <a:moveTo>
                  <a:pt x="431800" y="65836"/>
                </a:moveTo>
                <a:lnTo>
                  <a:pt x="431800" y="64008"/>
                </a:lnTo>
                <a:lnTo>
                  <a:pt x="430530" y="64922"/>
                </a:lnTo>
                <a:lnTo>
                  <a:pt x="431800" y="65836"/>
                </a:lnTo>
                <a:close/>
              </a:path>
              <a:path w="721360" h="501650">
                <a:moveTo>
                  <a:pt x="435610" y="480060"/>
                </a:moveTo>
                <a:lnTo>
                  <a:pt x="430639" y="479709"/>
                </a:lnTo>
                <a:lnTo>
                  <a:pt x="430530" y="480060"/>
                </a:lnTo>
                <a:lnTo>
                  <a:pt x="435610" y="480060"/>
                </a:lnTo>
                <a:close/>
              </a:path>
              <a:path w="721360" h="501650">
                <a:moveTo>
                  <a:pt x="447040" y="483489"/>
                </a:moveTo>
                <a:lnTo>
                  <a:pt x="447040" y="473964"/>
                </a:lnTo>
                <a:lnTo>
                  <a:pt x="440690" y="480060"/>
                </a:lnTo>
                <a:lnTo>
                  <a:pt x="430530" y="480060"/>
                </a:lnTo>
                <a:lnTo>
                  <a:pt x="443230" y="482749"/>
                </a:lnTo>
                <a:lnTo>
                  <a:pt x="443230" y="480060"/>
                </a:lnTo>
                <a:lnTo>
                  <a:pt x="447040" y="483489"/>
                </a:lnTo>
                <a:close/>
              </a:path>
              <a:path w="721360" h="501650">
                <a:moveTo>
                  <a:pt x="447040" y="461772"/>
                </a:moveTo>
                <a:lnTo>
                  <a:pt x="447040" y="460248"/>
                </a:lnTo>
                <a:lnTo>
                  <a:pt x="441748" y="456438"/>
                </a:lnTo>
                <a:lnTo>
                  <a:pt x="438150" y="455676"/>
                </a:lnTo>
                <a:lnTo>
                  <a:pt x="430639" y="479709"/>
                </a:lnTo>
                <a:lnTo>
                  <a:pt x="435610" y="480060"/>
                </a:lnTo>
                <a:lnTo>
                  <a:pt x="440690" y="480060"/>
                </a:lnTo>
                <a:lnTo>
                  <a:pt x="443230" y="477621"/>
                </a:lnTo>
                <a:lnTo>
                  <a:pt x="443230" y="466344"/>
                </a:lnTo>
                <a:lnTo>
                  <a:pt x="447040" y="461772"/>
                </a:lnTo>
                <a:close/>
              </a:path>
              <a:path w="721360" h="501650">
                <a:moveTo>
                  <a:pt x="441748" y="456438"/>
                </a:moveTo>
                <a:lnTo>
                  <a:pt x="440690" y="455676"/>
                </a:lnTo>
                <a:lnTo>
                  <a:pt x="438150" y="455676"/>
                </a:lnTo>
                <a:lnTo>
                  <a:pt x="441748" y="456438"/>
                </a:lnTo>
                <a:close/>
              </a:path>
              <a:path w="721360" h="501650">
                <a:moveTo>
                  <a:pt x="459740" y="460248"/>
                </a:moveTo>
                <a:lnTo>
                  <a:pt x="441748" y="456438"/>
                </a:lnTo>
                <a:lnTo>
                  <a:pt x="447040" y="460248"/>
                </a:lnTo>
                <a:lnTo>
                  <a:pt x="447040" y="461772"/>
                </a:lnTo>
                <a:lnTo>
                  <a:pt x="448310" y="460248"/>
                </a:lnTo>
                <a:lnTo>
                  <a:pt x="459740" y="460248"/>
                </a:lnTo>
                <a:close/>
              </a:path>
              <a:path w="721360" h="501650">
                <a:moveTo>
                  <a:pt x="459740" y="460248"/>
                </a:moveTo>
                <a:lnTo>
                  <a:pt x="448310" y="460248"/>
                </a:lnTo>
                <a:lnTo>
                  <a:pt x="443230" y="466344"/>
                </a:lnTo>
                <a:lnTo>
                  <a:pt x="443230" y="477621"/>
                </a:lnTo>
                <a:lnTo>
                  <a:pt x="447040" y="473964"/>
                </a:lnTo>
                <a:lnTo>
                  <a:pt x="447040" y="483489"/>
                </a:lnTo>
                <a:lnTo>
                  <a:pt x="452120" y="484632"/>
                </a:lnTo>
                <a:lnTo>
                  <a:pt x="459740" y="460248"/>
                </a:lnTo>
                <a:close/>
              </a:path>
              <a:path w="721360" h="501650">
                <a:moveTo>
                  <a:pt x="447137" y="483576"/>
                </a:moveTo>
                <a:lnTo>
                  <a:pt x="443230" y="480060"/>
                </a:lnTo>
                <a:lnTo>
                  <a:pt x="443230" y="482749"/>
                </a:lnTo>
                <a:lnTo>
                  <a:pt x="447137" y="483576"/>
                </a:lnTo>
                <a:close/>
              </a:path>
              <a:path w="721360" h="501650">
                <a:moveTo>
                  <a:pt x="452120" y="484632"/>
                </a:moveTo>
                <a:lnTo>
                  <a:pt x="447137" y="483576"/>
                </a:lnTo>
                <a:lnTo>
                  <a:pt x="448310" y="484632"/>
                </a:lnTo>
                <a:lnTo>
                  <a:pt x="452120" y="484632"/>
                </a:lnTo>
                <a:close/>
              </a:path>
              <a:path w="721360" h="501650">
                <a:moveTo>
                  <a:pt x="455930" y="45720"/>
                </a:moveTo>
                <a:lnTo>
                  <a:pt x="448310" y="45720"/>
                </a:lnTo>
                <a:lnTo>
                  <a:pt x="452120" y="49149"/>
                </a:lnTo>
                <a:lnTo>
                  <a:pt x="455930" y="45720"/>
                </a:lnTo>
                <a:close/>
              </a:path>
              <a:path w="721360" h="501650">
                <a:moveTo>
                  <a:pt x="455930" y="68580"/>
                </a:moveTo>
                <a:lnTo>
                  <a:pt x="452120" y="65151"/>
                </a:lnTo>
                <a:lnTo>
                  <a:pt x="448310" y="68580"/>
                </a:lnTo>
                <a:lnTo>
                  <a:pt x="455930" y="68580"/>
                </a:lnTo>
                <a:close/>
              </a:path>
              <a:path w="721360" h="501650">
                <a:moveTo>
                  <a:pt x="453390" y="64008"/>
                </a:moveTo>
                <a:lnTo>
                  <a:pt x="453390" y="50292"/>
                </a:lnTo>
                <a:lnTo>
                  <a:pt x="452120" y="49149"/>
                </a:lnTo>
                <a:lnTo>
                  <a:pt x="450850" y="50292"/>
                </a:lnTo>
                <a:lnTo>
                  <a:pt x="450850" y="64008"/>
                </a:lnTo>
                <a:lnTo>
                  <a:pt x="452120" y="65151"/>
                </a:lnTo>
                <a:lnTo>
                  <a:pt x="453390" y="64008"/>
                </a:lnTo>
                <a:close/>
              </a:path>
              <a:path w="721360" h="501650">
                <a:moveTo>
                  <a:pt x="452120" y="65151"/>
                </a:moveTo>
                <a:lnTo>
                  <a:pt x="450850" y="64008"/>
                </a:lnTo>
                <a:lnTo>
                  <a:pt x="450850" y="66294"/>
                </a:lnTo>
                <a:lnTo>
                  <a:pt x="452120" y="65151"/>
                </a:lnTo>
                <a:close/>
              </a:path>
              <a:path w="721360" h="501650">
                <a:moveTo>
                  <a:pt x="474345" y="49720"/>
                </a:moveTo>
                <a:lnTo>
                  <a:pt x="469900" y="45720"/>
                </a:lnTo>
                <a:lnTo>
                  <a:pt x="455930" y="45720"/>
                </a:lnTo>
                <a:lnTo>
                  <a:pt x="452120" y="49149"/>
                </a:lnTo>
                <a:lnTo>
                  <a:pt x="453390" y="50292"/>
                </a:lnTo>
                <a:lnTo>
                  <a:pt x="453390" y="66294"/>
                </a:lnTo>
                <a:lnTo>
                  <a:pt x="455930" y="68580"/>
                </a:lnTo>
                <a:lnTo>
                  <a:pt x="469900" y="68580"/>
                </a:lnTo>
                <a:lnTo>
                  <a:pt x="473710" y="65151"/>
                </a:lnTo>
                <a:lnTo>
                  <a:pt x="473710" y="50292"/>
                </a:lnTo>
                <a:lnTo>
                  <a:pt x="474345" y="49720"/>
                </a:lnTo>
                <a:close/>
              </a:path>
              <a:path w="721360" h="501650">
                <a:moveTo>
                  <a:pt x="453390" y="66294"/>
                </a:moveTo>
                <a:lnTo>
                  <a:pt x="453390" y="64008"/>
                </a:lnTo>
                <a:lnTo>
                  <a:pt x="452120" y="65151"/>
                </a:lnTo>
                <a:lnTo>
                  <a:pt x="453390" y="66294"/>
                </a:lnTo>
                <a:close/>
              </a:path>
              <a:path w="721360" h="501650">
                <a:moveTo>
                  <a:pt x="465102" y="463634"/>
                </a:moveTo>
                <a:lnTo>
                  <a:pt x="462280" y="460248"/>
                </a:lnTo>
                <a:lnTo>
                  <a:pt x="459740" y="460248"/>
                </a:lnTo>
                <a:lnTo>
                  <a:pt x="452120" y="484632"/>
                </a:lnTo>
                <a:lnTo>
                  <a:pt x="462280" y="484632"/>
                </a:lnTo>
                <a:lnTo>
                  <a:pt x="462280" y="466344"/>
                </a:lnTo>
                <a:lnTo>
                  <a:pt x="465102" y="463634"/>
                </a:lnTo>
                <a:close/>
              </a:path>
              <a:path w="721360" h="501650">
                <a:moveTo>
                  <a:pt x="468630" y="460248"/>
                </a:moveTo>
                <a:lnTo>
                  <a:pt x="462280" y="460248"/>
                </a:lnTo>
                <a:lnTo>
                  <a:pt x="465102" y="463634"/>
                </a:lnTo>
                <a:lnTo>
                  <a:pt x="468630" y="460248"/>
                </a:lnTo>
                <a:close/>
              </a:path>
              <a:path w="721360" h="501650">
                <a:moveTo>
                  <a:pt x="467360" y="480060"/>
                </a:moveTo>
                <a:lnTo>
                  <a:pt x="467360" y="466344"/>
                </a:lnTo>
                <a:lnTo>
                  <a:pt x="465102" y="463634"/>
                </a:lnTo>
                <a:lnTo>
                  <a:pt x="462280" y="466344"/>
                </a:lnTo>
                <a:lnTo>
                  <a:pt x="462280" y="480060"/>
                </a:lnTo>
                <a:lnTo>
                  <a:pt x="465102" y="482092"/>
                </a:lnTo>
                <a:lnTo>
                  <a:pt x="467360" y="480060"/>
                </a:lnTo>
                <a:close/>
              </a:path>
              <a:path w="721360" h="501650">
                <a:moveTo>
                  <a:pt x="465102" y="482092"/>
                </a:moveTo>
                <a:lnTo>
                  <a:pt x="462280" y="480060"/>
                </a:lnTo>
                <a:lnTo>
                  <a:pt x="462280" y="484632"/>
                </a:lnTo>
                <a:lnTo>
                  <a:pt x="465102" y="482092"/>
                </a:lnTo>
                <a:close/>
              </a:path>
              <a:path w="721360" h="501650">
                <a:moveTo>
                  <a:pt x="468630" y="484632"/>
                </a:moveTo>
                <a:lnTo>
                  <a:pt x="465102" y="482092"/>
                </a:lnTo>
                <a:lnTo>
                  <a:pt x="462280" y="484632"/>
                </a:lnTo>
                <a:lnTo>
                  <a:pt x="468630" y="484632"/>
                </a:lnTo>
                <a:close/>
              </a:path>
              <a:path w="721360" h="501650">
                <a:moveTo>
                  <a:pt x="478393" y="69627"/>
                </a:moveTo>
                <a:lnTo>
                  <a:pt x="474254" y="64661"/>
                </a:lnTo>
                <a:lnTo>
                  <a:pt x="469900" y="68580"/>
                </a:lnTo>
                <a:lnTo>
                  <a:pt x="463550" y="68580"/>
                </a:lnTo>
                <a:lnTo>
                  <a:pt x="478393" y="69627"/>
                </a:lnTo>
                <a:close/>
              </a:path>
              <a:path w="721360" h="501650">
                <a:moveTo>
                  <a:pt x="476250" y="460248"/>
                </a:moveTo>
                <a:lnTo>
                  <a:pt x="468630" y="460248"/>
                </a:lnTo>
                <a:lnTo>
                  <a:pt x="465102" y="463634"/>
                </a:lnTo>
                <a:lnTo>
                  <a:pt x="467360" y="466344"/>
                </a:lnTo>
                <a:lnTo>
                  <a:pt x="467360" y="483717"/>
                </a:lnTo>
                <a:lnTo>
                  <a:pt x="468630" y="484632"/>
                </a:lnTo>
                <a:lnTo>
                  <a:pt x="473710" y="484632"/>
                </a:lnTo>
                <a:lnTo>
                  <a:pt x="476250" y="460248"/>
                </a:lnTo>
                <a:close/>
              </a:path>
              <a:path w="721360" h="501650">
                <a:moveTo>
                  <a:pt x="467360" y="483717"/>
                </a:moveTo>
                <a:lnTo>
                  <a:pt x="467360" y="480060"/>
                </a:lnTo>
                <a:lnTo>
                  <a:pt x="465102" y="482092"/>
                </a:lnTo>
                <a:lnTo>
                  <a:pt x="467360" y="483717"/>
                </a:lnTo>
                <a:close/>
              </a:path>
              <a:path w="721360" h="501650">
                <a:moveTo>
                  <a:pt x="478790" y="45720"/>
                </a:moveTo>
                <a:lnTo>
                  <a:pt x="469900" y="45720"/>
                </a:lnTo>
                <a:lnTo>
                  <a:pt x="474345" y="49720"/>
                </a:lnTo>
                <a:lnTo>
                  <a:pt x="478790" y="45720"/>
                </a:lnTo>
                <a:close/>
              </a:path>
              <a:path w="721360" h="501650">
                <a:moveTo>
                  <a:pt x="474980" y="64008"/>
                </a:moveTo>
                <a:lnTo>
                  <a:pt x="474980" y="50292"/>
                </a:lnTo>
                <a:lnTo>
                  <a:pt x="474345" y="49720"/>
                </a:lnTo>
                <a:lnTo>
                  <a:pt x="473710" y="50292"/>
                </a:lnTo>
                <a:lnTo>
                  <a:pt x="473710" y="64008"/>
                </a:lnTo>
                <a:lnTo>
                  <a:pt x="474254" y="64661"/>
                </a:lnTo>
                <a:lnTo>
                  <a:pt x="474980" y="64008"/>
                </a:lnTo>
                <a:close/>
              </a:path>
              <a:path w="721360" h="501650">
                <a:moveTo>
                  <a:pt x="474254" y="64661"/>
                </a:moveTo>
                <a:lnTo>
                  <a:pt x="473710" y="64008"/>
                </a:lnTo>
                <a:lnTo>
                  <a:pt x="473710" y="65151"/>
                </a:lnTo>
                <a:lnTo>
                  <a:pt x="474254" y="64661"/>
                </a:lnTo>
                <a:close/>
              </a:path>
              <a:path w="721360" h="501650">
                <a:moveTo>
                  <a:pt x="485576" y="463105"/>
                </a:moveTo>
                <a:lnTo>
                  <a:pt x="483775" y="461376"/>
                </a:lnTo>
                <a:lnTo>
                  <a:pt x="476250" y="460248"/>
                </a:lnTo>
                <a:lnTo>
                  <a:pt x="473710" y="484632"/>
                </a:lnTo>
                <a:lnTo>
                  <a:pt x="482600" y="484632"/>
                </a:lnTo>
                <a:lnTo>
                  <a:pt x="482600" y="467868"/>
                </a:lnTo>
                <a:lnTo>
                  <a:pt x="485576" y="463105"/>
                </a:lnTo>
                <a:close/>
              </a:path>
              <a:path w="721360" h="501650">
                <a:moveTo>
                  <a:pt x="485704" y="486551"/>
                </a:moveTo>
                <a:lnTo>
                  <a:pt x="483913" y="483686"/>
                </a:lnTo>
                <a:lnTo>
                  <a:pt x="482600" y="484632"/>
                </a:lnTo>
                <a:lnTo>
                  <a:pt x="473710" y="484632"/>
                </a:lnTo>
                <a:lnTo>
                  <a:pt x="485704" y="486551"/>
                </a:lnTo>
                <a:close/>
              </a:path>
              <a:path w="721360" h="501650">
                <a:moveTo>
                  <a:pt x="474980" y="65532"/>
                </a:moveTo>
                <a:lnTo>
                  <a:pt x="474980" y="64008"/>
                </a:lnTo>
                <a:lnTo>
                  <a:pt x="474254" y="64661"/>
                </a:lnTo>
                <a:lnTo>
                  <a:pt x="474980" y="65532"/>
                </a:lnTo>
                <a:close/>
              </a:path>
              <a:path w="721360" h="501650">
                <a:moveTo>
                  <a:pt x="486410" y="70104"/>
                </a:moveTo>
                <a:lnTo>
                  <a:pt x="485140" y="45720"/>
                </a:lnTo>
                <a:lnTo>
                  <a:pt x="478790" y="45720"/>
                </a:lnTo>
                <a:lnTo>
                  <a:pt x="474345" y="49720"/>
                </a:lnTo>
                <a:lnTo>
                  <a:pt x="474980" y="50292"/>
                </a:lnTo>
                <a:lnTo>
                  <a:pt x="474980" y="65532"/>
                </a:lnTo>
                <a:lnTo>
                  <a:pt x="478393" y="69627"/>
                </a:lnTo>
                <a:lnTo>
                  <a:pt x="483913" y="70017"/>
                </a:lnTo>
                <a:lnTo>
                  <a:pt x="486410" y="70104"/>
                </a:lnTo>
                <a:close/>
              </a:path>
              <a:path w="721360" h="501650">
                <a:moveTo>
                  <a:pt x="483775" y="461376"/>
                </a:moveTo>
                <a:lnTo>
                  <a:pt x="482600" y="460248"/>
                </a:lnTo>
                <a:lnTo>
                  <a:pt x="476250" y="460248"/>
                </a:lnTo>
                <a:lnTo>
                  <a:pt x="483775" y="461376"/>
                </a:lnTo>
                <a:close/>
              </a:path>
              <a:path w="721360" h="501650">
                <a:moveTo>
                  <a:pt x="485140" y="70104"/>
                </a:moveTo>
                <a:lnTo>
                  <a:pt x="478393" y="69627"/>
                </a:lnTo>
                <a:lnTo>
                  <a:pt x="478790" y="70104"/>
                </a:lnTo>
                <a:lnTo>
                  <a:pt x="485140" y="70104"/>
                </a:lnTo>
                <a:close/>
              </a:path>
              <a:path w="721360" h="501650">
                <a:moveTo>
                  <a:pt x="488950" y="480060"/>
                </a:moveTo>
                <a:lnTo>
                  <a:pt x="488950" y="466344"/>
                </a:lnTo>
                <a:lnTo>
                  <a:pt x="485576" y="463105"/>
                </a:lnTo>
                <a:lnTo>
                  <a:pt x="482600" y="467868"/>
                </a:lnTo>
                <a:lnTo>
                  <a:pt x="482600" y="481584"/>
                </a:lnTo>
                <a:lnTo>
                  <a:pt x="483913" y="483686"/>
                </a:lnTo>
                <a:lnTo>
                  <a:pt x="488950" y="480060"/>
                </a:lnTo>
                <a:close/>
              </a:path>
              <a:path w="721360" h="501650">
                <a:moveTo>
                  <a:pt x="483913" y="483686"/>
                </a:moveTo>
                <a:lnTo>
                  <a:pt x="482600" y="481584"/>
                </a:lnTo>
                <a:lnTo>
                  <a:pt x="482600" y="484632"/>
                </a:lnTo>
                <a:lnTo>
                  <a:pt x="483913" y="483686"/>
                </a:lnTo>
                <a:close/>
              </a:path>
              <a:path w="721360" h="501650">
                <a:moveTo>
                  <a:pt x="486410" y="461772"/>
                </a:moveTo>
                <a:lnTo>
                  <a:pt x="483775" y="461376"/>
                </a:lnTo>
                <a:lnTo>
                  <a:pt x="485576" y="463105"/>
                </a:lnTo>
                <a:lnTo>
                  <a:pt x="486410" y="461772"/>
                </a:lnTo>
                <a:close/>
              </a:path>
              <a:path w="721360" h="501650">
                <a:moveTo>
                  <a:pt x="488950" y="487070"/>
                </a:moveTo>
                <a:lnTo>
                  <a:pt x="488950" y="480060"/>
                </a:lnTo>
                <a:lnTo>
                  <a:pt x="483913" y="483686"/>
                </a:lnTo>
                <a:lnTo>
                  <a:pt x="485704" y="486551"/>
                </a:lnTo>
                <a:lnTo>
                  <a:pt x="488950" y="487070"/>
                </a:lnTo>
                <a:close/>
              </a:path>
              <a:path w="721360" h="501650">
                <a:moveTo>
                  <a:pt x="497934" y="43800"/>
                </a:moveTo>
                <a:lnTo>
                  <a:pt x="485140" y="45720"/>
                </a:lnTo>
                <a:lnTo>
                  <a:pt x="492807" y="45762"/>
                </a:lnTo>
                <a:lnTo>
                  <a:pt x="494398" y="47194"/>
                </a:lnTo>
                <a:lnTo>
                  <a:pt x="497934" y="43800"/>
                </a:lnTo>
                <a:close/>
              </a:path>
              <a:path w="721360" h="501650">
                <a:moveTo>
                  <a:pt x="494398" y="47194"/>
                </a:moveTo>
                <a:lnTo>
                  <a:pt x="492807" y="45762"/>
                </a:lnTo>
                <a:lnTo>
                  <a:pt x="485140" y="45720"/>
                </a:lnTo>
                <a:lnTo>
                  <a:pt x="486410" y="70104"/>
                </a:lnTo>
                <a:lnTo>
                  <a:pt x="492760" y="69151"/>
                </a:lnTo>
                <a:lnTo>
                  <a:pt x="492760" y="48768"/>
                </a:lnTo>
                <a:lnTo>
                  <a:pt x="494398" y="47194"/>
                </a:lnTo>
                <a:close/>
              </a:path>
              <a:path w="721360" h="501650">
                <a:moveTo>
                  <a:pt x="493726" y="481493"/>
                </a:moveTo>
                <a:lnTo>
                  <a:pt x="492807" y="462731"/>
                </a:lnTo>
                <a:lnTo>
                  <a:pt x="486410" y="461772"/>
                </a:lnTo>
                <a:lnTo>
                  <a:pt x="485576" y="463105"/>
                </a:lnTo>
                <a:lnTo>
                  <a:pt x="488950" y="466344"/>
                </a:lnTo>
                <a:lnTo>
                  <a:pt x="488950" y="487070"/>
                </a:lnTo>
                <a:lnTo>
                  <a:pt x="492760" y="487680"/>
                </a:lnTo>
                <a:lnTo>
                  <a:pt x="493726" y="481493"/>
                </a:lnTo>
                <a:close/>
              </a:path>
              <a:path w="721360" h="501650">
                <a:moveTo>
                  <a:pt x="492760" y="487680"/>
                </a:moveTo>
                <a:lnTo>
                  <a:pt x="485704" y="486551"/>
                </a:lnTo>
                <a:lnTo>
                  <a:pt x="486410" y="487680"/>
                </a:lnTo>
                <a:lnTo>
                  <a:pt x="492760" y="487680"/>
                </a:lnTo>
                <a:close/>
              </a:path>
              <a:path w="721360" h="501650">
                <a:moveTo>
                  <a:pt x="493667" y="69015"/>
                </a:moveTo>
                <a:lnTo>
                  <a:pt x="486410" y="70104"/>
                </a:lnTo>
                <a:lnTo>
                  <a:pt x="492807" y="70047"/>
                </a:lnTo>
                <a:lnTo>
                  <a:pt x="493667" y="69015"/>
                </a:lnTo>
                <a:close/>
              </a:path>
              <a:path w="721360" h="501650">
                <a:moveTo>
                  <a:pt x="492807" y="462731"/>
                </a:moveTo>
                <a:lnTo>
                  <a:pt x="492760" y="461772"/>
                </a:lnTo>
                <a:lnTo>
                  <a:pt x="486410" y="461772"/>
                </a:lnTo>
                <a:lnTo>
                  <a:pt x="492807" y="462731"/>
                </a:lnTo>
                <a:close/>
              </a:path>
              <a:path w="721360" h="501650">
                <a:moveTo>
                  <a:pt x="497840" y="64008"/>
                </a:moveTo>
                <a:lnTo>
                  <a:pt x="497840" y="50292"/>
                </a:lnTo>
                <a:lnTo>
                  <a:pt x="494398" y="47194"/>
                </a:lnTo>
                <a:lnTo>
                  <a:pt x="492760" y="48768"/>
                </a:lnTo>
                <a:lnTo>
                  <a:pt x="492760" y="62484"/>
                </a:lnTo>
                <a:lnTo>
                  <a:pt x="496728" y="65341"/>
                </a:lnTo>
                <a:lnTo>
                  <a:pt x="497840" y="64008"/>
                </a:lnTo>
                <a:close/>
              </a:path>
              <a:path w="721360" h="501650">
                <a:moveTo>
                  <a:pt x="496728" y="65341"/>
                </a:moveTo>
                <a:lnTo>
                  <a:pt x="492760" y="62484"/>
                </a:lnTo>
                <a:lnTo>
                  <a:pt x="492760" y="69151"/>
                </a:lnTo>
                <a:lnTo>
                  <a:pt x="493667" y="69015"/>
                </a:lnTo>
                <a:lnTo>
                  <a:pt x="496728" y="65341"/>
                </a:lnTo>
                <a:close/>
              </a:path>
              <a:path w="721360" h="501650">
                <a:moveTo>
                  <a:pt x="502920" y="464210"/>
                </a:moveTo>
                <a:lnTo>
                  <a:pt x="500380" y="461772"/>
                </a:lnTo>
                <a:lnTo>
                  <a:pt x="492760" y="461772"/>
                </a:lnTo>
                <a:lnTo>
                  <a:pt x="492807" y="462731"/>
                </a:lnTo>
                <a:lnTo>
                  <a:pt x="496570" y="463296"/>
                </a:lnTo>
                <a:lnTo>
                  <a:pt x="496570" y="487680"/>
                </a:lnTo>
                <a:lnTo>
                  <a:pt x="499110" y="487680"/>
                </a:lnTo>
                <a:lnTo>
                  <a:pt x="499110" y="467868"/>
                </a:lnTo>
                <a:lnTo>
                  <a:pt x="502920" y="464210"/>
                </a:lnTo>
                <a:close/>
              </a:path>
              <a:path w="721360" h="501650">
                <a:moveTo>
                  <a:pt x="494030" y="487680"/>
                </a:moveTo>
                <a:lnTo>
                  <a:pt x="493726" y="481493"/>
                </a:lnTo>
                <a:lnTo>
                  <a:pt x="492760" y="487680"/>
                </a:lnTo>
                <a:lnTo>
                  <a:pt x="494030" y="487680"/>
                </a:lnTo>
                <a:close/>
              </a:path>
              <a:path w="721360" h="501650">
                <a:moveTo>
                  <a:pt x="496570" y="463296"/>
                </a:moveTo>
                <a:lnTo>
                  <a:pt x="492807" y="462731"/>
                </a:lnTo>
                <a:lnTo>
                  <a:pt x="493726" y="481493"/>
                </a:lnTo>
                <a:lnTo>
                  <a:pt x="496570" y="463296"/>
                </a:lnTo>
                <a:close/>
              </a:path>
              <a:path w="721360" h="501650">
                <a:moveTo>
                  <a:pt x="506730" y="67056"/>
                </a:moveTo>
                <a:lnTo>
                  <a:pt x="499110" y="67056"/>
                </a:lnTo>
                <a:lnTo>
                  <a:pt x="496728" y="65341"/>
                </a:lnTo>
                <a:lnTo>
                  <a:pt x="493667" y="69015"/>
                </a:lnTo>
                <a:lnTo>
                  <a:pt x="506730" y="67056"/>
                </a:lnTo>
                <a:close/>
              </a:path>
              <a:path w="721360" h="501650">
                <a:moveTo>
                  <a:pt x="496570" y="487680"/>
                </a:moveTo>
                <a:lnTo>
                  <a:pt x="496570" y="463296"/>
                </a:lnTo>
                <a:lnTo>
                  <a:pt x="493726" y="481493"/>
                </a:lnTo>
                <a:lnTo>
                  <a:pt x="494030" y="487680"/>
                </a:lnTo>
                <a:lnTo>
                  <a:pt x="496570" y="487680"/>
                </a:lnTo>
                <a:close/>
              </a:path>
              <a:path w="721360" h="501650">
                <a:moveTo>
                  <a:pt x="506730" y="67056"/>
                </a:moveTo>
                <a:lnTo>
                  <a:pt x="505460" y="42672"/>
                </a:lnTo>
                <a:lnTo>
                  <a:pt x="497934" y="43800"/>
                </a:lnTo>
                <a:lnTo>
                  <a:pt x="494398" y="47194"/>
                </a:lnTo>
                <a:lnTo>
                  <a:pt x="497840" y="50292"/>
                </a:lnTo>
                <a:lnTo>
                  <a:pt x="497840" y="66141"/>
                </a:lnTo>
                <a:lnTo>
                  <a:pt x="499110" y="67056"/>
                </a:lnTo>
                <a:lnTo>
                  <a:pt x="506730" y="67056"/>
                </a:lnTo>
                <a:close/>
              </a:path>
              <a:path w="721360" h="501650">
                <a:moveTo>
                  <a:pt x="497840" y="66141"/>
                </a:moveTo>
                <a:lnTo>
                  <a:pt x="497840" y="64008"/>
                </a:lnTo>
                <a:lnTo>
                  <a:pt x="496728" y="65341"/>
                </a:lnTo>
                <a:lnTo>
                  <a:pt x="497840" y="66141"/>
                </a:lnTo>
                <a:close/>
              </a:path>
              <a:path w="721360" h="501650">
                <a:moveTo>
                  <a:pt x="505460" y="42672"/>
                </a:moveTo>
                <a:lnTo>
                  <a:pt x="499110" y="42672"/>
                </a:lnTo>
                <a:lnTo>
                  <a:pt x="497934" y="43800"/>
                </a:lnTo>
                <a:lnTo>
                  <a:pt x="505460" y="42672"/>
                </a:lnTo>
                <a:close/>
              </a:path>
              <a:path w="721360" h="501650">
                <a:moveTo>
                  <a:pt x="506730" y="481584"/>
                </a:moveTo>
                <a:lnTo>
                  <a:pt x="506730" y="467868"/>
                </a:lnTo>
                <a:lnTo>
                  <a:pt x="502920" y="464210"/>
                </a:lnTo>
                <a:lnTo>
                  <a:pt x="499110" y="467868"/>
                </a:lnTo>
                <a:lnTo>
                  <a:pt x="499110" y="481584"/>
                </a:lnTo>
                <a:lnTo>
                  <a:pt x="502920" y="485241"/>
                </a:lnTo>
                <a:lnTo>
                  <a:pt x="506730" y="481584"/>
                </a:lnTo>
                <a:close/>
              </a:path>
              <a:path w="721360" h="501650">
                <a:moveTo>
                  <a:pt x="502920" y="485241"/>
                </a:moveTo>
                <a:lnTo>
                  <a:pt x="499110" y="481584"/>
                </a:lnTo>
                <a:lnTo>
                  <a:pt x="499110" y="487680"/>
                </a:lnTo>
                <a:lnTo>
                  <a:pt x="500380" y="487680"/>
                </a:lnTo>
                <a:lnTo>
                  <a:pt x="502920" y="485241"/>
                </a:lnTo>
                <a:close/>
              </a:path>
              <a:path w="721360" h="501650">
                <a:moveTo>
                  <a:pt x="505460" y="461772"/>
                </a:moveTo>
                <a:lnTo>
                  <a:pt x="500380" y="461772"/>
                </a:lnTo>
                <a:lnTo>
                  <a:pt x="502920" y="464210"/>
                </a:lnTo>
                <a:lnTo>
                  <a:pt x="505460" y="461772"/>
                </a:lnTo>
                <a:close/>
              </a:path>
              <a:path w="721360" h="501650">
                <a:moveTo>
                  <a:pt x="505460" y="487680"/>
                </a:moveTo>
                <a:lnTo>
                  <a:pt x="502920" y="485241"/>
                </a:lnTo>
                <a:lnTo>
                  <a:pt x="500380" y="487680"/>
                </a:lnTo>
                <a:lnTo>
                  <a:pt x="505460" y="487680"/>
                </a:lnTo>
                <a:close/>
              </a:path>
              <a:path w="721360" h="501650">
                <a:moveTo>
                  <a:pt x="513080" y="487680"/>
                </a:moveTo>
                <a:lnTo>
                  <a:pt x="509270" y="461772"/>
                </a:lnTo>
                <a:lnTo>
                  <a:pt x="505460" y="461772"/>
                </a:lnTo>
                <a:lnTo>
                  <a:pt x="502920" y="464210"/>
                </a:lnTo>
                <a:lnTo>
                  <a:pt x="506730" y="467868"/>
                </a:lnTo>
                <a:lnTo>
                  <a:pt x="506730" y="487680"/>
                </a:lnTo>
                <a:lnTo>
                  <a:pt x="513080" y="487680"/>
                </a:lnTo>
                <a:close/>
              </a:path>
              <a:path w="721360" h="501650">
                <a:moveTo>
                  <a:pt x="506730" y="487680"/>
                </a:moveTo>
                <a:lnTo>
                  <a:pt x="506730" y="481584"/>
                </a:lnTo>
                <a:lnTo>
                  <a:pt x="502920" y="485241"/>
                </a:lnTo>
                <a:lnTo>
                  <a:pt x="505460" y="487680"/>
                </a:lnTo>
                <a:lnTo>
                  <a:pt x="506730" y="487680"/>
                </a:lnTo>
                <a:close/>
              </a:path>
              <a:path w="721360" h="501650">
                <a:moveTo>
                  <a:pt x="515461" y="46482"/>
                </a:moveTo>
                <a:lnTo>
                  <a:pt x="513080" y="42672"/>
                </a:lnTo>
                <a:lnTo>
                  <a:pt x="505460" y="42672"/>
                </a:lnTo>
                <a:lnTo>
                  <a:pt x="506730" y="67056"/>
                </a:lnTo>
                <a:lnTo>
                  <a:pt x="513080" y="67056"/>
                </a:lnTo>
                <a:lnTo>
                  <a:pt x="513080" y="48768"/>
                </a:lnTo>
                <a:lnTo>
                  <a:pt x="515461" y="46482"/>
                </a:lnTo>
                <a:close/>
              </a:path>
              <a:path w="721360" h="501650">
                <a:moveTo>
                  <a:pt x="520077" y="460845"/>
                </a:moveTo>
                <a:lnTo>
                  <a:pt x="509270" y="461772"/>
                </a:lnTo>
                <a:lnTo>
                  <a:pt x="516890" y="461772"/>
                </a:lnTo>
                <a:lnTo>
                  <a:pt x="518001" y="462838"/>
                </a:lnTo>
                <a:lnTo>
                  <a:pt x="520077" y="460845"/>
                </a:lnTo>
                <a:close/>
              </a:path>
              <a:path w="721360" h="501650">
                <a:moveTo>
                  <a:pt x="518001" y="462838"/>
                </a:moveTo>
                <a:lnTo>
                  <a:pt x="516890" y="461772"/>
                </a:lnTo>
                <a:lnTo>
                  <a:pt x="509270" y="461772"/>
                </a:lnTo>
                <a:lnTo>
                  <a:pt x="513080" y="487680"/>
                </a:lnTo>
                <a:lnTo>
                  <a:pt x="514350" y="487553"/>
                </a:lnTo>
                <a:lnTo>
                  <a:pt x="514350" y="466344"/>
                </a:lnTo>
                <a:lnTo>
                  <a:pt x="518001" y="462838"/>
                </a:lnTo>
                <a:close/>
              </a:path>
              <a:path w="721360" h="501650">
                <a:moveTo>
                  <a:pt x="519430" y="42672"/>
                </a:moveTo>
                <a:lnTo>
                  <a:pt x="513080" y="42672"/>
                </a:lnTo>
                <a:lnTo>
                  <a:pt x="515461" y="46482"/>
                </a:lnTo>
                <a:lnTo>
                  <a:pt x="519430" y="42672"/>
                </a:lnTo>
                <a:close/>
              </a:path>
              <a:path w="721360" h="501650">
                <a:moveTo>
                  <a:pt x="516890" y="62484"/>
                </a:moveTo>
                <a:lnTo>
                  <a:pt x="516890" y="48768"/>
                </a:lnTo>
                <a:lnTo>
                  <a:pt x="515461" y="46482"/>
                </a:lnTo>
                <a:lnTo>
                  <a:pt x="513080" y="48768"/>
                </a:lnTo>
                <a:lnTo>
                  <a:pt x="513080" y="62484"/>
                </a:lnTo>
                <a:lnTo>
                  <a:pt x="515461" y="64198"/>
                </a:lnTo>
                <a:lnTo>
                  <a:pt x="516890" y="62484"/>
                </a:lnTo>
                <a:close/>
              </a:path>
              <a:path w="721360" h="501650">
                <a:moveTo>
                  <a:pt x="515461" y="64198"/>
                </a:moveTo>
                <a:lnTo>
                  <a:pt x="513080" y="62484"/>
                </a:lnTo>
                <a:lnTo>
                  <a:pt x="513080" y="67056"/>
                </a:lnTo>
                <a:lnTo>
                  <a:pt x="515461" y="64198"/>
                </a:lnTo>
                <a:close/>
              </a:path>
              <a:path w="721360" h="501650">
                <a:moveTo>
                  <a:pt x="519430" y="67056"/>
                </a:moveTo>
                <a:lnTo>
                  <a:pt x="515461" y="64198"/>
                </a:lnTo>
                <a:lnTo>
                  <a:pt x="513080" y="67056"/>
                </a:lnTo>
                <a:lnTo>
                  <a:pt x="519430" y="67056"/>
                </a:lnTo>
                <a:close/>
              </a:path>
              <a:path w="721360" h="501650">
                <a:moveTo>
                  <a:pt x="517333" y="487254"/>
                </a:moveTo>
                <a:lnTo>
                  <a:pt x="513080" y="487680"/>
                </a:lnTo>
                <a:lnTo>
                  <a:pt x="516890" y="487680"/>
                </a:lnTo>
                <a:lnTo>
                  <a:pt x="517333" y="487254"/>
                </a:lnTo>
                <a:close/>
              </a:path>
              <a:path w="721360" h="501650">
                <a:moveTo>
                  <a:pt x="523240" y="481584"/>
                </a:moveTo>
                <a:lnTo>
                  <a:pt x="523240" y="467868"/>
                </a:lnTo>
                <a:lnTo>
                  <a:pt x="518001" y="462838"/>
                </a:lnTo>
                <a:lnTo>
                  <a:pt x="514350" y="466344"/>
                </a:lnTo>
                <a:lnTo>
                  <a:pt x="514350" y="480060"/>
                </a:lnTo>
                <a:lnTo>
                  <a:pt x="519588" y="485089"/>
                </a:lnTo>
                <a:lnTo>
                  <a:pt x="523240" y="481584"/>
                </a:lnTo>
                <a:close/>
              </a:path>
              <a:path w="721360" h="501650">
                <a:moveTo>
                  <a:pt x="519588" y="485089"/>
                </a:moveTo>
                <a:lnTo>
                  <a:pt x="514350" y="480060"/>
                </a:lnTo>
                <a:lnTo>
                  <a:pt x="514350" y="487553"/>
                </a:lnTo>
                <a:lnTo>
                  <a:pt x="517333" y="487254"/>
                </a:lnTo>
                <a:lnTo>
                  <a:pt x="519588" y="485089"/>
                </a:lnTo>
                <a:close/>
              </a:path>
              <a:path w="721360" h="501650">
                <a:moveTo>
                  <a:pt x="534387" y="45381"/>
                </a:moveTo>
                <a:lnTo>
                  <a:pt x="532130" y="42672"/>
                </a:lnTo>
                <a:lnTo>
                  <a:pt x="519430" y="42672"/>
                </a:lnTo>
                <a:lnTo>
                  <a:pt x="515461" y="46482"/>
                </a:lnTo>
                <a:lnTo>
                  <a:pt x="516890" y="48768"/>
                </a:lnTo>
                <a:lnTo>
                  <a:pt x="516890" y="65227"/>
                </a:lnTo>
                <a:lnTo>
                  <a:pt x="519430" y="67056"/>
                </a:lnTo>
                <a:lnTo>
                  <a:pt x="530860" y="67056"/>
                </a:lnTo>
                <a:lnTo>
                  <a:pt x="530860" y="48768"/>
                </a:lnTo>
                <a:lnTo>
                  <a:pt x="534387" y="45381"/>
                </a:lnTo>
                <a:close/>
              </a:path>
              <a:path w="721360" h="501650">
                <a:moveTo>
                  <a:pt x="516890" y="65227"/>
                </a:moveTo>
                <a:lnTo>
                  <a:pt x="516890" y="62484"/>
                </a:lnTo>
                <a:lnTo>
                  <a:pt x="515461" y="64198"/>
                </a:lnTo>
                <a:lnTo>
                  <a:pt x="516890" y="65227"/>
                </a:lnTo>
                <a:close/>
              </a:path>
              <a:path w="721360" h="501650">
                <a:moveTo>
                  <a:pt x="528320" y="486156"/>
                </a:moveTo>
                <a:lnTo>
                  <a:pt x="520700" y="486156"/>
                </a:lnTo>
                <a:lnTo>
                  <a:pt x="519588" y="485089"/>
                </a:lnTo>
                <a:lnTo>
                  <a:pt x="517333" y="487254"/>
                </a:lnTo>
                <a:lnTo>
                  <a:pt x="528320" y="486156"/>
                </a:lnTo>
                <a:close/>
              </a:path>
              <a:path w="721360" h="501650">
                <a:moveTo>
                  <a:pt x="527685" y="473202"/>
                </a:moveTo>
                <a:lnTo>
                  <a:pt x="527050" y="460248"/>
                </a:lnTo>
                <a:lnTo>
                  <a:pt x="520077" y="460845"/>
                </a:lnTo>
                <a:lnTo>
                  <a:pt x="518001" y="462838"/>
                </a:lnTo>
                <a:lnTo>
                  <a:pt x="523240" y="467868"/>
                </a:lnTo>
                <a:lnTo>
                  <a:pt x="523240" y="486156"/>
                </a:lnTo>
                <a:lnTo>
                  <a:pt x="527050" y="486156"/>
                </a:lnTo>
                <a:lnTo>
                  <a:pt x="527685" y="473202"/>
                </a:lnTo>
                <a:close/>
              </a:path>
              <a:path w="721360" h="501650">
                <a:moveTo>
                  <a:pt x="523240" y="486156"/>
                </a:moveTo>
                <a:lnTo>
                  <a:pt x="523240" y="481584"/>
                </a:lnTo>
                <a:lnTo>
                  <a:pt x="519588" y="485089"/>
                </a:lnTo>
                <a:lnTo>
                  <a:pt x="520700" y="486156"/>
                </a:lnTo>
                <a:lnTo>
                  <a:pt x="523240" y="486156"/>
                </a:lnTo>
                <a:close/>
              </a:path>
              <a:path w="721360" h="501650">
                <a:moveTo>
                  <a:pt x="527050" y="460248"/>
                </a:moveTo>
                <a:lnTo>
                  <a:pt x="520700" y="460248"/>
                </a:lnTo>
                <a:lnTo>
                  <a:pt x="520077" y="460845"/>
                </a:lnTo>
                <a:lnTo>
                  <a:pt x="527050" y="460248"/>
                </a:lnTo>
                <a:close/>
              </a:path>
              <a:path w="721360" h="501650">
                <a:moveTo>
                  <a:pt x="528320" y="460248"/>
                </a:moveTo>
                <a:lnTo>
                  <a:pt x="527050" y="460248"/>
                </a:lnTo>
                <a:lnTo>
                  <a:pt x="527685" y="473202"/>
                </a:lnTo>
                <a:lnTo>
                  <a:pt x="528320" y="460248"/>
                </a:lnTo>
                <a:close/>
              </a:path>
              <a:path w="721360" h="501650">
                <a:moveTo>
                  <a:pt x="528320" y="486156"/>
                </a:moveTo>
                <a:lnTo>
                  <a:pt x="527685" y="473202"/>
                </a:lnTo>
                <a:lnTo>
                  <a:pt x="527050" y="486156"/>
                </a:lnTo>
                <a:lnTo>
                  <a:pt x="528320" y="486156"/>
                </a:lnTo>
                <a:close/>
              </a:path>
              <a:path w="721360" h="501650">
                <a:moveTo>
                  <a:pt x="535622" y="461772"/>
                </a:moveTo>
                <a:lnTo>
                  <a:pt x="535134" y="460991"/>
                </a:lnTo>
                <a:lnTo>
                  <a:pt x="528320" y="460248"/>
                </a:lnTo>
                <a:lnTo>
                  <a:pt x="527685" y="473202"/>
                </a:lnTo>
                <a:lnTo>
                  <a:pt x="528320" y="486156"/>
                </a:lnTo>
                <a:lnTo>
                  <a:pt x="529590" y="486156"/>
                </a:lnTo>
                <a:lnTo>
                  <a:pt x="529590" y="466344"/>
                </a:lnTo>
                <a:lnTo>
                  <a:pt x="534670" y="461772"/>
                </a:lnTo>
                <a:lnTo>
                  <a:pt x="535622" y="461772"/>
                </a:lnTo>
                <a:close/>
              </a:path>
              <a:path w="721360" h="501650">
                <a:moveTo>
                  <a:pt x="535134" y="460991"/>
                </a:moveTo>
                <a:lnTo>
                  <a:pt x="534670" y="460248"/>
                </a:lnTo>
                <a:lnTo>
                  <a:pt x="528320" y="460248"/>
                </a:lnTo>
                <a:lnTo>
                  <a:pt x="535134" y="460991"/>
                </a:lnTo>
                <a:close/>
              </a:path>
              <a:path w="721360" h="501650">
                <a:moveTo>
                  <a:pt x="538480" y="480060"/>
                </a:moveTo>
                <a:lnTo>
                  <a:pt x="538480" y="466344"/>
                </a:lnTo>
                <a:lnTo>
                  <a:pt x="535622" y="461772"/>
                </a:lnTo>
                <a:lnTo>
                  <a:pt x="534670" y="461772"/>
                </a:lnTo>
                <a:lnTo>
                  <a:pt x="529590" y="466344"/>
                </a:lnTo>
                <a:lnTo>
                  <a:pt x="529590" y="481584"/>
                </a:lnTo>
                <a:lnTo>
                  <a:pt x="534670" y="486156"/>
                </a:lnTo>
                <a:lnTo>
                  <a:pt x="538480" y="480060"/>
                </a:lnTo>
                <a:close/>
              </a:path>
              <a:path w="721360" h="501650">
                <a:moveTo>
                  <a:pt x="534670" y="486156"/>
                </a:moveTo>
                <a:lnTo>
                  <a:pt x="529590" y="481584"/>
                </a:lnTo>
                <a:lnTo>
                  <a:pt x="529590" y="486156"/>
                </a:lnTo>
                <a:lnTo>
                  <a:pt x="534670" y="486156"/>
                </a:lnTo>
                <a:close/>
              </a:path>
              <a:path w="721360" h="501650">
                <a:moveTo>
                  <a:pt x="537210" y="62484"/>
                </a:moveTo>
                <a:lnTo>
                  <a:pt x="537210" y="48768"/>
                </a:lnTo>
                <a:lnTo>
                  <a:pt x="534387" y="45381"/>
                </a:lnTo>
                <a:lnTo>
                  <a:pt x="530860" y="48768"/>
                </a:lnTo>
                <a:lnTo>
                  <a:pt x="530860" y="62484"/>
                </a:lnTo>
                <a:lnTo>
                  <a:pt x="534387" y="65024"/>
                </a:lnTo>
                <a:lnTo>
                  <a:pt x="537210" y="62484"/>
                </a:lnTo>
                <a:close/>
              </a:path>
              <a:path w="721360" h="501650">
                <a:moveTo>
                  <a:pt x="534387" y="65024"/>
                </a:moveTo>
                <a:lnTo>
                  <a:pt x="530860" y="62484"/>
                </a:lnTo>
                <a:lnTo>
                  <a:pt x="530860" y="67056"/>
                </a:lnTo>
                <a:lnTo>
                  <a:pt x="532130" y="67056"/>
                </a:lnTo>
                <a:lnTo>
                  <a:pt x="534387" y="65024"/>
                </a:lnTo>
                <a:close/>
              </a:path>
              <a:path w="721360" h="501650">
                <a:moveTo>
                  <a:pt x="537210" y="42672"/>
                </a:moveTo>
                <a:lnTo>
                  <a:pt x="532130" y="42672"/>
                </a:lnTo>
                <a:lnTo>
                  <a:pt x="534387" y="45381"/>
                </a:lnTo>
                <a:lnTo>
                  <a:pt x="537210" y="42672"/>
                </a:lnTo>
                <a:close/>
              </a:path>
              <a:path w="721360" h="501650">
                <a:moveTo>
                  <a:pt x="537210" y="67056"/>
                </a:moveTo>
                <a:lnTo>
                  <a:pt x="534387" y="65024"/>
                </a:lnTo>
                <a:lnTo>
                  <a:pt x="532130" y="67056"/>
                </a:lnTo>
                <a:lnTo>
                  <a:pt x="537210" y="67056"/>
                </a:lnTo>
                <a:close/>
              </a:path>
              <a:path w="721360" h="501650">
                <a:moveTo>
                  <a:pt x="552767" y="44196"/>
                </a:moveTo>
                <a:lnTo>
                  <a:pt x="551180" y="42672"/>
                </a:lnTo>
                <a:lnTo>
                  <a:pt x="537210" y="42672"/>
                </a:lnTo>
                <a:lnTo>
                  <a:pt x="534387" y="45381"/>
                </a:lnTo>
                <a:lnTo>
                  <a:pt x="537210" y="48768"/>
                </a:lnTo>
                <a:lnTo>
                  <a:pt x="537210" y="67056"/>
                </a:lnTo>
                <a:lnTo>
                  <a:pt x="549910" y="67056"/>
                </a:lnTo>
                <a:lnTo>
                  <a:pt x="549910" y="48768"/>
                </a:lnTo>
                <a:lnTo>
                  <a:pt x="552767" y="44196"/>
                </a:lnTo>
                <a:close/>
              </a:path>
              <a:path w="721360" h="501650">
                <a:moveTo>
                  <a:pt x="537210" y="67056"/>
                </a:moveTo>
                <a:lnTo>
                  <a:pt x="537210" y="62484"/>
                </a:lnTo>
                <a:lnTo>
                  <a:pt x="534387" y="65024"/>
                </a:lnTo>
                <a:lnTo>
                  <a:pt x="537210" y="67056"/>
                </a:lnTo>
                <a:close/>
              </a:path>
              <a:path w="721360" h="501650">
                <a:moveTo>
                  <a:pt x="538480" y="486156"/>
                </a:moveTo>
                <a:lnTo>
                  <a:pt x="538480" y="480060"/>
                </a:lnTo>
                <a:lnTo>
                  <a:pt x="534670" y="486156"/>
                </a:lnTo>
                <a:lnTo>
                  <a:pt x="538480" y="486156"/>
                </a:lnTo>
                <a:close/>
              </a:path>
              <a:path w="721360" h="501650">
                <a:moveTo>
                  <a:pt x="542290" y="461772"/>
                </a:moveTo>
                <a:lnTo>
                  <a:pt x="535134" y="460991"/>
                </a:lnTo>
                <a:lnTo>
                  <a:pt x="535622" y="461772"/>
                </a:lnTo>
                <a:lnTo>
                  <a:pt x="542290" y="461772"/>
                </a:lnTo>
                <a:close/>
              </a:path>
              <a:path w="721360" h="501650">
                <a:moveTo>
                  <a:pt x="542290" y="461772"/>
                </a:moveTo>
                <a:lnTo>
                  <a:pt x="535622" y="461772"/>
                </a:lnTo>
                <a:lnTo>
                  <a:pt x="538480" y="466344"/>
                </a:lnTo>
                <a:lnTo>
                  <a:pt x="538480" y="486156"/>
                </a:lnTo>
                <a:lnTo>
                  <a:pt x="541020" y="473964"/>
                </a:lnTo>
                <a:lnTo>
                  <a:pt x="542290" y="461772"/>
                </a:lnTo>
                <a:close/>
              </a:path>
              <a:path w="721360" h="501650">
                <a:moveTo>
                  <a:pt x="541020" y="473964"/>
                </a:moveTo>
                <a:lnTo>
                  <a:pt x="538480" y="486156"/>
                </a:lnTo>
                <a:lnTo>
                  <a:pt x="539750" y="486156"/>
                </a:lnTo>
                <a:lnTo>
                  <a:pt x="541020" y="473964"/>
                </a:lnTo>
                <a:close/>
              </a:path>
              <a:path w="721360" h="501650">
                <a:moveTo>
                  <a:pt x="553720" y="487070"/>
                </a:moveTo>
                <a:lnTo>
                  <a:pt x="553720" y="481584"/>
                </a:lnTo>
                <a:lnTo>
                  <a:pt x="549910" y="486156"/>
                </a:lnTo>
                <a:lnTo>
                  <a:pt x="538480" y="486156"/>
                </a:lnTo>
                <a:lnTo>
                  <a:pt x="552450" y="488950"/>
                </a:lnTo>
                <a:lnTo>
                  <a:pt x="552450" y="486156"/>
                </a:lnTo>
                <a:lnTo>
                  <a:pt x="553720" y="487070"/>
                </a:lnTo>
                <a:close/>
              </a:path>
              <a:path w="721360" h="501650">
                <a:moveTo>
                  <a:pt x="553720" y="471220"/>
                </a:moveTo>
                <a:lnTo>
                  <a:pt x="553720" y="466344"/>
                </a:lnTo>
                <a:lnTo>
                  <a:pt x="551100" y="463200"/>
                </a:lnTo>
                <a:lnTo>
                  <a:pt x="543560" y="461772"/>
                </a:lnTo>
                <a:lnTo>
                  <a:pt x="541020" y="473964"/>
                </a:lnTo>
                <a:lnTo>
                  <a:pt x="539750" y="486156"/>
                </a:lnTo>
                <a:lnTo>
                  <a:pt x="549910" y="486156"/>
                </a:lnTo>
                <a:lnTo>
                  <a:pt x="552450" y="483108"/>
                </a:lnTo>
                <a:lnTo>
                  <a:pt x="552450" y="472440"/>
                </a:lnTo>
                <a:lnTo>
                  <a:pt x="553720" y="471220"/>
                </a:lnTo>
                <a:close/>
              </a:path>
              <a:path w="721360" h="501650">
                <a:moveTo>
                  <a:pt x="543560" y="461772"/>
                </a:moveTo>
                <a:lnTo>
                  <a:pt x="542290" y="461772"/>
                </a:lnTo>
                <a:lnTo>
                  <a:pt x="541020" y="473964"/>
                </a:lnTo>
                <a:lnTo>
                  <a:pt x="543560" y="461772"/>
                </a:lnTo>
                <a:close/>
              </a:path>
              <a:path w="721360" h="501650">
                <a:moveTo>
                  <a:pt x="551100" y="463200"/>
                </a:moveTo>
                <a:lnTo>
                  <a:pt x="549910" y="461772"/>
                </a:lnTo>
                <a:lnTo>
                  <a:pt x="543560" y="461772"/>
                </a:lnTo>
                <a:lnTo>
                  <a:pt x="551100" y="463200"/>
                </a:lnTo>
                <a:close/>
              </a:path>
              <a:path w="721360" h="501650">
                <a:moveTo>
                  <a:pt x="557530" y="62484"/>
                </a:moveTo>
                <a:lnTo>
                  <a:pt x="557530" y="48768"/>
                </a:lnTo>
                <a:lnTo>
                  <a:pt x="552767" y="44196"/>
                </a:lnTo>
                <a:lnTo>
                  <a:pt x="549910" y="48768"/>
                </a:lnTo>
                <a:lnTo>
                  <a:pt x="549910" y="62484"/>
                </a:lnTo>
                <a:lnTo>
                  <a:pt x="552767" y="65913"/>
                </a:lnTo>
                <a:lnTo>
                  <a:pt x="557530" y="62484"/>
                </a:lnTo>
                <a:close/>
              </a:path>
              <a:path w="721360" h="501650">
                <a:moveTo>
                  <a:pt x="552767" y="65913"/>
                </a:moveTo>
                <a:lnTo>
                  <a:pt x="549910" y="62484"/>
                </a:lnTo>
                <a:lnTo>
                  <a:pt x="549910" y="67056"/>
                </a:lnTo>
                <a:lnTo>
                  <a:pt x="551180" y="67056"/>
                </a:lnTo>
                <a:lnTo>
                  <a:pt x="552767" y="65913"/>
                </a:lnTo>
                <a:close/>
              </a:path>
              <a:path w="721360" h="501650">
                <a:moveTo>
                  <a:pt x="566107" y="466044"/>
                </a:moveTo>
                <a:lnTo>
                  <a:pt x="551100" y="463200"/>
                </a:lnTo>
                <a:lnTo>
                  <a:pt x="553720" y="466344"/>
                </a:lnTo>
                <a:lnTo>
                  <a:pt x="553720" y="471220"/>
                </a:lnTo>
                <a:lnTo>
                  <a:pt x="558800" y="466344"/>
                </a:lnTo>
                <a:lnTo>
                  <a:pt x="562610" y="466344"/>
                </a:lnTo>
                <a:lnTo>
                  <a:pt x="566107" y="466044"/>
                </a:lnTo>
                <a:close/>
              </a:path>
              <a:path w="721360" h="501650">
                <a:moveTo>
                  <a:pt x="553720" y="42672"/>
                </a:moveTo>
                <a:lnTo>
                  <a:pt x="551180" y="42672"/>
                </a:lnTo>
                <a:lnTo>
                  <a:pt x="552767" y="44196"/>
                </a:lnTo>
                <a:lnTo>
                  <a:pt x="553720" y="42672"/>
                </a:lnTo>
                <a:close/>
              </a:path>
              <a:path w="721360" h="501650">
                <a:moveTo>
                  <a:pt x="553720" y="67056"/>
                </a:moveTo>
                <a:lnTo>
                  <a:pt x="552767" y="65913"/>
                </a:lnTo>
                <a:lnTo>
                  <a:pt x="551180" y="67056"/>
                </a:lnTo>
                <a:lnTo>
                  <a:pt x="553720" y="67056"/>
                </a:lnTo>
                <a:close/>
              </a:path>
              <a:path w="721360" h="501650">
                <a:moveTo>
                  <a:pt x="564515" y="478536"/>
                </a:moveTo>
                <a:lnTo>
                  <a:pt x="562610" y="466344"/>
                </a:lnTo>
                <a:lnTo>
                  <a:pt x="558800" y="466344"/>
                </a:lnTo>
                <a:lnTo>
                  <a:pt x="552450" y="472440"/>
                </a:lnTo>
                <a:lnTo>
                  <a:pt x="552450" y="483108"/>
                </a:lnTo>
                <a:lnTo>
                  <a:pt x="553720" y="481584"/>
                </a:lnTo>
                <a:lnTo>
                  <a:pt x="553720" y="487070"/>
                </a:lnTo>
                <a:lnTo>
                  <a:pt x="557823" y="490024"/>
                </a:lnTo>
                <a:lnTo>
                  <a:pt x="561340" y="490728"/>
                </a:lnTo>
                <a:lnTo>
                  <a:pt x="564515" y="478536"/>
                </a:lnTo>
                <a:close/>
              </a:path>
              <a:path w="721360" h="501650">
                <a:moveTo>
                  <a:pt x="557823" y="490024"/>
                </a:moveTo>
                <a:lnTo>
                  <a:pt x="552450" y="486156"/>
                </a:lnTo>
                <a:lnTo>
                  <a:pt x="552450" y="488950"/>
                </a:lnTo>
                <a:lnTo>
                  <a:pt x="557823" y="490024"/>
                </a:lnTo>
                <a:close/>
              </a:path>
              <a:path w="721360" h="501650">
                <a:moveTo>
                  <a:pt x="561340" y="67056"/>
                </a:moveTo>
                <a:lnTo>
                  <a:pt x="560070" y="42672"/>
                </a:lnTo>
                <a:lnTo>
                  <a:pt x="553720" y="42672"/>
                </a:lnTo>
                <a:lnTo>
                  <a:pt x="552767" y="44196"/>
                </a:lnTo>
                <a:lnTo>
                  <a:pt x="557530" y="48768"/>
                </a:lnTo>
                <a:lnTo>
                  <a:pt x="557530" y="67056"/>
                </a:lnTo>
                <a:lnTo>
                  <a:pt x="561340" y="67056"/>
                </a:lnTo>
                <a:close/>
              </a:path>
              <a:path w="721360" h="501650">
                <a:moveTo>
                  <a:pt x="557530" y="67056"/>
                </a:moveTo>
                <a:lnTo>
                  <a:pt x="557530" y="62484"/>
                </a:lnTo>
                <a:lnTo>
                  <a:pt x="552767" y="65913"/>
                </a:lnTo>
                <a:lnTo>
                  <a:pt x="553720" y="67056"/>
                </a:lnTo>
                <a:lnTo>
                  <a:pt x="557530" y="67056"/>
                </a:lnTo>
                <a:close/>
              </a:path>
              <a:path w="721360" h="501650">
                <a:moveTo>
                  <a:pt x="561340" y="490728"/>
                </a:moveTo>
                <a:lnTo>
                  <a:pt x="557823" y="490024"/>
                </a:lnTo>
                <a:lnTo>
                  <a:pt x="558800" y="490728"/>
                </a:lnTo>
                <a:lnTo>
                  <a:pt x="561340" y="490728"/>
                </a:lnTo>
                <a:close/>
              </a:path>
              <a:path w="721360" h="501650">
                <a:moveTo>
                  <a:pt x="570230" y="45110"/>
                </a:moveTo>
                <a:lnTo>
                  <a:pt x="567690" y="42672"/>
                </a:lnTo>
                <a:lnTo>
                  <a:pt x="560070" y="42672"/>
                </a:lnTo>
                <a:lnTo>
                  <a:pt x="561340" y="67056"/>
                </a:lnTo>
                <a:lnTo>
                  <a:pt x="566420" y="67056"/>
                </a:lnTo>
                <a:lnTo>
                  <a:pt x="566420" y="48768"/>
                </a:lnTo>
                <a:lnTo>
                  <a:pt x="570230" y="45110"/>
                </a:lnTo>
                <a:close/>
              </a:path>
              <a:path w="721360" h="501650">
                <a:moveTo>
                  <a:pt x="566420" y="490728"/>
                </a:moveTo>
                <a:lnTo>
                  <a:pt x="564515" y="478536"/>
                </a:lnTo>
                <a:lnTo>
                  <a:pt x="561340" y="490728"/>
                </a:lnTo>
                <a:lnTo>
                  <a:pt x="566420" y="490728"/>
                </a:lnTo>
                <a:close/>
              </a:path>
              <a:path w="721360" h="501650">
                <a:moveTo>
                  <a:pt x="567690" y="466344"/>
                </a:moveTo>
                <a:lnTo>
                  <a:pt x="566107" y="466044"/>
                </a:lnTo>
                <a:lnTo>
                  <a:pt x="562610" y="466344"/>
                </a:lnTo>
                <a:lnTo>
                  <a:pt x="567690" y="466344"/>
                </a:lnTo>
                <a:close/>
              </a:path>
              <a:path w="721360" h="501650">
                <a:moveTo>
                  <a:pt x="567690" y="466344"/>
                </a:moveTo>
                <a:lnTo>
                  <a:pt x="562610" y="466344"/>
                </a:lnTo>
                <a:lnTo>
                  <a:pt x="564515" y="478536"/>
                </a:lnTo>
                <a:lnTo>
                  <a:pt x="567690" y="466344"/>
                </a:lnTo>
                <a:close/>
              </a:path>
              <a:path w="721360" h="501650">
                <a:moveTo>
                  <a:pt x="572928" y="466534"/>
                </a:moveTo>
                <a:lnTo>
                  <a:pt x="572770" y="466344"/>
                </a:lnTo>
                <a:lnTo>
                  <a:pt x="567690" y="466344"/>
                </a:lnTo>
                <a:lnTo>
                  <a:pt x="564515" y="478536"/>
                </a:lnTo>
                <a:lnTo>
                  <a:pt x="566420" y="490728"/>
                </a:lnTo>
                <a:lnTo>
                  <a:pt x="568960" y="490510"/>
                </a:lnTo>
                <a:lnTo>
                  <a:pt x="568960" y="469392"/>
                </a:lnTo>
                <a:lnTo>
                  <a:pt x="572928" y="466534"/>
                </a:lnTo>
                <a:close/>
              </a:path>
              <a:path w="721360" h="501650">
                <a:moveTo>
                  <a:pt x="574623" y="465314"/>
                </a:moveTo>
                <a:lnTo>
                  <a:pt x="566107" y="466044"/>
                </a:lnTo>
                <a:lnTo>
                  <a:pt x="567690" y="466344"/>
                </a:lnTo>
                <a:lnTo>
                  <a:pt x="572770" y="466344"/>
                </a:lnTo>
                <a:lnTo>
                  <a:pt x="572928" y="466534"/>
                </a:lnTo>
                <a:lnTo>
                  <a:pt x="574623" y="465314"/>
                </a:lnTo>
                <a:close/>
              </a:path>
              <a:path w="721360" h="501650">
                <a:moveTo>
                  <a:pt x="574040" y="62484"/>
                </a:moveTo>
                <a:lnTo>
                  <a:pt x="574040" y="48768"/>
                </a:lnTo>
                <a:lnTo>
                  <a:pt x="570230" y="45110"/>
                </a:lnTo>
                <a:lnTo>
                  <a:pt x="566420" y="48768"/>
                </a:lnTo>
                <a:lnTo>
                  <a:pt x="566420" y="62484"/>
                </a:lnTo>
                <a:lnTo>
                  <a:pt x="570230" y="65227"/>
                </a:lnTo>
                <a:lnTo>
                  <a:pt x="574040" y="62484"/>
                </a:lnTo>
                <a:close/>
              </a:path>
              <a:path w="721360" h="501650">
                <a:moveTo>
                  <a:pt x="570230" y="65227"/>
                </a:moveTo>
                <a:lnTo>
                  <a:pt x="566420" y="62484"/>
                </a:lnTo>
                <a:lnTo>
                  <a:pt x="566420" y="67056"/>
                </a:lnTo>
                <a:lnTo>
                  <a:pt x="567690" y="67056"/>
                </a:lnTo>
                <a:lnTo>
                  <a:pt x="570230" y="65227"/>
                </a:lnTo>
                <a:close/>
              </a:path>
              <a:path w="721360" h="501650">
                <a:moveTo>
                  <a:pt x="573438" y="490126"/>
                </a:moveTo>
                <a:lnTo>
                  <a:pt x="566420" y="490728"/>
                </a:lnTo>
                <a:lnTo>
                  <a:pt x="572770" y="490728"/>
                </a:lnTo>
                <a:lnTo>
                  <a:pt x="573438" y="490126"/>
                </a:lnTo>
                <a:close/>
              </a:path>
              <a:path w="721360" h="501650">
                <a:moveTo>
                  <a:pt x="572770" y="42672"/>
                </a:moveTo>
                <a:lnTo>
                  <a:pt x="567690" y="42672"/>
                </a:lnTo>
                <a:lnTo>
                  <a:pt x="570230" y="45110"/>
                </a:lnTo>
                <a:lnTo>
                  <a:pt x="572770" y="42672"/>
                </a:lnTo>
                <a:close/>
              </a:path>
              <a:path w="721360" h="501650">
                <a:moveTo>
                  <a:pt x="572770" y="67056"/>
                </a:moveTo>
                <a:lnTo>
                  <a:pt x="570230" y="65227"/>
                </a:lnTo>
                <a:lnTo>
                  <a:pt x="567690" y="67056"/>
                </a:lnTo>
                <a:lnTo>
                  <a:pt x="572770" y="67056"/>
                </a:lnTo>
                <a:close/>
              </a:path>
              <a:path w="721360" h="501650">
                <a:moveTo>
                  <a:pt x="577850" y="486156"/>
                </a:moveTo>
                <a:lnTo>
                  <a:pt x="577850" y="472440"/>
                </a:lnTo>
                <a:lnTo>
                  <a:pt x="572928" y="466534"/>
                </a:lnTo>
                <a:lnTo>
                  <a:pt x="568960" y="469392"/>
                </a:lnTo>
                <a:lnTo>
                  <a:pt x="568960" y="483108"/>
                </a:lnTo>
                <a:lnTo>
                  <a:pt x="574900" y="488810"/>
                </a:lnTo>
                <a:lnTo>
                  <a:pt x="577850" y="486156"/>
                </a:lnTo>
                <a:close/>
              </a:path>
              <a:path w="721360" h="501650">
                <a:moveTo>
                  <a:pt x="574900" y="488810"/>
                </a:moveTo>
                <a:lnTo>
                  <a:pt x="568960" y="483108"/>
                </a:lnTo>
                <a:lnTo>
                  <a:pt x="568960" y="490510"/>
                </a:lnTo>
                <a:lnTo>
                  <a:pt x="573438" y="490126"/>
                </a:lnTo>
                <a:lnTo>
                  <a:pt x="574900" y="488810"/>
                </a:lnTo>
                <a:close/>
              </a:path>
              <a:path w="721360" h="501650">
                <a:moveTo>
                  <a:pt x="587163" y="44704"/>
                </a:moveTo>
                <a:lnTo>
                  <a:pt x="585470" y="42672"/>
                </a:lnTo>
                <a:lnTo>
                  <a:pt x="572770" y="42672"/>
                </a:lnTo>
                <a:lnTo>
                  <a:pt x="570230" y="45110"/>
                </a:lnTo>
                <a:lnTo>
                  <a:pt x="574040" y="48768"/>
                </a:lnTo>
                <a:lnTo>
                  <a:pt x="574040" y="67056"/>
                </a:lnTo>
                <a:lnTo>
                  <a:pt x="582930" y="67056"/>
                </a:lnTo>
                <a:lnTo>
                  <a:pt x="582930" y="48768"/>
                </a:lnTo>
                <a:lnTo>
                  <a:pt x="587163" y="44704"/>
                </a:lnTo>
                <a:close/>
              </a:path>
              <a:path w="721360" h="501650">
                <a:moveTo>
                  <a:pt x="574040" y="67056"/>
                </a:moveTo>
                <a:lnTo>
                  <a:pt x="574040" y="62484"/>
                </a:lnTo>
                <a:lnTo>
                  <a:pt x="570230" y="65227"/>
                </a:lnTo>
                <a:lnTo>
                  <a:pt x="572770" y="67056"/>
                </a:lnTo>
                <a:lnTo>
                  <a:pt x="574040" y="67056"/>
                </a:lnTo>
                <a:close/>
              </a:path>
              <a:path w="721360" h="501650">
                <a:moveTo>
                  <a:pt x="582083" y="475657"/>
                </a:moveTo>
                <a:lnTo>
                  <a:pt x="580390" y="464820"/>
                </a:lnTo>
                <a:lnTo>
                  <a:pt x="574623" y="465314"/>
                </a:lnTo>
                <a:lnTo>
                  <a:pt x="572928" y="466534"/>
                </a:lnTo>
                <a:lnTo>
                  <a:pt x="577850" y="472440"/>
                </a:lnTo>
                <a:lnTo>
                  <a:pt x="577850" y="489204"/>
                </a:lnTo>
                <a:lnTo>
                  <a:pt x="582083" y="475657"/>
                </a:lnTo>
                <a:close/>
              </a:path>
              <a:path w="721360" h="501650">
                <a:moveTo>
                  <a:pt x="579641" y="489594"/>
                </a:moveTo>
                <a:lnTo>
                  <a:pt x="577850" y="489204"/>
                </a:lnTo>
                <a:lnTo>
                  <a:pt x="575310" y="489204"/>
                </a:lnTo>
                <a:lnTo>
                  <a:pt x="574900" y="488810"/>
                </a:lnTo>
                <a:lnTo>
                  <a:pt x="573438" y="490126"/>
                </a:lnTo>
                <a:lnTo>
                  <a:pt x="579641" y="489594"/>
                </a:lnTo>
                <a:close/>
              </a:path>
              <a:path w="721360" h="501650">
                <a:moveTo>
                  <a:pt x="580390" y="464820"/>
                </a:moveTo>
                <a:lnTo>
                  <a:pt x="575310" y="464820"/>
                </a:lnTo>
                <a:lnTo>
                  <a:pt x="574623" y="465314"/>
                </a:lnTo>
                <a:lnTo>
                  <a:pt x="580390" y="464820"/>
                </a:lnTo>
                <a:close/>
              </a:path>
              <a:path w="721360" h="501650">
                <a:moveTo>
                  <a:pt x="577850" y="489204"/>
                </a:moveTo>
                <a:lnTo>
                  <a:pt x="577850" y="486156"/>
                </a:lnTo>
                <a:lnTo>
                  <a:pt x="574900" y="488810"/>
                </a:lnTo>
                <a:lnTo>
                  <a:pt x="575310" y="489204"/>
                </a:lnTo>
                <a:lnTo>
                  <a:pt x="577850" y="489204"/>
                </a:lnTo>
                <a:close/>
              </a:path>
              <a:path w="721360" h="501650">
                <a:moveTo>
                  <a:pt x="584200" y="489204"/>
                </a:moveTo>
                <a:lnTo>
                  <a:pt x="582083" y="475657"/>
                </a:lnTo>
                <a:lnTo>
                  <a:pt x="577850" y="489204"/>
                </a:lnTo>
                <a:lnTo>
                  <a:pt x="584200" y="489204"/>
                </a:lnTo>
                <a:close/>
              </a:path>
              <a:path w="721360" h="501650">
                <a:moveTo>
                  <a:pt x="584200" y="489204"/>
                </a:moveTo>
                <a:lnTo>
                  <a:pt x="577850" y="489204"/>
                </a:lnTo>
                <a:lnTo>
                  <a:pt x="579641" y="489594"/>
                </a:lnTo>
                <a:lnTo>
                  <a:pt x="584200" y="489204"/>
                </a:lnTo>
                <a:close/>
              </a:path>
              <a:path w="721360" h="501650">
                <a:moveTo>
                  <a:pt x="587163" y="491236"/>
                </a:moveTo>
                <a:lnTo>
                  <a:pt x="585470" y="489204"/>
                </a:lnTo>
                <a:lnTo>
                  <a:pt x="582930" y="489312"/>
                </a:lnTo>
                <a:lnTo>
                  <a:pt x="579641" y="489594"/>
                </a:lnTo>
                <a:lnTo>
                  <a:pt x="587163" y="491236"/>
                </a:lnTo>
                <a:close/>
              </a:path>
              <a:path w="721360" h="501650">
                <a:moveTo>
                  <a:pt x="585470" y="464820"/>
                </a:moveTo>
                <a:lnTo>
                  <a:pt x="580390" y="464820"/>
                </a:lnTo>
                <a:lnTo>
                  <a:pt x="582083" y="475657"/>
                </a:lnTo>
                <a:lnTo>
                  <a:pt x="585470" y="464820"/>
                </a:lnTo>
                <a:close/>
              </a:path>
              <a:path w="721360" h="501650">
                <a:moveTo>
                  <a:pt x="589578" y="466164"/>
                </a:moveTo>
                <a:lnTo>
                  <a:pt x="585470" y="464820"/>
                </a:lnTo>
                <a:lnTo>
                  <a:pt x="582083" y="475657"/>
                </a:lnTo>
                <a:lnTo>
                  <a:pt x="584200" y="489204"/>
                </a:lnTo>
                <a:lnTo>
                  <a:pt x="584200" y="473964"/>
                </a:lnTo>
                <a:lnTo>
                  <a:pt x="587057" y="470535"/>
                </a:lnTo>
                <a:lnTo>
                  <a:pt x="589578" y="466164"/>
                </a:lnTo>
                <a:close/>
              </a:path>
              <a:path w="721360" h="501650">
                <a:moveTo>
                  <a:pt x="590550" y="62484"/>
                </a:moveTo>
                <a:lnTo>
                  <a:pt x="590550" y="48768"/>
                </a:lnTo>
                <a:lnTo>
                  <a:pt x="587163" y="44704"/>
                </a:lnTo>
                <a:lnTo>
                  <a:pt x="582930" y="48768"/>
                </a:lnTo>
                <a:lnTo>
                  <a:pt x="582930" y="62484"/>
                </a:lnTo>
                <a:lnTo>
                  <a:pt x="587163" y="65532"/>
                </a:lnTo>
                <a:lnTo>
                  <a:pt x="590550" y="62484"/>
                </a:lnTo>
                <a:close/>
              </a:path>
              <a:path w="721360" h="501650">
                <a:moveTo>
                  <a:pt x="587163" y="65532"/>
                </a:moveTo>
                <a:lnTo>
                  <a:pt x="582930" y="62484"/>
                </a:lnTo>
                <a:lnTo>
                  <a:pt x="582930" y="67056"/>
                </a:lnTo>
                <a:lnTo>
                  <a:pt x="585470" y="67056"/>
                </a:lnTo>
                <a:lnTo>
                  <a:pt x="587163" y="65532"/>
                </a:lnTo>
                <a:close/>
              </a:path>
              <a:path w="721360" h="501650">
                <a:moveTo>
                  <a:pt x="587057" y="470535"/>
                </a:moveTo>
                <a:lnTo>
                  <a:pt x="584200" y="473964"/>
                </a:lnTo>
                <a:lnTo>
                  <a:pt x="584200" y="475488"/>
                </a:lnTo>
                <a:lnTo>
                  <a:pt x="587057" y="470535"/>
                </a:lnTo>
                <a:close/>
              </a:path>
              <a:path w="721360" h="501650">
                <a:moveTo>
                  <a:pt x="598637" y="471798"/>
                </a:moveTo>
                <a:lnTo>
                  <a:pt x="595630" y="469392"/>
                </a:lnTo>
                <a:lnTo>
                  <a:pt x="593513" y="467868"/>
                </a:lnTo>
                <a:lnTo>
                  <a:pt x="589280" y="467868"/>
                </a:lnTo>
                <a:lnTo>
                  <a:pt x="587057" y="470535"/>
                </a:lnTo>
                <a:lnTo>
                  <a:pt x="584200" y="475488"/>
                </a:lnTo>
                <a:lnTo>
                  <a:pt x="595630" y="480822"/>
                </a:lnTo>
                <a:lnTo>
                  <a:pt x="598637" y="471798"/>
                </a:lnTo>
                <a:close/>
              </a:path>
              <a:path w="721360" h="501650">
                <a:moveTo>
                  <a:pt x="595630" y="480822"/>
                </a:moveTo>
                <a:lnTo>
                  <a:pt x="584200" y="475488"/>
                </a:lnTo>
                <a:lnTo>
                  <a:pt x="584200" y="487680"/>
                </a:lnTo>
                <a:lnTo>
                  <a:pt x="585470" y="489204"/>
                </a:lnTo>
                <a:lnTo>
                  <a:pt x="589280" y="489204"/>
                </a:lnTo>
                <a:lnTo>
                  <a:pt x="594509" y="484183"/>
                </a:lnTo>
                <a:lnTo>
                  <a:pt x="595630" y="480822"/>
                </a:lnTo>
                <a:close/>
              </a:path>
              <a:path w="721360" h="501650">
                <a:moveTo>
                  <a:pt x="585470" y="489204"/>
                </a:moveTo>
                <a:lnTo>
                  <a:pt x="584200" y="487680"/>
                </a:lnTo>
                <a:lnTo>
                  <a:pt x="584200" y="489204"/>
                </a:lnTo>
                <a:lnTo>
                  <a:pt x="585470" y="489204"/>
                </a:lnTo>
                <a:close/>
              </a:path>
              <a:path w="721360" h="501650">
                <a:moveTo>
                  <a:pt x="589280" y="42672"/>
                </a:moveTo>
                <a:lnTo>
                  <a:pt x="585470" y="42672"/>
                </a:lnTo>
                <a:lnTo>
                  <a:pt x="587163" y="44704"/>
                </a:lnTo>
                <a:lnTo>
                  <a:pt x="589280" y="42672"/>
                </a:lnTo>
                <a:close/>
              </a:path>
              <a:path w="721360" h="501650">
                <a:moveTo>
                  <a:pt x="589280" y="67056"/>
                </a:moveTo>
                <a:lnTo>
                  <a:pt x="587163" y="65532"/>
                </a:lnTo>
                <a:lnTo>
                  <a:pt x="585470" y="67056"/>
                </a:lnTo>
                <a:lnTo>
                  <a:pt x="589280" y="67056"/>
                </a:lnTo>
                <a:close/>
              </a:path>
              <a:path w="721360" h="501650">
                <a:moveTo>
                  <a:pt x="590039" y="465366"/>
                </a:moveTo>
                <a:lnTo>
                  <a:pt x="589280" y="464820"/>
                </a:lnTo>
                <a:lnTo>
                  <a:pt x="585470" y="464820"/>
                </a:lnTo>
                <a:lnTo>
                  <a:pt x="589578" y="466164"/>
                </a:lnTo>
                <a:lnTo>
                  <a:pt x="590039" y="465366"/>
                </a:lnTo>
                <a:close/>
              </a:path>
              <a:path w="721360" h="501650">
                <a:moveTo>
                  <a:pt x="594509" y="484183"/>
                </a:moveTo>
                <a:lnTo>
                  <a:pt x="589280" y="489204"/>
                </a:lnTo>
                <a:lnTo>
                  <a:pt x="585470" y="489204"/>
                </a:lnTo>
                <a:lnTo>
                  <a:pt x="587163" y="491236"/>
                </a:lnTo>
                <a:lnTo>
                  <a:pt x="591820" y="492252"/>
                </a:lnTo>
                <a:lnTo>
                  <a:pt x="594509" y="484183"/>
                </a:lnTo>
                <a:close/>
              </a:path>
              <a:path w="721360" h="501650">
                <a:moveTo>
                  <a:pt x="593513" y="467868"/>
                </a:moveTo>
                <a:lnTo>
                  <a:pt x="592455" y="467106"/>
                </a:lnTo>
                <a:lnTo>
                  <a:pt x="589578" y="466164"/>
                </a:lnTo>
                <a:lnTo>
                  <a:pt x="587057" y="470535"/>
                </a:lnTo>
                <a:lnTo>
                  <a:pt x="589280" y="467868"/>
                </a:lnTo>
                <a:lnTo>
                  <a:pt x="593513" y="467868"/>
                </a:lnTo>
                <a:close/>
              </a:path>
              <a:path w="721360" h="501650">
                <a:moveTo>
                  <a:pt x="596900" y="67056"/>
                </a:moveTo>
                <a:lnTo>
                  <a:pt x="595630" y="42672"/>
                </a:lnTo>
                <a:lnTo>
                  <a:pt x="589280" y="42672"/>
                </a:lnTo>
                <a:lnTo>
                  <a:pt x="587163" y="44704"/>
                </a:lnTo>
                <a:lnTo>
                  <a:pt x="590550" y="48768"/>
                </a:lnTo>
                <a:lnTo>
                  <a:pt x="590550" y="67056"/>
                </a:lnTo>
                <a:lnTo>
                  <a:pt x="596900" y="67056"/>
                </a:lnTo>
                <a:close/>
              </a:path>
              <a:path w="721360" h="501650">
                <a:moveTo>
                  <a:pt x="590550" y="67056"/>
                </a:moveTo>
                <a:lnTo>
                  <a:pt x="590550" y="62484"/>
                </a:lnTo>
                <a:lnTo>
                  <a:pt x="587163" y="65532"/>
                </a:lnTo>
                <a:lnTo>
                  <a:pt x="589280" y="67056"/>
                </a:lnTo>
                <a:lnTo>
                  <a:pt x="590550" y="67056"/>
                </a:lnTo>
                <a:close/>
              </a:path>
              <a:path w="721360" h="501650">
                <a:moveTo>
                  <a:pt x="595630" y="493776"/>
                </a:moveTo>
                <a:lnTo>
                  <a:pt x="595630" y="483108"/>
                </a:lnTo>
                <a:lnTo>
                  <a:pt x="594509" y="484183"/>
                </a:lnTo>
                <a:lnTo>
                  <a:pt x="591820" y="492252"/>
                </a:lnTo>
                <a:lnTo>
                  <a:pt x="587163" y="491236"/>
                </a:lnTo>
                <a:lnTo>
                  <a:pt x="589280" y="493776"/>
                </a:lnTo>
                <a:lnTo>
                  <a:pt x="595630" y="493776"/>
                </a:lnTo>
                <a:close/>
              </a:path>
              <a:path w="721360" h="501650">
                <a:moveTo>
                  <a:pt x="592455" y="467106"/>
                </a:moveTo>
                <a:lnTo>
                  <a:pt x="590039" y="465366"/>
                </a:lnTo>
                <a:lnTo>
                  <a:pt x="589578" y="466164"/>
                </a:lnTo>
                <a:lnTo>
                  <a:pt x="592455" y="467106"/>
                </a:lnTo>
                <a:close/>
              </a:path>
              <a:path w="721360" h="501650">
                <a:moveTo>
                  <a:pt x="615950" y="464820"/>
                </a:moveTo>
                <a:lnTo>
                  <a:pt x="602967" y="458978"/>
                </a:lnTo>
                <a:lnTo>
                  <a:pt x="594594" y="457470"/>
                </a:lnTo>
                <a:lnTo>
                  <a:pt x="590039" y="465366"/>
                </a:lnTo>
                <a:lnTo>
                  <a:pt x="591820" y="466648"/>
                </a:lnTo>
                <a:lnTo>
                  <a:pt x="591820" y="466344"/>
                </a:lnTo>
                <a:lnTo>
                  <a:pt x="592992" y="467281"/>
                </a:lnTo>
                <a:lnTo>
                  <a:pt x="594407" y="467745"/>
                </a:lnTo>
                <a:lnTo>
                  <a:pt x="604520" y="467868"/>
                </a:lnTo>
                <a:lnTo>
                  <a:pt x="607377" y="472440"/>
                </a:lnTo>
                <a:lnTo>
                  <a:pt x="612140" y="472440"/>
                </a:lnTo>
                <a:lnTo>
                  <a:pt x="613198" y="471424"/>
                </a:lnTo>
                <a:lnTo>
                  <a:pt x="615950" y="464820"/>
                </a:lnTo>
                <a:close/>
              </a:path>
              <a:path w="721360" h="501650">
                <a:moveTo>
                  <a:pt x="594407" y="450557"/>
                </a:moveTo>
                <a:lnTo>
                  <a:pt x="591820" y="452628"/>
                </a:lnTo>
                <a:lnTo>
                  <a:pt x="591820" y="462280"/>
                </a:lnTo>
                <a:lnTo>
                  <a:pt x="593090" y="460078"/>
                </a:lnTo>
                <a:lnTo>
                  <a:pt x="593090" y="457200"/>
                </a:lnTo>
                <a:lnTo>
                  <a:pt x="594407" y="450557"/>
                </a:lnTo>
                <a:close/>
              </a:path>
              <a:path w="721360" h="501650">
                <a:moveTo>
                  <a:pt x="592992" y="467281"/>
                </a:moveTo>
                <a:lnTo>
                  <a:pt x="591820" y="466344"/>
                </a:lnTo>
                <a:lnTo>
                  <a:pt x="591820" y="466648"/>
                </a:lnTo>
                <a:lnTo>
                  <a:pt x="592455" y="467106"/>
                </a:lnTo>
                <a:lnTo>
                  <a:pt x="592992" y="467281"/>
                </a:lnTo>
                <a:close/>
              </a:path>
              <a:path w="721360" h="501650">
                <a:moveTo>
                  <a:pt x="593725" y="467868"/>
                </a:moveTo>
                <a:lnTo>
                  <a:pt x="592992" y="467281"/>
                </a:lnTo>
                <a:lnTo>
                  <a:pt x="592455" y="467106"/>
                </a:lnTo>
                <a:lnTo>
                  <a:pt x="593513" y="467868"/>
                </a:lnTo>
                <a:lnTo>
                  <a:pt x="593725" y="467868"/>
                </a:lnTo>
                <a:close/>
              </a:path>
              <a:path w="721360" h="501650">
                <a:moveTo>
                  <a:pt x="594783" y="467868"/>
                </a:moveTo>
                <a:lnTo>
                  <a:pt x="592992" y="467281"/>
                </a:lnTo>
                <a:lnTo>
                  <a:pt x="593725" y="467868"/>
                </a:lnTo>
                <a:lnTo>
                  <a:pt x="594783" y="467868"/>
                </a:lnTo>
                <a:close/>
              </a:path>
              <a:path w="721360" h="501650">
                <a:moveTo>
                  <a:pt x="618490" y="461772"/>
                </a:moveTo>
                <a:lnTo>
                  <a:pt x="618490" y="452628"/>
                </a:lnTo>
                <a:lnTo>
                  <a:pt x="612140" y="446532"/>
                </a:lnTo>
                <a:lnTo>
                  <a:pt x="599440" y="446532"/>
                </a:lnTo>
                <a:lnTo>
                  <a:pt x="594407" y="450557"/>
                </a:lnTo>
                <a:lnTo>
                  <a:pt x="593090" y="457200"/>
                </a:lnTo>
                <a:lnTo>
                  <a:pt x="594594" y="457470"/>
                </a:lnTo>
                <a:lnTo>
                  <a:pt x="595630" y="455676"/>
                </a:lnTo>
                <a:lnTo>
                  <a:pt x="602967" y="458978"/>
                </a:lnTo>
                <a:lnTo>
                  <a:pt x="618490" y="461772"/>
                </a:lnTo>
                <a:close/>
              </a:path>
              <a:path w="721360" h="501650">
                <a:moveTo>
                  <a:pt x="594594" y="457470"/>
                </a:moveTo>
                <a:lnTo>
                  <a:pt x="593090" y="457200"/>
                </a:lnTo>
                <a:lnTo>
                  <a:pt x="593090" y="460078"/>
                </a:lnTo>
                <a:lnTo>
                  <a:pt x="594594" y="457470"/>
                </a:lnTo>
                <a:close/>
              </a:path>
              <a:path w="721360" h="501650">
                <a:moveTo>
                  <a:pt x="595630" y="469392"/>
                </a:moveTo>
                <a:lnTo>
                  <a:pt x="593725" y="467868"/>
                </a:lnTo>
                <a:lnTo>
                  <a:pt x="593513" y="467868"/>
                </a:lnTo>
                <a:lnTo>
                  <a:pt x="595630" y="469392"/>
                </a:lnTo>
                <a:close/>
              </a:path>
              <a:path w="721360" h="501650">
                <a:moveTo>
                  <a:pt x="599440" y="469392"/>
                </a:moveTo>
                <a:lnTo>
                  <a:pt x="594783" y="467868"/>
                </a:lnTo>
                <a:lnTo>
                  <a:pt x="593725" y="467868"/>
                </a:lnTo>
                <a:lnTo>
                  <a:pt x="598637" y="471798"/>
                </a:lnTo>
                <a:lnTo>
                  <a:pt x="599440" y="469392"/>
                </a:lnTo>
                <a:close/>
              </a:path>
              <a:path w="721360" h="501650">
                <a:moveTo>
                  <a:pt x="623339" y="431219"/>
                </a:moveTo>
                <a:lnTo>
                  <a:pt x="611505" y="427482"/>
                </a:lnTo>
                <a:lnTo>
                  <a:pt x="599440" y="425196"/>
                </a:lnTo>
                <a:lnTo>
                  <a:pt x="594407" y="450557"/>
                </a:lnTo>
                <a:lnTo>
                  <a:pt x="599440" y="446532"/>
                </a:lnTo>
                <a:lnTo>
                  <a:pt x="599440" y="434340"/>
                </a:lnTo>
                <a:lnTo>
                  <a:pt x="605790" y="440436"/>
                </a:lnTo>
                <a:lnTo>
                  <a:pt x="619760" y="440436"/>
                </a:lnTo>
                <a:lnTo>
                  <a:pt x="622597" y="435896"/>
                </a:lnTo>
                <a:lnTo>
                  <a:pt x="623339" y="431219"/>
                </a:lnTo>
                <a:close/>
              </a:path>
              <a:path w="721360" h="501650">
                <a:moveTo>
                  <a:pt x="608330" y="487680"/>
                </a:moveTo>
                <a:lnTo>
                  <a:pt x="608330" y="483108"/>
                </a:lnTo>
                <a:lnTo>
                  <a:pt x="607060" y="486156"/>
                </a:lnTo>
                <a:lnTo>
                  <a:pt x="595630" y="480822"/>
                </a:lnTo>
                <a:lnTo>
                  <a:pt x="594509" y="484183"/>
                </a:lnTo>
                <a:lnTo>
                  <a:pt x="595630" y="483108"/>
                </a:lnTo>
                <a:lnTo>
                  <a:pt x="595630" y="493776"/>
                </a:lnTo>
                <a:lnTo>
                  <a:pt x="603250" y="493776"/>
                </a:lnTo>
                <a:lnTo>
                  <a:pt x="608330" y="487680"/>
                </a:lnTo>
                <a:close/>
              </a:path>
              <a:path w="721360" h="501650">
                <a:moveTo>
                  <a:pt x="602967" y="458978"/>
                </a:moveTo>
                <a:lnTo>
                  <a:pt x="595630" y="455676"/>
                </a:lnTo>
                <a:lnTo>
                  <a:pt x="594594" y="457470"/>
                </a:lnTo>
                <a:lnTo>
                  <a:pt x="602967" y="458978"/>
                </a:lnTo>
                <a:close/>
              </a:path>
              <a:path w="721360" h="501650">
                <a:moveTo>
                  <a:pt x="607060" y="472440"/>
                </a:moveTo>
                <a:lnTo>
                  <a:pt x="603250" y="467868"/>
                </a:lnTo>
                <a:lnTo>
                  <a:pt x="594783" y="467868"/>
                </a:lnTo>
                <a:lnTo>
                  <a:pt x="599440" y="469392"/>
                </a:lnTo>
                <a:lnTo>
                  <a:pt x="599440" y="472440"/>
                </a:lnTo>
                <a:lnTo>
                  <a:pt x="607060" y="472440"/>
                </a:lnTo>
                <a:close/>
              </a:path>
              <a:path w="721360" h="501650">
                <a:moveTo>
                  <a:pt x="603794" y="43542"/>
                </a:moveTo>
                <a:lnTo>
                  <a:pt x="603250" y="42672"/>
                </a:lnTo>
                <a:lnTo>
                  <a:pt x="595630" y="42672"/>
                </a:lnTo>
                <a:lnTo>
                  <a:pt x="596900" y="67056"/>
                </a:lnTo>
                <a:lnTo>
                  <a:pt x="599440" y="67056"/>
                </a:lnTo>
                <a:lnTo>
                  <a:pt x="599440" y="48768"/>
                </a:lnTo>
                <a:lnTo>
                  <a:pt x="603794" y="43542"/>
                </a:lnTo>
                <a:close/>
              </a:path>
              <a:path w="721360" h="501650">
                <a:moveTo>
                  <a:pt x="608330" y="483108"/>
                </a:moveTo>
                <a:lnTo>
                  <a:pt x="608330" y="473964"/>
                </a:lnTo>
                <a:lnTo>
                  <a:pt x="607060" y="472440"/>
                </a:lnTo>
                <a:lnTo>
                  <a:pt x="599440" y="472440"/>
                </a:lnTo>
                <a:lnTo>
                  <a:pt x="598637" y="471798"/>
                </a:lnTo>
                <a:lnTo>
                  <a:pt x="595630" y="480822"/>
                </a:lnTo>
                <a:lnTo>
                  <a:pt x="607060" y="486156"/>
                </a:lnTo>
                <a:lnTo>
                  <a:pt x="608330" y="483108"/>
                </a:lnTo>
                <a:close/>
              </a:path>
              <a:path w="721360" h="501650">
                <a:moveTo>
                  <a:pt x="599440" y="472440"/>
                </a:moveTo>
                <a:lnTo>
                  <a:pt x="599440" y="469392"/>
                </a:lnTo>
                <a:lnTo>
                  <a:pt x="598637" y="471798"/>
                </a:lnTo>
                <a:lnTo>
                  <a:pt x="599440" y="472440"/>
                </a:lnTo>
                <a:close/>
              </a:path>
              <a:path w="721360" h="501650">
                <a:moveTo>
                  <a:pt x="607060" y="62484"/>
                </a:moveTo>
                <a:lnTo>
                  <a:pt x="607060" y="48768"/>
                </a:lnTo>
                <a:lnTo>
                  <a:pt x="603794" y="43542"/>
                </a:lnTo>
                <a:lnTo>
                  <a:pt x="599440" y="48768"/>
                </a:lnTo>
                <a:lnTo>
                  <a:pt x="599440" y="62484"/>
                </a:lnTo>
                <a:lnTo>
                  <a:pt x="603794" y="66402"/>
                </a:lnTo>
                <a:lnTo>
                  <a:pt x="607060" y="62484"/>
                </a:lnTo>
                <a:close/>
              </a:path>
              <a:path w="721360" h="501650">
                <a:moveTo>
                  <a:pt x="603794" y="66402"/>
                </a:moveTo>
                <a:lnTo>
                  <a:pt x="599440" y="62484"/>
                </a:lnTo>
                <a:lnTo>
                  <a:pt x="599440" y="67056"/>
                </a:lnTo>
                <a:lnTo>
                  <a:pt x="603250" y="67056"/>
                </a:lnTo>
                <a:lnTo>
                  <a:pt x="603794" y="66402"/>
                </a:lnTo>
                <a:close/>
              </a:path>
              <a:path w="721360" h="501650">
                <a:moveTo>
                  <a:pt x="601377" y="418764"/>
                </a:moveTo>
                <a:lnTo>
                  <a:pt x="599440" y="420624"/>
                </a:lnTo>
                <a:lnTo>
                  <a:pt x="599440" y="423672"/>
                </a:lnTo>
                <a:lnTo>
                  <a:pt x="601377" y="418764"/>
                </a:lnTo>
                <a:close/>
              </a:path>
              <a:path w="721360" h="501650">
                <a:moveTo>
                  <a:pt x="623570" y="429768"/>
                </a:moveTo>
                <a:lnTo>
                  <a:pt x="623570" y="420624"/>
                </a:lnTo>
                <a:lnTo>
                  <a:pt x="619760" y="414528"/>
                </a:lnTo>
                <a:lnTo>
                  <a:pt x="605790" y="414528"/>
                </a:lnTo>
                <a:lnTo>
                  <a:pt x="601377" y="418764"/>
                </a:lnTo>
                <a:lnTo>
                  <a:pt x="599440" y="423672"/>
                </a:lnTo>
                <a:lnTo>
                  <a:pt x="611505" y="427482"/>
                </a:lnTo>
                <a:lnTo>
                  <a:pt x="623570" y="429768"/>
                </a:lnTo>
                <a:close/>
              </a:path>
              <a:path w="721360" h="501650">
                <a:moveTo>
                  <a:pt x="611505" y="427482"/>
                </a:moveTo>
                <a:lnTo>
                  <a:pt x="599440" y="423672"/>
                </a:lnTo>
                <a:lnTo>
                  <a:pt x="599440" y="425196"/>
                </a:lnTo>
                <a:lnTo>
                  <a:pt x="611505" y="427482"/>
                </a:lnTo>
                <a:close/>
              </a:path>
              <a:path w="721360" h="501650">
                <a:moveTo>
                  <a:pt x="622597" y="435896"/>
                </a:moveTo>
                <a:lnTo>
                  <a:pt x="619760" y="440436"/>
                </a:lnTo>
                <a:lnTo>
                  <a:pt x="605790" y="440436"/>
                </a:lnTo>
                <a:lnTo>
                  <a:pt x="599440" y="434340"/>
                </a:lnTo>
                <a:lnTo>
                  <a:pt x="599440" y="446532"/>
                </a:lnTo>
                <a:lnTo>
                  <a:pt x="612140" y="446532"/>
                </a:lnTo>
                <a:lnTo>
                  <a:pt x="618490" y="452628"/>
                </a:lnTo>
                <a:lnTo>
                  <a:pt x="618490" y="461772"/>
                </a:lnTo>
                <a:lnTo>
                  <a:pt x="622597" y="435896"/>
                </a:lnTo>
                <a:close/>
              </a:path>
              <a:path w="721360" h="501650">
                <a:moveTo>
                  <a:pt x="635000" y="402336"/>
                </a:moveTo>
                <a:lnTo>
                  <a:pt x="610870" y="394716"/>
                </a:lnTo>
                <a:lnTo>
                  <a:pt x="601377" y="418764"/>
                </a:lnTo>
                <a:lnTo>
                  <a:pt x="605790" y="414528"/>
                </a:lnTo>
                <a:lnTo>
                  <a:pt x="608330" y="414528"/>
                </a:lnTo>
                <a:lnTo>
                  <a:pt x="608330" y="405384"/>
                </a:lnTo>
                <a:lnTo>
                  <a:pt x="614680" y="411480"/>
                </a:lnTo>
                <a:lnTo>
                  <a:pt x="628650" y="411480"/>
                </a:lnTo>
                <a:lnTo>
                  <a:pt x="633062" y="407243"/>
                </a:lnTo>
                <a:lnTo>
                  <a:pt x="635000" y="402336"/>
                </a:lnTo>
                <a:close/>
              </a:path>
              <a:path w="721360" h="501650">
                <a:moveTo>
                  <a:pt x="618490" y="466344"/>
                </a:moveTo>
                <a:lnTo>
                  <a:pt x="618490" y="461772"/>
                </a:lnTo>
                <a:lnTo>
                  <a:pt x="602967" y="458978"/>
                </a:lnTo>
                <a:lnTo>
                  <a:pt x="615950" y="464820"/>
                </a:lnTo>
                <a:lnTo>
                  <a:pt x="615950" y="468782"/>
                </a:lnTo>
                <a:lnTo>
                  <a:pt x="618490" y="466344"/>
                </a:lnTo>
                <a:close/>
              </a:path>
              <a:path w="721360" h="501650">
                <a:moveTo>
                  <a:pt x="604520" y="42672"/>
                </a:moveTo>
                <a:lnTo>
                  <a:pt x="603250" y="42672"/>
                </a:lnTo>
                <a:lnTo>
                  <a:pt x="603794" y="43542"/>
                </a:lnTo>
                <a:lnTo>
                  <a:pt x="604520" y="42672"/>
                </a:lnTo>
                <a:close/>
              </a:path>
              <a:path w="721360" h="501650">
                <a:moveTo>
                  <a:pt x="604520" y="67056"/>
                </a:moveTo>
                <a:lnTo>
                  <a:pt x="603794" y="66402"/>
                </a:lnTo>
                <a:lnTo>
                  <a:pt x="603250" y="67056"/>
                </a:lnTo>
                <a:lnTo>
                  <a:pt x="604520" y="67056"/>
                </a:lnTo>
                <a:close/>
              </a:path>
              <a:path w="721360" h="501650">
                <a:moveTo>
                  <a:pt x="607377" y="472440"/>
                </a:moveTo>
                <a:lnTo>
                  <a:pt x="604520" y="467868"/>
                </a:lnTo>
                <a:lnTo>
                  <a:pt x="603250" y="467868"/>
                </a:lnTo>
                <a:lnTo>
                  <a:pt x="607060" y="472440"/>
                </a:lnTo>
                <a:lnTo>
                  <a:pt x="607377" y="472440"/>
                </a:lnTo>
                <a:close/>
              </a:path>
              <a:path w="721360" h="501650">
                <a:moveTo>
                  <a:pt x="608330" y="487680"/>
                </a:moveTo>
                <a:lnTo>
                  <a:pt x="603250" y="493776"/>
                </a:lnTo>
                <a:lnTo>
                  <a:pt x="604520" y="493776"/>
                </a:lnTo>
                <a:lnTo>
                  <a:pt x="608330" y="487680"/>
                </a:lnTo>
                <a:close/>
              </a:path>
              <a:path w="721360" h="501650">
                <a:moveTo>
                  <a:pt x="619054" y="43349"/>
                </a:moveTo>
                <a:lnTo>
                  <a:pt x="618490" y="42672"/>
                </a:lnTo>
                <a:lnTo>
                  <a:pt x="604520" y="42672"/>
                </a:lnTo>
                <a:lnTo>
                  <a:pt x="603794" y="43542"/>
                </a:lnTo>
                <a:lnTo>
                  <a:pt x="607060" y="48768"/>
                </a:lnTo>
                <a:lnTo>
                  <a:pt x="607060" y="67056"/>
                </a:lnTo>
                <a:lnTo>
                  <a:pt x="613410" y="67056"/>
                </a:lnTo>
                <a:lnTo>
                  <a:pt x="613410" y="48768"/>
                </a:lnTo>
                <a:lnTo>
                  <a:pt x="619054" y="43349"/>
                </a:lnTo>
                <a:close/>
              </a:path>
              <a:path w="721360" h="501650">
                <a:moveTo>
                  <a:pt x="607060" y="67056"/>
                </a:moveTo>
                <a:lnTo>
                  <a:pt x="607060" y="62484"/>
                </a:lnTo>
                <a:lnTo>
                  <a:pt x="603794" y="66402"/>
                </a:lnTo>
                <a:lnTo>
                  <a:pt x="604520" y="67056"/>
                </a:lnTo>
                <a:lnTo>
                  <a:pt x="607060" y="67056"/>
                </a:lnTo>
                <a:close/>
              </a:path>
              <a:path w="721360" h="501650">
                <a:moveTo>
                  <a:pt x="608330" y="473964"/>
                </a:moveTo>
                <a:lnTo>
                  <a:pt x="607377" y="472440"/>
                </a:lnTo>
                <a:lnTo>
                  <a:pt x="607060" y="472440"/>
                </a:lnTo>
                <a:lnTo>
                  <a:pt x="608330" y="473964"/>
                </a:lnTo>
                <a:close/>
              </a:path>
              <a:path w="721360" h="501650">
                <a:moveTo>
                  <a:pt x="613198" y="471424"/>
                </a:moveTo>
                <a:lnTo>
                  <a:pt x="612140" y="472440"/>
                </a:lnTo>
                <a:lnTo>
                  <a:pt x="607377" y="472440"/>
                </a:lnTo>
                <a:lnTo>
                  <a:pt x="608330" y="473964"/>
                </a:lnTo>
                <a:lnTo>
                  <a:pt x="608330" y="483108"/>
                </a:lnTo>
                <a:lnTo>
                  <a:pt x="613198" y="471424"/>
                </a:lnTo>
                <a:close/>
              </a:path>
              <a:path w="721360" h="501650">
                <a:moveTo>
                  <a:pt x="612736" y="387438"/>
                </a:moveTo>
                <a:lnTo>
                  <a:pt x="608330" y="391668"/>
                </a:lnTo>
                <a:lnTo>
                  <a:pt x="608330" y="401150"/>
                </a:lnTo>
                <a:lnTo>
                  <a:pt x="610870" y="394716"/>
                </a:lnTo>
                <a:lnTo>
                  <a:pt x="612736" y="387438"/>
                </a:lnTo>
                <a:close/>
              </a:path>
              <a:path w="721360" h="501650">
                <a:moveTo>
                  <a:pt x="633062" y="407243"/>
                </a:moveTo>
                <a:lnTo>
                  <a:pt x="628650" y="411480"/>
                </a:lnTo>
                <a:lnTo>
                  <a:pt x="614680" y="411480"/>
                </a:lnTo>
                <a:lnTo>
                  <a:pt x="608330" y="405384"/>
                </a:lnTo>
                <a:lnTo>
                  <a:pt x="608330" y="414528"/>
                </a:lnTo>
                <a:lnTo>
                  <a:pt x="619760" y="414528"/>
                </a:lnTo>
                <a:lnTo>
                  <a:pt x="623570" y="420624"/>
                </a:lnTo>
                <a:lnTo>
                  <a:pt x="623570" y="431292"/>
                </a:lnTo>
                <a:lnTo>
                  <a:pt x="633062" y="407243"/>
                </a:lnTo>
                <a:close/>
              </a:path>
              <a:path w="721360" h="501650">
                <a:moveTo>
                  <a:pt x="635000" y="402336"/>
                </a:moveTo>
                <a:lnTo>
                  <a:pt x="635000" y="391668"/>
                </a:lnTo>
                <a:lnTo>
                  <a:pt x="633412" y="390144"/>
                </a:lnTo>
                <a:lnTo>
                  <a:pt x="622300" y="390144"/>
                </a:lnTo>
                <a:lnTo>
                  <a:pt x="617537" y="385572"/>
                </a:lnTo>
                <a:lnTo>
                  <a:pt x="614680" y="385572"/>
                </a:lnTo>
                <a:lnTo>
                  <a:pt x="612736" y="387438"/>
                </a:lnTo>
                <a:lnTo>
                  <a:pt x="610870" y="394716"/>
                </a:lnTo>
                <a:lnTo>
                  <a:pt x="635000" y="402336"/>
                </a:lnTo>
                <a:close/>
              </a:path>
              <a:path w="721360" h="501650">
                <a:moveTo>
                  <a:pt x="623570" y="429768"/>
                </a:moveTo>
                <a:lnTo>
                  <a:pt x="611505" y="427482"/>
                </a:lnTo>
                <a:lnTo>
                  <a:pt x="623339" y="431219"/>
                </a:lnTo>
                <a:lnTo>
                  <a:pt x="623570" y="429768"/>
                </a:lnTo>
                <a:close/>
              </a:path>
              <a:path w="721360" h="501650">
                <a:moveTo>
                  <a:pt x="641350" y="381000"/>
                </a:moveTo>
                <a:lnTo>
                  <a:pt x="615950" y="374904"/>
                </a:lnTo>
                <a:lnTo>
                  <a:pt x="612736" y="387438"/>
                </a:lnTo>
                <a:lnTo>
                  <a:pt x="614680" y="385572"/>
                </a:lnTo>
                <a:lnTo>
                  <a:pt x="615950" y="385572"/>
                </a:lnTo>
                <a:lnTo>
                  <a:pt x="615950" y="384048"/>
                </a:lnTo>
                <a:lnTo>
                  <a:pt x="617537" y="385572"/>
                </a:lnTo>
                <a:lnTo>
                  <a:pt x="628650" y="385572"/>
                </a:lnTo>
                <a:lnTo>
                  <a:pt x="633412" y="390144"/>
                </a:lnTo>
                <a:lnTo>
                  <a:pt x="636270" y="390144"/>
                </a:lnTo>
                <a:lnTo>
                  <a:pt x="639572" y="386974"/>
                </a:lnTo>
                <a:lnTo>
                  <a:pt x="641350" y="381000"/>
                </a:lnTo>
                <a:close/>
              </a:path>
              <a:path w="721360" h="501650">
                <a:moveTo>
                  <a:pt x="615950" y="468782"/>
                </a:moveTo>
                <a:lnTo>
                  <a:pt x="615950" y="464820"/>
                </a:lnTo>
                <a:lnTo>
                  <a:pt x="613198" y="471424"/>
                </a:lnTo>
                <a:lnTo>
                  <a:pt x="615950" y="468782"/>
                </a:lnTo>
                <a:close/>
              </a:path>
              <a:path w="721360" h="501650">
                <a:moveTo>
                  <a:pt x="623570" y="62484"/>
                </a:moveTo>
                <a:lnTo>
                  <a:pt x="623570" y="48768"/>
                </a:lnTo>
                <a:lnTo>
                  <a:pt x="619054" y="43349"/>
                </a:lnTo>
                <a:lnTo>
                  <a:pt x="613410" y="48768"/>
                </a:lnTo>
                <a:lnTo>
                  <a:pt x="613410" y="62484"/>
                </a:lnTo>
                <a:lnTo>
                  <a:pt x="619054" y="66548"/>
                </a:lnTo>
                <a:lnTo>
                  <a:pt x="623570" y="62484"/>
                </a:lnTo>
                <a:close/>
              </a:path>
              <a:path w="721360" h="501650">
                <a:moveTo>
                  <a:pt x="619054" y="66548"/>
                </a:moveTo>
                <a:lnTo>
                  <a:pt x="613410" y="62484"/>
                </a:lnTo>
                <a:lnTo>
                  <a:pt x="613410" y="67056"/>
                </a:lnTo>
                <a:lnTo>
                  <a:pt x="618490" y="67056"/>
                </a:lnTo>
                <a:lnTo>
                  <a:pt x="619054" y="66548"/>
                </a:lnTo>
                <a:close/>
              </a:path>
              <a:path w="721360" h="501650">
                <a:moveTo>
                  <a:pt x="618191" y="368180"/>
                </a:moveTo>
                <a:lnTo>
                  <a:pt x="615950" y="370332"/>
                </a:lnTo>
                <a:lnTo>
                  <a:pt x="615950" y="374904"/>
                </a:lnTo>
                <a:lnTo>
                  <a:pt x="618191" y="368180"/>
                </a:lnTo>
                <a:close/>
              </a:path>
              <a:path w="721360" h="501650">
                <a:moveTo>
                  <a:pt x="642620" y="377190"/>
                </a:moveTo>
                <a:lnTo>
                  <a:pt x="642620" y="370332"/>
                </a:lnTo>
                <a:lnTo>
                  <a:pt x="639572" y="367405"/>
                </a:lnTo>
                <a:lnTo>
                  <a:pt x="628650" y="367284"/>
                </a:lnTo>
                <a:lnTo>
                  <a:pt x="624416" y="364236"/>
                </a:lnTo>
                <a:lnTo>
                  <a:pt x="622300" y="364236"/>
                </a:lnTo>
                <a:lnTo>
                  <a:pt x="618191" y="368180"/>
                </a:lnTo>
                <a:lnTo>
                  <a:pt x="615950" y="374904"/>
                </a:lnTo>
                <a:lnTo>
                  <a:pt x="641350" y="381000"/>
                </a:lnTo>
                <a:lnTo>
                  <a:pt x="642620" y="377190"/>
                </a:lnTo>
                <a:close/>
              </a:path>
              <a:path w="721360" h="501650">
                <a:moveTo>
                  <a:pt x="617537" y="385572"/>
                </a:moveTo>
                <a:lnTo>
                  <a:pt x="615950" y="384048"/>
                </a:lnTo>
                <a:lnTo>
                  <a:pt x="615950" y="385572"/>
                </a:lnTo>
                <a:lnTo>
                  <a:pt x="617537" y="385572"/>
                </a:lnTo>
                <a:close/>
              </a:path>
              <a:path w="721360" h="501650">
                <a:moveTo>
                  <a:pt x="633412" y="390144"/>
                </a:moveTo>
                <a:lnTo>
                  <a:pt x="628650" y="385572"/>
                </a:lnTo>
                <a:lnTo>
                  <a:pt x="617537" y="385572"/>
                </a:lnTo>
                <a:lnTo>
                  <a:pt x="622300" y="390144"/>
                </a:lnTo>
                <a:lnTo>
                  <a:pt x="633412" y="390144"/>
                </a:lnTo>
                <a:close/>
              </a:path>
              <a:path w="721360" h="501650">
                <a:moveTo>
                  <a:pt x="648970" y="358140"/>
                </a:moveTo>
                <a:lnTo>
                  <a:pt x="647131" y="357698"/>
                </a:lnTo>
                <a:lnTo>
                  <a:pt x="646430" y="359664"/>
                </a:lnTo>
                <a:lnTo>
                  <a:pt x="633204" y="354373"/>
                </a:lnTo>
                <a:lnTo>
                  <a:pt x="631190" y="353872"/>
                </a:lnTo>
                <a:lnTo>
                  <a:pt x="623570" y="352044"/>
                </a:lnTo>
                <a:lnTo>
                  <a:pt x="618191" y="368180"/>
                </a:lnTo>
                <a:lnTo>
                  <a:pt x="622300" y="364236"/>
                </a:lnTo>
                <a:lnTo>
                  <a:pt x="622300" y="362712"/>
                </a:lnTo>
                <a:lnTo>
                  <a:pt x="624416" y="364236"/>
                </a:lnTo>
                <a:lnTo>
                  <a:pt x="636270" y="364236"/>
                </a:lnTo>
                <a:lnTo>
                  <a:pt x="639445" y="367284"/>
                </a:lnTo>
                <a:lnTo>
                  <a:pt x="642620" y="367284"/>
                </a:lnTo>
                <a:lnTo>
                  <a:pt x="646964" y="364155"/>
                </a:lnTo>
                <a:lnTo>
                  <a:pt x="648970" y="358140"/>
                </a:lnTo>
                <a:close/>
              </a:path>
              <a:path w="721360" h="501650">
                <a:moveTo>
                  <a:pt x="619760" y="42672"/>
                </a:moveTo>
                <a:lnTo>
                  <a:pt x="618490" y="42672"/>
                </a:lnTo>
                <a:lnTo>
                  <a:pt x="619054" y="43349"/>
                </a:lnTo>
                <a:lnTo>
                  <a:pt x="619760" y="42672"/>
                </a:lnTo>
                <a:close/>
              </a:path>
              <a:path w="721360" h="501650">
                <a:moveTo>
                  <a:pt x="619760" y="67056"/>
                </a:moveTo>
                <a:lnTo>
                  <a:pt x="619054" y="66548"/>
                </a:lnTo>
                <a:lnTo>
                  <a:pt x="618490" y="67056"/>
                </a:lnTo>
                <a:lnTo>
                  <a:pt x="619760" y="67056"/>
                </a:lnTo>
                <a:close/>
              </a:path>
              <a:path w="721360" h="501650">
                <a:moveTo>
                  <a:pt x="627380" y="42672"/>
                </a:moveTo>
                <a:lnTo>
                  <a:pt x="619760" y="42672"/>
                </a:lnTo>
                <a:lnTo>
                  <a:pt x="619054" y="43349"/>
                </a:lnTo>
                <a:lnTo>
                  <a:pt x="623570" y="48768"/>
                </a:lnTo>
                <a:lnTo>
                  <a:pt x="623570" y="67056"/>
                </a:lnTo>
                <a:lnTo>
                  <a:pt x="627380" y="42672"/>
                </a:lnTo>
                <a:close/>
              </a:path>
              <a:path w="721360" h="501650">
                <a:moveTo>
                  <a:pt x="623570" y="67056"/>
                </a:moveTo>
                <a:lnTo>
                  <a:pt x="623570" y="62484"/>
                </a:lnTo>
                <a:lnTo>
                  <a:pt x="619054" y="66548"/>
                </a:lnTo>
                <a:lnTo>
                  <a:pt x="619760" y="67056"/>
                </a:lnTo>
                <a:lnTo>
                  <a:pt x="623570" y="67056"/>
                </a:lnTo>
                <a:close/>
              </a:path>
              <a:path w="721360" h="501650">
                <a:moveTo>
                  <a:pt x="625060" y="346345"/>
                </a:moveTo>
                <a:lnTo>
                  <a:pt x="622300" y="348996"/>
                </a:lnTo>
                <a:lnTo>
                  <a:pt x="622300" y="355854"/>
                </a:lnTo>
                <a:lnTo>
                  <a:pt x="623570" y="352044"/>
                </a:lnTo>
                <a:lnTo>
                  <a:pt x="623570" y="350520"/>
                </a:lnTo>
                <a:lnTo>
                  <a:pt x="625060" y="346345"/>
                </a:lnTo>
                <a:close/>
              </a:path>
              <a:path w="721360" h="501650">
                <a:moveTo>
                  <a:pt x="624416" y="364236"/>
                </a:moveTo>
                <a:lnTo>
                  <a:pt x="622300" y="362712"/>
                </a:lnTo>
                <a:lnTo>
                  <a:pt x="622300" y="364236"/>
                </a:lnTo>
                <a:lnTo>
                  <a:pt x="624416" y="364236"/>
                </a:lnTo>
                <a:close/>
              </a:path>
              <a:path w="721360" h="501650">
                <a:moveTo>
                  <a:pt x="623570" y="434340"/>
                </a:moveTo>
                <a:lnTo>
                  <a:pt x="623570" y="431292"/>
                </a:lnTo>
                <a:lnTo>
                  <a:pt x="623339" y="431219"/>
                </a:lnTo>
                <a:lnTo>
                  <a:pt x="622597" y="435896"/>
                </a:lnTo>
                <a:lnTo>
                  <a:pt x="623570" y="434340"/>
                </a:lnTo>
                <a:close/>
              </a:path>
              <a:path w="721360" h="501650">
                <a:moveTo>
                  <a:pt x="623570" y="431292"/>
                </a:moveTo>
                <a:lnTo>
                  <a:pt x="623570" y="429768"/>
                </a:lnTo>
                <a:lnTo>
                  <a:pt x="623339" y="431219"/>
                </a:lnTo>
                <a:lnTo>
                  <a:pt x="623570" y="431292"/>
                </a:lnTo>
                <a:close/>
              </a:path>
              <a:path w="721360" h="501650">
                <a:moveTo>
                  <a:pt x="634682" y="44196"/>
                </a:moveTo>
                <a:lnTo>
                  <a:pt x="634153" y="43349"/>
                </a:lnTo>
                <a:lnTo>
                  <a:pt x="627380" y="42672"/>
                </a:lnTo>
                <a:lnTo>
                  <a:pt x="623570" y="67056"/>
                </a:lnTo>
                <a:lnTo>
                  <a:pt x="628650" y="67056"/>
                </a:lnTo>
                <a:lnTo>
                  <a:pt x="628650" y="50292"/>
                </a:lnTo>
                <a:lnTo>
                  <a:pt x="633730" y="44196"/>
                </a:lnTo>
                <a:lnTo>
                  <a:pt x="634682" y="44196"/>
                </a:lnTo>
                <a:close/>
              </a:path>
              <a:path w="721360" h="501650">
                <a:moveTo>
                  <a:pt x="633204" y="68107"/>
                </a:moveTo>
                <a:lnTo>
                  <a:pt x="632036" y="67056"/>
                </a:lnTo>
                <a:lnTo>
                  <a:pt x="623570" y="67056"/>
                </a:lnTo>
                <a:lnTo>
                  <a:pt x="633204" y="68107"/>
                </a:lnTo>
                <a:close/>
              </a:path>
              <a:path w="721360" h="501650">
                <a:moveTo>
                  <a:pt x="648970" y="352552"/>
                </a:moveTo>
                <a:lnTo>
                  <a:pt x="648970" y="348996"/>
                </a:lnTo>
                <a:lnTo>
                  <a:pt x="645795" y="345948"/>
                </a:lnTo>
                <a:lnTo>
                  <a:pt x="636270" y="345948"/>
                </a:lnTo>
                <a:lnTo>
                  <a:pt x="633204" y="343005"/>
                </a:lnTo>
                <a:lnTo>
                  <a:pt x="628650" y="342900"/>
                </a:lnTo>
                <a:lnTo>
                  <a:pt x="625060" y="346345"/>
                </a:lnTo>
                <a:lnTo>
                  <a:pt x="623570" y="350520"/>
                </a:lnTo>
                <a:lnTo>
                  <a:pt x="633095" y="354330"/>
                </a:lnTo>
                <a:lnTo>
                  <a:pt x="647131" y="357698"/>
                </a:lnTo>
                <a:lnTo>
                  <a:pt x="648970" y="352552"/>
                </a:lnTo>
                <a:close/>
              </a:path>
              <a:path w="721360" h="501650">
                <a:moveTo>
                  <a:pt x="633095" y="354330"/>
                </a:moveTo>
                <a:lnTo>
                  <a:pt x="623570" y="350520"/>
                </a:lnTo>
                <a:lnTo>
                  <a:pt x="623570" y="352044"/>
                </a:lnTo>
                <a:lnTo>
                  <a:pt x="633095" y="354330"/>
                </a:lnTo>
                <a:close/>
              </a:path>
              <a:path w="721360" h="501650">
                <a:moveTo>
                  <a:pt x="639445" y="367284"/>
                </a:moveTo>
                <a:lnTo>
                  <a:pt x="636270" y="364236"/>
                </a:lnTo>
                <a:lnTo>
                  <a:pt x="624416" y="364236"/>
                </a:lnTo>
                <a:lnTo>
                  <a:pt x="628650" y="367284"/>
                </a:lnTo>
                <a:lnTo>
                  <a:pt x="639445" y="367284"/>
                </a:lnTo>
                <a:close/>
              </a:path>
              <a:path w="721360" h="501650">
                <a:moveTo>
                  <a:pt x="654050" y="338328"/>
                </a:moveTo>
                <a:lnTo>
                  <a:pt x="640715" y="332994"/>
                </a:lnTo>
                <a:lnTo>
                  <a:pt x="631190" y="330708"/>
                </a:lnTo>
                <a:lnTo>
                  <a:pt x="631190" y="329184"/>
                </a:lnTo>
                <a:lnTo>
                  <a:pt x="625060" y="346345"/>
                </a:lnTo>
                <a:lnTo>
                  <a:pt x="628650" y="342900"/>
                </a:lnTo>
                <a:lnTo>
                  <a:pt x="629920" y="342900"/>
                </a:lnTo>
                <a:lnTo>
                  <a:pt x="629920" y="339852"/>
                </a:lnTo>
                <a:lnTo>
                  <a:pt x="631190" y="341071"/>
                </a:lnTo>
                <a:lnTo>
                  <a:pt x="631190" y="330708"/>
                </a:lnTo>
                <a:lnTo>
                  <a:pt x="631571" y="329336"/>
                </a:lnTo>
                <a:lnTo>
                  <a:pt x="631571" y="341436"/>
                </a:lnTo>
                <a:lnTo>
                  <a:pt x="633062" y="342869"/>
                </a:lnTo>
                <a:lnTo>
                  <a:pt x="642620" y="342900"/>
                </a:lnTo>
                <a:lnTo>
                  <a:pt x="645795" y="345948"/>
                </a:lnTo>
                <a:lnTo>
                  <a:pt x="650240" y="345948"/>
                </a:lnTo>
                <a:lnTo>
                  <a:pt x="651896" y="344357"/>
                </a:lnTo>
                <a:lnTo>
                  <a:pt x="654050" y="338328"/>
                </a:lnTo>
                <a:close/>
              </a:path>
              <a:path w="721360" h="501650">
                <a:moveTo>
                  <a:pt x="634153" y="43349"/>
                </a:moveTo>
                <a:lnTo>
                  <a:pt x="633730" y="42672"/>
                </a:lnTo>
                <a:lnTo>
                  <a:pt x="627380" y="42672"/>
                </a:lnTo>
                <a:lnTo>
                  <a:pt x="634153" y="43349"/>
                </a:lnTo>
                <a:close/>
              </a:path>
              <a:path w="721360" h="501650">
                <a:moveTo>
                  <a:pt x="637540" y="62484"/>
                </a:moveTo>
                <a:lnTo>
                  <a:pt x="637540" y="48768"/>
                </a:lnTo>
                <a:lnTo>
                  <a:pt x="634682" y="44196"/>
                </a:lnTo>
                <a:lnTo>
                  <a:pt x="633730" y="44196"/>
                </a:lnTo>
                <a:lnTo>
                  <a:pt x="628650" y="50292"/>
                </a:lnTo>
                <a:lnTo>
                  <a:pt x="628650" y="64008"/>
                </a:lnTo>
                <a:lnTo>
                  <a:pt x="632036" y="67056"/>
                </a:lnTo>
                <a:lnTo>
                  <a:pt x="633730" y="67056"/>
                </a:lnTo>
                <a:lnTo>
                  <a:pt x="637540" y="62484"/>
                </a:lnTo>
                <a:close/>
              </a:path>
              <a:path w="721360" h="501650">
                <a:moveTo>
                  <a:pt x="632036" y="67056"/>
                </a:moveTo>
                <a:lnTo>
                  <a:pt x="628650" y="64008"/>
                </a:lnTo>
                <a:lnTo>
                  <a:pt x="628650" y="67056"/>
                </a:lnTo>
                <a:lnTo>
                  <a:pt x="632036" y="67056"/>
                </a:lnTo>
                <a:close/>
              </a:path>
              <a:path w="721360" h="501650">
                <a:moveTo>
                  <a:pt x="632806" y="324889"/>
                </a:moveTo>
                <a:lnTo>
                  <a:pt x="629920" y="327660"/>
                </a:lnTo>
                <a:lnTo>
                  <a:pt x="629920" y="332740"/>
                </a:lnTo>
                <a:lnTo>
                  <a:pt x="631190" y="329184"/>
                </a:lnTo>
                <a:lnTo>
                  <a:pt x="631571" y="329336"/>
                </a:lnTo>
                <a:lnTo>
                  <a:pt x="632806" y="324889"/>
                </a:lnTo>
                <a:close/>
              </a:path>
              <a:path w="721360" h="501650">
                <a:moveTo>
                  <a:pt x="633095" y="342900"/>
                </a:moveTo>
                <a:lnTo>
                  <a:pt x="629920" y="339852"/>
                </a:lnTo>
                <a:lnTo>
                  <a:pt x="629920" y="342900"/>
                </a:lnTo>
                <a:lnTo>
                  <a:pt x="633095" y="342900"/>
                </a:lnTo>
                <a:close/>
              </a:path>
              <a:path w="721360" h="501650">
                <a:moveTo>
                  <a:pt x="640715" y="332994"/>
                </a:moveTo>
                <a:lnTo>
                  <a:pt x="631571" y="329336"/>
                </a:lnTo>
                <a:lnTo>
                  <a:pt x="631190" y="330708"/>
                </a:lnTo>
                <a:lnTo>
                  <a:pt x="640715" y="332994"/>
                </a:lnTo>
                <a:close/>
              </a:path>
              <a:path w="721360" h="501650">
                <a:moveTo>
                  <a:pt x="656590" y="336804"/>
                </a:moveTo>
                <a:lnTo>
                  <a:pt x="656590" y="327660"/>
                </a:lnTo>
                <a:lnTo>
                  <a:pt x="653415" y="324612"/>
                </a:lnTo>
                <a:lnTo>
                  <a:pt x="643890" y="324612"/>
                </a:lnTo>
                <a:lnTo>
                  <a:pt x="640715" y="321564"/>
                </a:lnTo>
                <a:lnTo>
                  <a:pt x="636270" y="321564"/>
                </a:lnTo>
                <a:lnTo>
                  <a:pt x="632806" y="324889"/>
                </a:lnTo>
                <a:lnTo>
                  <a:pt x="631571" y="329336"/>
                </a:lnTo>
                <a:lnTo>
                  <a:pt x="640715" y="332994"/>
                </a:lnTo>
                <a:lnTo>
                  <a:pt x="656590" y="336804"/>
                </a:lnTo>
                <a:close/>
              </a:path>
              <a:path w="721360" h="501650">
                <a:moveTo>
                  <a:pt x="637540" y="68580"/>
                </a:moveTo>
                <a:lnTo>
                  <a:pt x="637540" y="62484"/>
                </a:lnTo>
                <a:lnTo>
                  <a:pt x="633730" y="67056"/>
                </a:lnTo>
                <a:lnTo>
                  <a:pt x="632036" y="67056"/>
                </a:lnTo>
                <a:lnTo>
                  <a:pt x="633095" y="68008"/>
                </a:lnTo>
                <a:lnTo>
                  <a:pt x="633412" y="68129"/>
                </a:lnTo>
                <a:lnTo>
                  <a:pt x="637540" y="68580"/>
                </a:lnTo>
                <a:close/>
              </a:path>
              <a:path w="721360" h="501650">
                <a:moveTo>
                  <a:pt x="661670" y="315468"/>
                </a:moveTo>
                <a:lnTo>
                  <a:pt x="637540" y="307848"/>
                </a:lnTo>
                <a:lnTo>
                  <a:pt x="632806" y="324889"/>
                </a:lnTo>
                <a:lnTo>
                  <a:pt x="636270" y="321564"/>
                </a:lnTo>
                <a:lnTo>
                  <a:pt x="637540" y="321564"/>
                </a:lnTo>
                <a:lnTo>
                  <a:pt x="637540" y="318516"/>
                </a:lnTo>
                <a:lnTo>
                  <a:pt x="640715" y="321564"/>
                </a:lnTo>
                <a:lnTo>
                  <a:pt x="650240" y="321564"/>
                </a:lnTo>
                <a:lnTo>
                  <a:pt x="653415" y="324612"/>
                </a:lnTo>
                <a:lnTo>
                  <a:pt x="657860" y="324612"/>
                </a:lnTo>
                <a:lnTo>
                  <a:pt x="659976" y="322580"/>
                </a:lnTo>
                <a:lnTo>
                  <a:pt x="661670" y="315468"/>
                </a:lnTo>
                <a:close/>
              </a:path>
              <a:path w="721360" h="501650">
                <a:moveTo>
                  <a:pt x="635000" y="405384"/>
                </a:moveTo>
                <a:lnTo>
                  <a:pt x="635000" y="402336"/>
                </a:lnTo>
                <a:lnTo>
                  <a:pt x="633062" y="407243"/>
                </a:lnTo>
                <a:lnTo>
                  <a:pt x="635000" y="405384"/>
                </a:lnTo>
                <a:close/>
              </a:path>
              <a:path w="721360" h="501650">
                <a:moveTo>
                  <a:pt x="645795" y="345948"/>
                </a:moveTo>
                <a:lnTo>
                  <a:pt x="642620" y="342900"/>
                </a:lnTo>
                <a:lnTo>
                  <a:pt x="633095" y="342900"/>
                </a:lnTo>
                <a:lnTo>
                  <a:pt x="636270" y="345948"/>
                </a:lnTo>
                <a:lnTo>
                  <a:pt x="645795" y="345948"/>
                </a:lnTo>
                <a:close/>
              </a:path>
              <a:path w="721360" h="501650">
                <a:moveTo>
                  <a:pt x="647131" y="357698"/>
                </a:moveTo>
                <a:lnTo>
                  <a:pt x="633095" y="354330"/>
                </a:lnTo>
                <a:lnTo>
                  <a:pt x="646430" y="359664"/>
                </a:lnTo>
                <a:lnTo>
                  <a:pt x="647131" y="357698"/>
                </a:lnTo>
                <a:close/>
              </a:path>
              <a:path w="721360" h="501650">
                <a:moveTo>
                  <a:pt x="637540" y="68580"/>
                </a:moveTo>
                <a:lnTo>
                  <a:pt x="633204" y="68107"/>
                </a:lnTo>
                <a:lnTo>
                  <a:pt x="633730" y="68580"/>
                </a:lnTo>
                <a:lnTo>
                  <a:pt x="637540" y="68580"/>
                </a:lnTo>
                <a:close/>
              </a:path>
              <a:path w="721360" h="501650">
                <a:moveTo>
                  <a:pt x="639572" y="386974"/>
                </a:moveTo>
                <a:lnTo>
                  <a:pt x="636270" y="390144"/>
                </a:lnTo>
                <a:lnTo>
                  <a:pt x="633412" y="390144"/>
                </a:lnTo>
                <a:lnTo>
                  <a:pt x="635000" y="391668"/>
                </a:lnTo>
                <a:lnTo>
                  <a:pt x="635000" y="402336"/>
                </a:lnTo>
                <a:lnTo>
                  <a:pt x="639572" y="386974"/>
                </a:lnTo>
                <a:close/>
              </a:path>
              <a:path w="721360" h="501650">
                <a:moveTo>
                  <a:pt x="642620" y="44196"/>
                </a:moveTo>
                <a:lnTo>
                  <a:pt x="634153" y="43349"/>
                </a:lnTo>
                <a:lnTo>
                  <a:pt x="634682" y="44196"/>
                </a:lnTo>
                <a:lnTo>
                  <a:pt x="642620" y="44196"/>
                </a:lnTo>
                <a:close/>
              </a:path>
              <a:path w="721360" h="501650">
                <a:moveTo>
                  <a:pt x="642620" y="44196"/>
                </a:moveTo>
                <a:lnTo>
                  <a:pt x="634682" y="44196"/>
                </a:lnTo>
                <a:lnTo>
                  <a:pt x="637540" y="48768"/>
                </a:lnTo>
                <a:lnTo>
                  <a:pt x="637540" y="68580"/>
                </a:lnTo>
                <a:lnTo>
                  <a:pt x="642620" y="44196"/>
                </a:lnTo>
                <a:close/>
              </a:path>
              <a:path w="721360" h="501650">
                <a:moveTo>
                  <a:pt x="652145" y="49682"/>
                </a:moveTo>
                <a:lnTo>
                  <a:pt x="646430" y="44196"/>
                </a:lnTo>
                <a:lnTo>
                  <a:pt x="641350" y="50292"/>
                </a:lnTo>
                <a:lnTo>
                  <a:pt x="637540" y="68580"/>
                </a:lnTo>
                <a:lnTo>
                  <a:pt x="641350" y="68580"/>
                </a:lnTo>
                <a:lnTo>
                  <a:pt x="641350" y="64008"/>
                </a:lnTo>
                <a:lnTo>
                  <a:pt x="646430" y="68580"/>
                </a:lnTo>
                <a:lnTo>
                  <a:pt x="651510" y="64922"/>
                </a:lnTo>
                <a:lnTo>
                  <a:pt x="651510" y="50292"/>
                </a:lnTo>
                <a:lnTo>
                  <a:pt x="652145" y="49682"/>
                </a:lnTo>
                <a:close/>
              </a:path>
              <a:path w="721360" h="501650">
                <a:moveTo>
                  <a:pt x="640482" y="301975"/>
                </a:moveTo>
                <a:lnTo>
                  <a:pt x="637540" y="304800"/>
                </a:lnTo>
                <a:lnTo>
                  <a:pt x="637540" y="307848"/>
                </a:lnTo>
                <a:lnTo>
                  <a:pt x="638810" y="308249"/>
                </a:lnTo>
                <a:lnTo>
                  <a:pt x="638810" y="306324"/>
                </a:lnTo>
                <a:lnTo>
                  <a:pt x="640482" y="301975"/>
                </a:lnTo>
                <a:close/>
              </a:path>
              <a:path w="721360" h="501650">
                <a:moveTo>
                  <a:pt x="640715" y="321564"/>
                </a:moveTo>
                <a:lnTo>
                  <a:pt x="637540" y="318516"/>
                </a:lnTo>
                <a:lnTo>
                  <a:pt x="637540" y="321564"/>
                </a:lnTo>
                <a:lnTo>
                  <a:pt x="640715" y="321564"/>
                </a:lnTo>
                <a:close/>
              </a:path>
              <a:path w="721360" h="501650">
                <a:moveTo>
                  <a:pt x="669290" y="301752"/>
                </a:moveTo>
                <a:lnTo>
                  <a:pt x="666750" y="304800"/>
                </a:lnTo>
                <a:lnTo>
                  <a:pt x="651510" y="304800"/>
                </a:lnTo>
                <a:lnTo>
                  <a:pt x="646430" y="298704"/>
                </a:lnTo>
                <a:lnTo>
                  <a:pt x="643890" y="298704"/>
                </a:lnTo>
                <a:lnTo>
                  <a:pt x="640482" y="301975"/>
                </a:lnTo>
                <a:lnTo>
                  <a:pt x="638810" y="306324"/>
                </a:lnTo>
                <a:lnTo>
                  <a:pt x="661670" y="315468"/>
                </a:lnTo>
                <a:lnTo>
                  <a:pt x="669290" y="301752"/>
                </a:lnTo>
                <a:close/>
              </a:path>
              <a:path w="721360" h="501650">
                <a:moveTo>
                  <a:pt x="661670" y="315468"/>
                </a:moveTo>
                <a:lnTo>
                  <a:pt x="638810" y="306324"/>
                </a:lnTo>
                <a:lnTo>
                  <a:pt x="638810" y="308249"/>
                </a:lnTo>
                <a:lnTo>
                  <a:pt x="661670" y="315468"/>
                </a:lnTo>
                <a:close/>
              </a:path>
              <a:path w="721360" h="501650">
                <a:moveTo>
                  <a:pt x="646964" y="364155"/>
                </a:moveTo>
                <a:lnTo>
                  <a:pt x="642620" y="367284"/>
                </a:lnTo>
                <a:lnTo>
                  <a:pt x="639445" y="367284"/>
                </a:lnTo>
                <a:lnTo>
                  <a:pt x="642620" y="370332"/>
                </a:lnTo>
                <a:lnTo>
                  <a:pt x="642620" y="377190"/>
                </a:lnTo>
                <a:lnTo>
                  <a:pt x="646964" y="364155"/>
                </a:lnTo>
                <a:close/>
              </a:path>
              <a:path w="721360" h="501650">
                <a:moveTo>
                  <a:pt x="642620" y="384048"/>
                </a:moveTo>
                <a:lnTo>
                  <a:pt x="642620" y="377190"/>
                </a:lnTo>
                <a:lnTo>
                  <a:pt x="641350" y="381000"/>
                </a:lnTo>
                <a:lnTo>
                  <a:pt x="639572" y="386974"/>
                </a:lnTo>
                <a:lnTo>
                  <a:pt x="642620" y="384048"/>
                </a:lnTo>
                <a:close/>
              </a:path>
              <a:path w="721360" h="501650">
                <a:moveTo>
                  <a:pt x="671830" y="297180"/>
                </a:moveTo>
                <a:lnTo>
                  <a:pt x="659130" y="291846"/>
                </a:lnTo>
                <a:lnTo>
                  <a:pt x="646430" y="288036"/>
                </a:lnTo>
                <a:lnTo>
                  <a:pt x="646430" y="286512"/>
                </a:lnTo>
                <a:lnTo>
                  <a:pt x="640482" y="301975"/>
                </a:lnTo>
                <a:lnTo>
                  <a:pt x="643890" y="298704"/>
                </a:lnTo>
                <a:lnTo>
                  <a:pt x="646430" y="298704"/>
                </a:lnTo>
                <a:lnTo>
                  <a:pt x="646430" y="288036"/>
                </a:lnTo>
                <a:lnTo>
                  <a:pt x="646860" y="286692"/>
                </a:lnTo>
                <a:lnTo>
                  <a:pt x="646860" y="298704"/>
                </a:lnTo>
                <a:lnTo>
                  <a:pt x="657860" y="298704"/>
                </a:lnTo>
                <a:lnTo>
                  <a:pt x="664210" y="304800"/>
                </a:lnTo>
                <a:lnTo>
                  <a:pt x="666750" y="304800"/>
                </a:lnTo>
                <a:lnTo>
                  <a:pt x="669290" y="301752"/>
                </a:lnTo>
                <a:lnTo>
                  <a:pt x="671830" y="297180"/>
                </a:lnTo>
                <a:close/>
              </a:path>
              <a:path w="721360" h="501650">
                <a:moveTo>
                  <a:pt x="653415" y="324612"/>
                </a:moveTo>
                <a:lnTo>
                  <a:pt x="650240" y="321564"/>
                </a:lnTo>
                <a:lnTo>
                  <a:pt x="640715" y="321564"/>
                </a:lnTo>
                <a:lnTo>
                  <a:pt x="643890" y="324612"/>
                </a:lnTo>
                <a:lnTo>
                  <a:pt x="653415" y="324612"/>
                </a:lnTo>
                <a:close/>
              </a:path>
              <a:path w="721360" h="501650">
                <a:moveTo>
                  <a:pt x="656590" y="339852"/>
                </a:moveTo>
                <a:lnTo>
                  <a:pt x="656590" y="336804"/>
                </a:lnTo>
                <a:lnTo>
                  <a:pt x="640715" y="332994"/>
                </a:lnTo>
                <a:lnTo>
                  <a:pt x="654050" y="338328"/>
                </a:lnTo>
                <a:lnTo>
                  <a:pt x="654050" y="342290"/>
                </a:lnTo>
                <a:lnTo>
                  <a:pt x="656590" y="339852"/>
                </a:lnTo>
                <a:close/>
              </a:path>
              <a:path w="721360" h="501650">
                <a:moveTo>
                  <a:pt x="646430" y="44196"/>
                </a:moveTo>
                <a:lnTo>
                  <a:pt x="642620" y="44196"/>
                </a:lnTo>
                <a:lnTo>
                  <a:pt x="641350" y="50292"/>
                </a:lnTo>
                <a:lnTo>
                  <a:pt x="646430" y="44196"/>
                </a:lnTo>
                <a:close/>
              </a:path>
              <a:path w="721360" h="501650">
                <a:moveTo>
                  <a:pt x="646430" y="68580"/>
                </a:moveTo>
                <a:lnTo>
                  <a:pt x="641350" y="64008"/>
                </a:lnTo>
                <a:lnTo>
                  <a:pt x="641350" y="68580"/>
                </a:lnTo>
                <a:lnTo>
                  <a:pt x="646430" y="68580"/>
                </a:lnTo>
                <a:close/>
              </a:path>
              <a:path w="721360" h="501650">
                <a:moveTo>
                  <a:pt x="651896" y="344357"/>
                </a:moveTo>
                <a:lnTo>
                  <a:pt x="650240" y="345948"/>
                </a:lnTo>
                <a:lnTo>
                  <a:pt x="645795" y="345948"/>
                </a:lnTo>
                <a:lnTo>
                  <a:pt x="648970" y="348996"/>
                </a:lnTo>
                <a:lnTo>
                  <a:pt x="648970" y="352552"/>
                </a:lnTo>
                <a:lnTo>
                  <a:pt x="651896" y="344357"/>
                </a:lnTo>
                <a:close/>
              </a:path>
              <a:path w="721360" h="501650">
                <a:moveTo>
                  <a:pt x="657860" y="44196"/>
                </a:moveTo>
                <a:lnTo>
                  <a:pt x="646430" y="44196"/>
                </a:lnTo>
                <a:lnTo>
                  <a:pt x="652145" y="49682"/>
                </a:lnTo>
                <a:lnTo>
                  <a:pt x="657860" y="44196"/>
                </a:lnTo>
                <a:close/>
              </a:path>
              <a:path w="721360" h="501650">
                <a:moveTo>
                  <a:pt x="657860" y="68580"/>
                </a:moveTo>
                <a:lnTo>
                  <a:pt x="652145" y="64465"/>
                </a:lnTo>
                <a:lnTo>
                  <a:pt x="646430" y="68580"/>
                </a:lnTo>
                <a:lnTo>
                  <a:pt x="657860" y="68580"/>
                </a:lnTo>
                <a:close/>
              </a:path>
              <a:path w="721360" h="501650">
                <a:moveTo>
                  <a:pt x="648017" y="283083"/>
                </a:moveTo>
                <a:lnTo>
                  <a:pt x="646430" y="284988"/>
                </a:lnTo>
                <a:lnTo>
                  <a:pt x="646430" y="286512"/>
                </a:lnTo>
                <a:lnTo>
                  <a:pt x="646860" y="286692"/>
                </a:lnTo>
                <a:lnTo>
                  <a:pt x="648017" y="283083"/>
                </a:lnTo>
                <a:close/>
              </a:path>
              <a:path w="721360" h="501650">
                <a:moveTo>
                  <a:pt x="659130" y="291846"/>
                </a:moveTo>
                <a:lnTo>
                  <a:pt x="646860" y="286692"/>
                </a:lnTo>
                <a:lnTo>
                  <a:pt x="646430" y="288036"/>
                </a:lnTo>
                <a:lnTo>
                  <a:pt x="659130" y="291846"/>
                </a:lnTo>
                <a:close/>
              </a:path>
              <a:path w="721360" h="501650">
                <a:moveTo>
                  <a:pt x="664210" y="304800"/>
                </a:moveTo>
                <a:lnTo>
                  <a:pt x="657860" y="298704"/>
                </a:lnTo>
                <a:lnTo>
                  <a:pt x="646430" y="298704"/>
                </a:lnTo>
                <a:lnTo>
                  <a:pt x="651510" y="304800"/>
                </a:lnTo>
                <a:lnTo>
                  <a:pt x="664210" y="304800"/>
                </a:lnTo>
                <a:close/>
              </a:path>
              <a:path w="721360" h="501650">
                <a:moveTo>
                  <a:pt x="676148" y="280111"/>
                </a:moveTo>
                <a:lnTo>
                  <a:pt x="673100" y="284988"/>
                </a:lnTo>
                <a:lnTo>
                  <a:pt x="657860" y="284988"/>
                </a:lnTo>
                <a:lnTo>
                  <a:pt x="652780" y="278892"/>
                </a:lnTo>
                <a:lnTo>
                  <a:pt x="651510" y="278892"/>
                </a:lnTo>
                <a:lnTo>
                  <a:pt x="648017" y="283083"/>
                </a:lnTo>
                <a:lnTo>
                  <a:pt x="646860" y="286692"/>
                </a:lnTo>
                <a:lnTo>
                  <a:pt x="659130" y="291846"/>
                </a:lnTo>
                <a:lnTo>
                  <a:pt x="671830" y="295656"/>
                </a:lnTo>
                <a:lnTo>
                  <a:pt x="676148" y="280111"/>
                </a:lnTo>
                <a:close/>
              </a:path>
              <a:path w="721360" h="501650">
                <a:moveTo>
                  <a:pt x="648970" y="362712"/>
                </a:moveTo>
                <a:lnTo>
                  <a:pt x="648970" y="358140"/>
                </a:lnTo>
                <a:lnTo>
                  <a:pt x="646964" y="364155"/>
                </a:lnTo>
                <a:lnTo>
                  <a:pt x="648970" y="362712"/>
                </a:lnTo>
                <a:close/>
              </a:path>
              <a:path w="721360" h="501650">
                <a:moveTo>
                  <a:pt x="648970" y="358140"/>
                </a:moveTo>
                <a:lnTo>
                  <a:pt x="648970" y="352552"/>
                </a:lnTo>
                <a:lnTo>
                  <a:pt x="647131" y="357698"/>
                </a:lnTo>
                <a:lnTo>
                  <a:pt x="648970" y="358140"/>
                </a:lnTo>
                <a:close/>
              </a:path>
              <a:path w="721360" h="501650">
                <a:moveTo>
                  <a:pt x="676910" y="277368"/>
                </a:moveTo>
                <a:lnTo>
                  <a:pt x="664845" y="272796"/>
                </a:lnTo>
                <a:lnTo>
                  <a:pt x="652780" y="269748"/>
                </a:lnTo>
                <a:lnTo>
                  <a:pt x="652780" y="268224"/>
                </a:lnTo>
                <a:lnTo>
                  <a:pt x="648017" y="283083"/>
                </a:lnTo>
                <a:lnTo>
                  <a:pt x="651510" y="278892"/>
                </a:lnTo>
                <a:lnTo>
                  <a:pt x="652780" y="278892"/>
                </a:lnTo>
                <a:lnTo>
                  <a:pt x="652780" y="269748"/>
                </a:lnTo>
                <a:lnTo>
                  <a:pt x="653163" y="268369"/>
                </a:lnTo>
                <a:lnTo>
                  <a:pt x="653163" y="278892"/>
                </a:lnTo>
                <a:lnTo>
                  <a:pt x="666750" y="278892"/>
                </a:lnTo>
                <a:lnTo>
                  <a:pt x="671830" y="284988"/>
                </a:lnTo>
                <a:lnTo>
                  <a:pt x="673100" y="284988"/>
                </a:lnTo>
                <a:lnTo>
                  <a:pt x="676148" y="280111"/>
                </a:lnTo>
                <a:lnTo>
                  <a:pt x="676910" y="277368"/>
                </a:lnTo>
                <a:close/>
              </a:path>
              <a:path w="721360" h="501650">
                <a:moveTo>
                  <a:pt x="652780" y="64008"/>
                </a:moveTo>
                <a:lnTo>
                  <a:pt x="652780" y="50292"/>
                </a:lnTo>
                <a:lnTo>
                  <a:pt x="652145" y="49682"/>
                </a:lnTo>
                <a:lnTo>
                  <a:pt x="651510" y="50292"/>
                </a:lnTo>
                <a:lnTo>
                  <a:pt x="651510" y="64008"/>
                </a:lnTo>
                <a:lnTo>
                  <a:pt x="652145" y="64465"/>
                </a:lnTo>
                <a:lnTo>
                  <a:pt x="652780" y="64008"/>
                </a:lnTo>
                <a:close/>
              </a:path>
              <a:path w="721360" h="501650">
                <a:moveTo>
                  <a:pt x="652145" y="64465"/>
                </a:moveTo>
                <a:lnTo>
                  <a:pt x="651510" y="64008"/>
                </a:lnTo>
                <a:lnTo>
                  <a:pt x="651510" y="64922"/>
                </a:lnTo>
                <a:lnTo>
                  <a:pt x="652145" y="64465"/>
                </a:lnTo>
                <a:close/>
              </a:path>
              <a:path w="721360" h="501650">
                <a:moveTo>
                  <a:pt x="654050" y="342290"/>
                </a:moveTo>
                <a:lnTo>
                  <a:pt x="654050" y="338328"/>
                </a:lnTo>
                <a:lnTo>
                  <a:pt x="651896" y="344357"/>
                </a:lnTo>
                <a:lnTo>
                  <a:pt x="654050" y="342290"/>
                </a:lnTo>
                <a:close/>
              </a:path>
              <a:path w="721360" h="501650">
                <a:moveTo>
                  <a:pt x="663575" y="48463"/>
                </a:moveTo>
                <a:lnTo>
                  <a:pt x="659130" y="44196"/>
                </a:lnTo>
                <a:lnTo>
                  <a:pt x="657860" y="44196"/>
                </a:lnTo>
                <a:lnTo>
                  <a:pt x="652145" y="49682"/>
                </a:lnTo>
                <a:lnTo>
                  <a:pt x="652780" y="50292"/>
                </a:lnTo>
                <a:lnTo>
                  <a:pt x="652780" y="64922"/>
                </a:lnTo>
                <a:lnTo>
                  <a:pt x="657860" y="68580"/>
                </a:lnTo>
                <a:lnTo>
                  <a:pt x="659130" y="68580"/>
                </a:lnTo>
                <a:lnTo>
                  <a:pt x="661670" y="66751"/>
                </a:lnTo>
                <a:lnTo>
                  <a:pt x="661670" y="50292"/>
                </a:lnTo>
                <a:lnTo>
                  <a:pt x="663575" y="48463"/>
                </a:lnTo>
                <a:close/>
              </a:path>
              <a:path w="721360" h="501650">
                <a:moveTo>
                  <a:pt x="652780" y="64922"/>
                </a:moveTo>
                <a:lnTo>
                  <a:pt x="652780" y="64008"/>
                </a:lnTo>
                <a:lnTo>
                  <a:pt x="652145" y="64465"/>
                </a:lnTo>
                <a:lnTo>
                  <a:pt x="652780" y="64922"/>
                </a:lnTo>
                <a:close/>
              </a:path>
              <a:path w="721360" h="501650">
                <a:moveTo>
                  <a:pt x="654473" y="263652"/>
                </a:moveTo>
                <a:lnTo>
                  <a:pt x="652780" y="265176"/>
                </a:lnTo>
                <a:lnTo>
                  <a:pt x="652780" y="268224"/>
                </a:lnTo>
                <a:lnTo>
                  <a:pt x="653163" y="268369"/>
                </a:lnTo>
                <a:lnTo>
                  <a:pt x="654473" y="263652"/>
                </a:lnTo>
                <a:close/>
              </a:path>
              <a:path w="721360" h="501650">
                <a:moveTo>
                  <a:pt x="664845" y="272796"/>
                </a:moveTo>
                <a:lnTo>
                  <a:pt x="653163" y="268369"/>
                </a:lnTo>
                <a:lnTo>
                  <a:pt x="652780" y="269748"/>
                </a:lnTo>
                <a:lnTo>
                  <a:pt x="664845" y="272796"/>
                </a:lnTo>
                <a:close/>
              </a:path>
              <a:path w="721360" h="501650">
                <a:moveTo>
                  <a:pt x="671830" y="284988"/>
                </a:moveTo>
                <a:lnTo>
                  <a:pt x="666750" y="278892"/>
                </a:lnTo>
                <a:lnTo>
                  <a:pt x="652780" y="278892"/>
                </a:lnTo>
                <a:lnTo>
                  <a:pt x="657860" y="284988"/>
                </a:lnTo>
                <a:lnTo>
                  <a:pt x="671830" y="284988"/>
                </a:lnTo>
                <a:close/>
              </a:path>
              <a:path w="721360" h="501650">
                <a:moveTo>
                  <a:pt x="676910" y="275844"/>
                </a:moveTo>
                <a:lnTo>
                  <a:pt x="676910" y="265176"/>
                </a:lnTo>
                <a:lnTo>
                  <a:pt x="674370" y="262128"/>
                </a:lnTo>
                <a:lnTo>
                  <a:pt x="665346" y="262031"/>
                </a:lnTo>
                <a:lnTo>
                  <a:pt x="663363" y="260604"/>
                </a:lnTo>
                <a:lnTo>
                  <a:pt x="657860" y="260604"/>
                </a:lnTo>
                <a:lnTo>
                  <a:pt x="654473" y="263652"/>
                </a:lnTo>
                <a:lnTo>
                  <a:pt x="653163" y="268369"/>
                </a:lnTo>
                <a:lnTo>
                  <a:pt x="664845" y="272796"/>
                </a:lnTo>
                <a:lnTo>
                  <a:pt x="676910" y="275844"/>
                </a:lnTo>
                <a:close/>
              </a:path>
              <a:path w="721360" h="501650">
                <a:moveTo>
                  <a:pt x="659976" y="322580"/>
                </a:moveTo>
                <a:lnTo>
                  <a:pt x="657860" y="324612"/>
                </a:lnTo>
                <a:lnTo>
                  <a:pt x="653415" y="324612"/>
                </a:lnTo>
                <a:lnTo>
                  <a:pt x="656590" y="327660"/>
                </a:lnTo>
                <a:lnTo>
                  <a:pt x="656590" y="336804"/>
                </a:lnTo>
                <a:lnTo>
                  <a:pt x="659976" y="322580"/>
                </a:lnTo>
                <a:close/>
              </a:path>
              <a:path w="721360" h="501650">
                <a:moveTo>
                  <a:pt x="683260" y="254508"/>
                </a:moveTo>
                <a:lnTo>
                  <a:pt x="659130" y="246888"/>
                </a:lnTo>
                <a:lnTo>
                  <a:pt x="654473" y="263652"/>
                </a:lnTo>
                <a:lnTo>
                  <a:pt x="657860" y="260604"/>
                </a:lnTo>
                <a:lnTo>
                  <a:pt x="659130" y="260604"/>
                </a:lnTo>
                <a:lnTo>
                  <a:pt x="659130" y="257556"/>
                </a:lnTo>
                <a:lnTo>
                  <a:pt x="663363" y="260604"/>
                </a:lnTo>
                <a:lnTo>
                  <a:pt x="673100" y="260604"/>
                </a:lnTo>
                <a:lnTo>
                  <a:pt x="674370" y="262128"/>
                </a:lnTo>
                <a:lnTo>
                  <a:pt x="679450" y="262128"/>
                </a:lnTo>
                <a:lnTo>
                  <a:pt x="681848" y="259249"/>
                </a:lnTo>
                <a:lnTo>
                  <a:pt x="683260" y="254508"/>
                </a:lnTo>
                <a:close/>
              </a:path>
              <a:path w="721360" h="501650">
                <a:moveTo>
                  <a:pt x="665480" y="44196"/>
                </a:moveTo>
                <a:lnTo>
                  <a:pt x="659130" y="44196"/>
                </a:lnTo>
                <a:lnTo>
                  <a:pt x="663575" y="48463"/>
                </a:lnTo>
                <a:lnTo>
                  <a:pt x="665346" y="46762"/>
                </a:lnTo>
                <a:lnTo>
                  <a:pt x="665480" y="44196"/>
                </a:lnTo>
                <a:close/>
              </a:path>
              <a:path w="721360" h="501650">
                <a:moveTo>
                  <a:pt x="664347" y="65935"/>
                </a:moveTo>
                <a:lnTo>
                  <a:pt x="663575" y="65379"/>
                </a:lnTo>
                <a:lnTo>
                  <a:pt x="659130" y="68580"/>
                </a:lnTo>
                <a:lnTo>
                  <a:pt x="664210" y="68580"/>
                </a:lnTo>
                <a:lnTo>
                  <a:pt x="664347" y="65935"/>
                </a:lnTo>
                <a:close/>
              </a:path>
              <a:path w="721360" h="501650">
                <a:moveTo>
                  <a:pt x="660988" y="242055"/>
                </a:moveTo>
                <a:lnTo>
                  <a:pt x="659130" y="243840"/>
                </a:lnTo>
                <a:lnTo>
                  <a:pt x="659130" y="246888"/>
                </a:lnTo>
                <a:lnTo>
                  <a:pt x="660988" y="242055"/>
                </a:lnTo>
                <a:close/>
              </a:path>
              <a:path w="721360" h="501650">
                <a:moveTo>
                  <a:pt x="689021" y="239528"/>
                </a:moveTo>
                <a:lnTo>
                  <a:pt x="684530" y="243840"/>
                </a:lnTo>
                <a:lnTo>
                  <a:pt x="671830" y="243840"/>
                </a:lnTo>
                <a:lnTo>
                  <a:pt x="666750" y="237744"/>
                </a:lnTo>
                <a:lnTo>
                  <a:pt x="665480" y="237744"/>
                </a:lnTo>
                <a:lnTo>
                  <a:pt x="660988" y="242055"/>
                </a:lnTo>
                <a:lnTo>
                  <a:pt x="659130" y="246888"/>
                </a:lnTo>
                <a:lnTo>
                  <a:pt x="683260" y="254508"/>
                </a:lnTo>
                <a:lnTo>
                  <a:pt x="689021" y="239528"/>
                </a:lnTo>
                <a:close/>
              </a:path>
              <a:path w="721360" h="501650">
                <a:moveTo>
                  <a:pt x="663363" y="260604"/>
                </a:moveTo>
                <a:lnTo>
                  <a:pt x="659130" y="257556"/>
                </a:lnTo>
                <a:lnTo>
                  <a:pt x="659130" y="260604"/>
                </a:lnTo>
                <a:lnTo>
                  <a:pt x="663363" y="260604"/>
                </a:lnTo>
                <a:close/>
              </a:path>
              <a:path w="721360" h="501650">
                <a:moveTo>
                  <a:pt x="671830" y="297180"/>
                </a:moveTo>
                <a:lnTo>
                  <a:pt x="671830" y="295656"/>
                </a:lnTo>
                <a:lnTo>
                  <a:pt x="659130" y="291846"/>
                </a:lnTo>
                <a:lnTo>
                  <a:pt x="671830" y="297180"/>
                </a:lnTo>
                <a:close/>
              </a:path>
              <a:path w="721360" h="501650">
                <a:moveTo>
                  <a:pt x="664210" y="318516"/>
                </a:moveTo>
                <a:lnTo>
                  <a:pt x="664210" y="310896"/>
                </a:lnTo>
                <a:lnTo>
                  <a:pt x="661670" y="315468"/>
                </a:lnTo>
                <a:lnTo>
                  <a:pt x="659976" y="322580"/>
                </a:lnTo>
                <a:lnTo>
                  <a:pt x="664210" y="318516"/>
                </a:lnTo>
                <a:close/>
              </a:path>
              <a:path w="721360" h="501650">
                <a:moveTo>
                  <a:pt x="690880" y="234696"/>
                </a:moveTo>
                <a:lnTo>
                  <a:pt x="690471" y="234566"/>
                </a:lnTo>
                <a:lnTo>
                  <a:pt x="689610" y="236220"/>
                </a:lnTo>
                <a:lnTo>
                  <a:pt x="679812" y="231648"/>
                </a:lnTo>
                <a:lnTo>
                  <a:pt x="676850" y="231577"/>
                </a:lnTo>
                <a:lnTo>
                  <a:pt x="675367" y="229797"/>
                </a:lnTo>
                <a:lnTo>
                  <a:pt x="666750" y="227076"/>
                </a:lnTo>
                <a:lnTo>
                  <a:pt x="660988" y="242055"/>
                </a:lnTo>
                <a:lnTo>
                  <a:pt x="665480" y="237744"/>
                </a:lnTo>
                <a:lnTo>
                  <a:pt x="679450" y="237744"/>
                </a:lnTo>
                <a:lnTo>
                  <a:pt x="683200" y="243745"/>
                </a:lnTo>
                <a:lnTo>
                  <a:pt x="684530" y="243840"/>
                </a:lnTo>
                <a:lnTo>
                  <a:pt x="689021" y="239528"/>
                </a:lnTo>
                <a:lnTo>
                  <a:pt x="690880" y="234696"/>
                </a:lnTo>
                <a:close/>
              </a:path>
              <a:path w="721360" h="501650">
                <a:moveTo>
                  <a:pt x="665177" y="50001"/>
                </a:moveTo>
                <a:lnTo>
                  <a:pt x="663575" y="48463"/>
                </a:lnTo>
                <a:lnTo>
                  <a:pt x="661670" y="50292"/>
                </a:lnTo>
                <a:lnTo>
                  <a:pt x="661670" y="64008"/>
                </a:lnTo>
                <a:lnTo>
                  <a:pt x="663575" y="65379"/>
                </a:lnTo>
                <a:lnTo>
                  <a:pt x="664407" y="64779"/>
                </a:lnTo>
                <a:lnTo>
                  <a:pt x="665177" y="50001"/>
                </a:lnTo>
                <a:close/>
              </a:path>
              <a:path w="721360" h="501650">
                <a:moveTo>
                  <a:pt x="663575" y="65379"/>
                </a:moveTo>
                <a:lnTo>
                  <a:pt x="661670" y="64008"/>
                </a:lnTo>
                <a:lnTo>
                  <a:pt x="661670" y="66751"/>
                </a:lnTo>
                <a:lnTo>
                  <a:pt x="663575" y="65379"/>
                </a:lnTo>
                <a:close/>
              </a:path>
              <a:path w="721360" h="501650">
                <a:moveTo>
                  <a:pt x="674370" y="262128"/>
                </a:moveTo>
                <a:lnTo>
                  <a:pt x="673100" y="260604"/>
                </a:lnTo>
                <a:lnTo>
                  <a:pt x="663363" y="260604"/>
                </a:lnTo>
                <a:lnTo>
                  <a:pt x="665346" y="262031"/>
                </a:lnTo>
                <a:lnTo>
                  <a:pt x="674370" y="262128"/>
                </a:lnTo>
                <a:close/>
              </a:path>
              <a:path w="721360" h="501650">
                <a:moveTo>
                  <a:pt x="665346" y="46762"/>
                </a:moveTo>
                <a:lnTo>
                  <a:pt x="663575" y="48463"/>
                </a:lnTo>
                <a:lnTo>
                  <a:pt x="665177" y="50001"/>
                </a:lnTo>
                <a:lnTo>
                  <a:pt x="665346" y="46762"/>
                </a:lnTo>
                <a:close/>
              </a:path>
              <a:path w="721360" h="501650">
                <a:moveTo>
                  <a:pt x="664407" y="64779"/>
                </a:moveTo>
                <a:lnTo>
                  <a:pt x="663575" y="65379"/>
                </a:lnTo>
                <a:lnTo>
                  <a:pt x="664347" y="65935"/>
                </a:lnTo>
                <a:lnTo>
                  <a:pt x="664407" y="64779"/>
                </a:lnTo>
                <a:close/>
              </a:path>
              <a:path w="721360" h="501650">
                <a:moveTo>
                  <a:pt x="668020" y="68580"/>
                </a:moveTo>
                <a:lnTo>
                  <a:pt x="664347" y="65935"/>
                </a:lnTo>
                <a:lnTo>
                  <a:pt x="664210" y="68580"/>
                </a:lnTo>
                <a:lnTo>
                  <a:pt x="668020" y="68580"/>
                </a:lnTo>
                <a:close/>
              </a:path>
              <a:path w="721360" h="501650">
                <a:moveTo>
                  <a:pt x="665480" y="66751"/>
                </a:moveTo>
                <a:lnTo>
                  <a:pt x="665480" y="64008"/>
                </a:lnTo>
                <a:lnTo>
                  <a:pt x="664407" y="64779"/>
                </a:lnTo>
                <a:lnTo>
                  <a:pt x="664347" y="65935"/>
                </a:lnTo>
                <a:lnTo>
                  <a:pt x="665480" y="66751"/>
                </a:lnTo>
                <a:close/>
              </a:path>
              <a:path w="721360" h="501650">
                <a:moveTo>
                  <a:pt x="665480" y="64008"/>
                </a:moveTo>
                <a:lnTo>
                  <a:pt x="665480" y="50292"/>
                </a:lnTo>
                <a:lnTo>
                  <a:pt x="665177" y="50001"/>
                </a:lnTo>
                <a:lnTo>
                  <a:pt x="664407" y="64779"/>
                </a:lnTo>
                <a:lnTo>
                  <a:pt x="665480" y="64008"/>
                </a:lnTo>
                <a:close/>
              </a:path>
              <a:path w="721360" h="501650">
                <a:moveTo>
                  <a:pt x="676910" y="277368"/>
                </a:moveTo>
                <a:lnTo>
                  <a:pt x="676910" y="275844"/>
                </a:lnTo>
                <a:lnTo>
                  <a:pt x="664845" y="272796"/>
                </a:lnTo>
                <a:lnTo>
                  <a:pt x="676910" y="277368"/>
                </a:lnTo>
                <a:close/>
              </a:path>
              <a:path w="721360" h="501650">
                <a:moveTo>
                  <a:pt x="673258" y="46482"/>
                </a:moveTo>
                <a:lnTo>
                  <a:pt x="671830" y="44196"/>
                </a:lnTo>
                <a:lnTo>
                  <a:pt x="668020" y="44196"/>
                </a:lnTo>
                <a:lnTo>
                  <a:pt x="665346" y="46762"/>
                </a:lnTo>
                <a:lnTo>
                  <a:pt x="665177" y="50001"/>
                </a:lnTo>
                <a:lnTo>
                  <a:pt x="665480" y="50292"/>
                </a:lnTo>
                <a:lnTo>
                  <a:pt x="665480" y="66751"/>
                </a:lnTo>
                <a:lnTo>
                  <a:pt x="668020" y="68580"/>
                </a:lnTo>
                <a:lnTo>
                  <a:pt x="669290" y="68580"/>
                </a:lnTo>
                <a:lnTo>
                  <a:pt x="669290" y="50292"/>
                </a:lnTo>
                <a:lnTo>
                  <a:pt x="673258" y="46482"/>
                </a:lnTo>
                <a:close/>
              </a:path>
              <a:path w="721360" h="501650">
                <a:moveTo>
                  <a:pt x="668020" y="44196"/>
                </a:moveTo>
                <a:lnTo>
                  <a:pt x="665480" y="44196"/>
                </a:lnTo>
                <a:lnTo>
                  <a:pt x="665346" y="46762"/>
                </a:lnTo>
                <a:lnTo>
                  <a:pt x="668020" y="44196"/>
                </a:lnTo>
                <a:close/>
              </a:path>
              <a:path w="721360" h="501650">
                <a:moveTo>
                  <a:pt x="668244" y="222683"/>
                </a:moveTo>
                <a:lnTo>
                  <a:pt x="666750" y="224028"/>
                </a:lnTo>
                <a:lnTo>
                  <a:pt x="666750" y="225552"/>
                </a:lnTo>
                <a:lnTo>
                  <a:pt x="668244" y="222683"/>
                </a:lnTo>
                <a:close/>
              </a:path>
              <a:path w="721360" h="501650">
                <a:moveTo>
                  <a:pt x="690880" y="231648"/>
                </a:moveTo>
                <a:lnTo>
                  <a:pt x="690880" y="224028"/>
                </a:lnTo>
                <a:lnTo>
                  <a:pt x="684530" y="219456"/>
                </a:lnTo>
                <a:lnTo>
                  <a:pt x="671830" y="219456"/>
                </a:lnTo>
                <a:lnTo>
                  <a:pt x="668244" y="222683"/>
                </a:lnTo>
                <a:lnTo>
                  <a:pt x="666750" y="225552"/>
                </a:lnTo>
                <a:lnTo>
                  <a:pt x="671830" y="227922"/>
                </a:lnTo>
                <a:lnTo>
                  <a:pt x="671830" y="225552"/>
                </a:lnTo>
                <a:lnTo>
                  <a:pt x="675062" y="229431"/>
                </a:lnTo>
                <a:lnTo>
                  <a:pt x="676910" y="230284"/>
                </a:lnTo>
                <a:lnTo>
                  <a:pt x="681228" y="231648"/>
                </a:lnTo>
                <a:lnTo>
                  <a:pt x="690880" y="231648"/>
                </a:lnTo>
                <a:close/>
              </a:path>
              <a:path w="721360" h="501650">
                <a:moveTo>
                  <a:pt x="675367" y="229797"/>
                </a:moveTo>
                <a:lnTo>
                  <a:pt x="675062" y="229431"/>
                </a:lnTo>
                <a:lnTo>
                  <a:pt x="666750" y="225552"/>
                </a:lnTo>
                <a:lnTo>
                  <a:pt x="666750" y="227076"/>
                </a:lnTo>
                <a:lnTo>
                  <a:pt x="675367" y="229797"/>
                </a:lnTo>
                <a:close/>
              </a:path>
              <a:path w="721360" h="501650">
                <a:moveTo>
                  <a:pt x="683260" y="243840"/>
                </a:moveTo>
                <a:lnTo>
                  <a:pt x="679450" y="237744"/>
                </a:lnTo>
                <a:lnTo>
                  <a:pt x="666750" y="237744"/>
                </a:lnTo>
                <a:lnTo>
                  <a:pt x="671830" y="243840"/>
                </a:lnTo>
                <a:lnTo>
                  <a:pt x="683260" y="243840"/>
                </a:lnTo>
                <a:close/>
              </a:path>
              <a:path w="721360" h="501650">
                <a:moveTo>
                  <a:pt x="673413" y="213506"/>
                </a:moveTo>
                <a:lnTo>
                  <a:pt x="673100" y="213360"/>
                </a:lnTo>
                <a:lnTo>
                  <a:pt x="668244" y="222683"/>
                </a:lnTo>
                <a:lnTo>
                  <a:pt x="671830" y="219456"/>
                </a:lnTo>
                <a:lnTo>
                  <a:pt x="673100" y="219456"/>
                </a:lnTo>
                <a:lnTo>
                  <a:pt x="673100" y="214884"/>
                </a:lnTo>
                <a:lnTo>
                  <a:pt x="673413" y="213506"/>
                </a:lnTo>
                <a:close/>
              </a:path>
              <a:path w="721360" h="501650">
                <a:moveTo>
                  <a:pt x="675640" y="64008"/>
                </a:moveTo>
                <a:lnTo>
                  <a:pt x="675640" y="50292"/>
                </a:lnTo>
                <a:lnTo>
                  <a:pt x="673258" y="46482"/>
                </a:lnTo>
                <a:lnTo>
                  <a:pt x="669290" y="50292"/>
                </a:lnTo>
                <a:lnTo>
                  <a:pt x="669290" y="64008"/>
                </a:lnTo>
                <a:lnTo>
                  <a:pt x="673258" y="66865"/>
                </a:lnTo>
                <a:lnTo>
                  <a:pt x="675640" y="64008"/>
                </a:lnTo>
                <a:close/>
              </a:path>
              <a:path w="721360" h="501650">
                <a:moveTo>
                  <a:pt x="673258" y="66865"/>
                </a:moveTo>
                <a:lnTo>
                  <a:pt x="669290" y="64008"/>
                </a:lnTo>
                <a:lnTo>
                  <a:pt x="669290" y="68580"/>
                </a:lnTo>
                <a:lnTo>
                  <a:pt x="671830" y="68580"/>
                </a:lnTo>
                <a:lnTo>
                  <a:pt x="673258" y="66865"/>
                </a:lnTo>
                <a:close/>
              </a:path>
              <a:path w="721360" h="501650">
                <a:moveTo>
                  <a:pt x="671830" y="298704"/>
                </a:moveTo>
                <a:lnTo>
                  <a:pt x="671830" y="297180"/>
                </a:lnTo>
                <a:lnTo>
                  <a:pt x="669290" y="301752"/>
                </a:lnTo>
                <a:lnTo>
                  <a:pt x="671830" y="298704"/>
                </a:lnTo>
                <a:close/>
              </a:path>
              <a:path w="721360" h="501650">
                <a:moveTo>
                  <a:pt x="675640" y="44196"/>
                </a:moveTo>
                <a:lnTo>
                  <a:pt x="671830" y="44196"/>
                </a:lnTo>
                <a:lnTo>
                  <a:pt x="673258" y="46482"/>
                </a:lnTo>
                <a:lnTo>
                  <a:pt x="675640" y="44196"/>
                </a:lnTo>
                <a:close/>
              </a:path>
              <a:path w="721360" h="501650">
                <a:moveTo>
                  <a:pt x="675640" y="68580"/>
                </a:moveTo>
                <a:lnTo>
                  <a:pt x="673258" y="66865"/>
                </a:lnTo>
                <a:lnTo>
                  <a:pt x="671830" y="68580"/>
                </a:lnTo>
                <a:lnTo>
                  <a:pt x="675640" y="68580"/>
                </a:lnTo>
                <a:close/>
              </a:path>
              <a:path w="721360" h="501650">
                <a:moveTo>
                  <a:pt x="674528" y="208597"/>
                </a:moveTo>
                <a:lnTo>
                  <a:pt x="671830" y="211836"/>
                </a:lnTo>
                <a:lnTo>
                  <a:pt x="671830" y="215798"/>
                </a:lnTo>
                <a:lnTo>
                  <a:pt x="673100" y="213360"/>
                </a:lnTo>
                <a:lnTo>
                  <a:pt x="673413" y="213506"/>
                </a:lnTo>
                <a:lnTo>
                  <a:pt x="674528" y="208597"/>
                </a:lnTo>
                <a:close/>
              </a:path>
              <a:path w="721360" h="501650">
                <a:moveTo>
                  <a:pt x="675062" y="229431"/>
                </a:moveTo>
                <a:lnTo>
                  <a:pt x="671830" y="225552"/>
                </a:lnTo>
                <a:lnTo>
                  <a:pt x="671830" y="227922"/>
                </a:lnTo>
                <a:lnTo>
                  <a:pt x="675062" y="229431"/>
                </a:lnTo>
                <a:close/>
              </a:path>
              <a:path w="721360" h="501650">
                <a:moveTo>
                  <a:pt x="683200" y="218073"/>
                </a:moveTo>
                <a:lnTo>
                  <a:pt x="673413" y="213506"/>
                </a:lnTo>
                <a:lnTo>
                  <a:pt x="673100" y="214884"/>
                </a:lnTo>
                <a:lnTo>
                  <a:pt x="683200" y="218073"/>
                </a:lnTo>
                <a:close/>
              </a:path>
              <a:path w="721360" h="501650">
                <a:moveTo>
                  <a:pt x="695960" y="224028"/>
                </a:moveTo>
                <a:lnTo>
                  <a:pt x="683260" y="218101"/>
                </a:lnTo>
                <a:lnTo>
                  <a:pt x="673100" y="214884"/>
                </a:lnTo>
                <a:lnTo>
                  <a:pt x="673100" y="219456"/>
                </a:lnTo>
                <a:lnTo>
                  <a:pt x="684530" y="219456"/>
                </a:lnTo>
                <a:lnTo>
                  <a:pt x="690880" y="224028"/>
                </a:lnTo>
                <a:lnTo>
                  <a:pt x="690880" y="231648"/>
                </a:lnTo>
                <a:lnTo>
                  <a:pt x="693102" y="229514"/>
                </a:lnTo>
                <a:lnTo>
                  <a:pt x="695960" y="224028"/>
                </a:lnTo>
                <a:close/>
              </a:path>
              <a:path w="721360" h="501650">
                <a:moveTo>
                  <a:pt x="683895" y="47244"/>
                </a:moveTo>
                <a:lnTo>
                  <a:pt x="680720" y="44196"/>
                </a:lnTo>
                <a:lnTo>
                  <a:pt x="675640" y="44196"/>
                </a:lnTo>
                <a:lnTo>
                  <a:pt x="673258" y="46482"/>
                </a:lnTo>
                <a:lnTo>
                  <a:pt x="675640" y="50292"/>
                </a:lnTo>
                <a:lnTo>
                  <a:pt x="675640" y="51816"/>
                </a:lnTo>
                <a:lnTo>
                  <a:pt x="681848" y="47345"/>
                </a:lnTo>
                <a:lnTo>
                  <a:pt x="683895" y="47244"/>
                </a:lnTo>
                <a:close/>
              </a:path>
              <a:path w="721360" h="501650">
                <a:moveTo>
                  <a:pt x="677479" y="67298"/>
                </a:moveTo>
                <a:lnTo>
                  <a:pt x="675640" y="65532"/>
                </a:lnTo>
                <a:lnTo>
                  <a:pt x="675640" y="64008"/>
                </a:lnTo>
                <a:lnTo>
                  <a:pt x="673258" y="66865"/>
                </a:lnTo>
                <a:lnTo>
                  <a:pt x="675640" y="68580"/>
                </a:lnTo>
                <a:lnTo>
                  <a:pt x="676910" y="68580"/>
                </a:lnTo>
                <a:lnTo>
                  <a:pt x="677479" y="67298"/>
                </a:lnTo>
                <a:close/>
              </a:path>
              <a:path w="721360" h="501650">
                <a:moveTo>
                  <a:pt x="697230" y="213360"/>
                </a:moveTo>
                <a:lnTo>
                  <a:pt x="697230" y="211836"/>
                </a:lnTo>
                <a:lnTo>
                  <a:pt x="690983" y="205838"/>
                </a:lnTo>
                <a:lnTo>
                  <a:pt x="676850" y="205810"/>
                </a:lnTo>
                <a:lnTo>
                  <a:pt x="674528" y="208597"/>
                </a:lnTo>
                <a:lnTo>
                  <a:pt x="673413" y="213506"/>
                </a:lnTo>
                <a:lnTo>
                  <a:pt x="676910" y="215138"/>
                </a:lnTo>
                <a:lnTo>
                  <a:pt x="676910" y="207264"/>
                </a:lnTo>
                <a:lnTo>
                  <a:pt x="681990" y="213360"/>
                </a:lnTo>
                <a:lnTo>
                  <a:pt x="697230" y="213360"/>
                </a:lnTo>
                <a:close/>
              </a:path>
              <a:path w="721360" h="501650">
                <a:moveTo>
                  <a:pt x="681848" y="259249"/>
                </a:moveTo>
                <a:lnTo>
                  <a:pt x="679450" y="262128"/>
                </a:lnTo>
                <a:lnTo>
                  <a:pt x="674370" y="262128"/>
                </a:lnTo>
                <a:lnTo>
                  <a:pt x="676910" y="265176"/>
                </a:lnTo>
                <a:lnTo>
                  <a:pt x="676910" y="275844"/>
                </a:lnTo>
                <a:lnTo>
                  <a:pt x="681848" y="259249"/>
                </a:lnTo>
                <a:close/>
              </a:path>
              <a:path w="721360" h="501650">
                <a:moveTo>
                  <a:pt x="702310" y="204216"/>
                </a:moveTo>
                <a:lnTo>
                  <a:pt x="676910" y="198120"/>
                </a:lnTo>
                <a:lnTo>
                  <a:pt x="674528" y="208597"/>
                </a:lnTo>
                <a:lnTo>
                  <a:pt x="676850" y="205810"/>
                </a:lnTo>
                <a:lnTo>
                  <a:pt x="690983" y="205838"/>
                </a:lnTo>
                <a:lnTo>
                  <a:pt x="697230" y="211836"/>
                </a:lnTo>
                <a:lnTo>
                  <a:pt x="697230" y="213360"/>
                </a:lnTo>
                <a:lnTo>
                  <a:pt x="701040" y="208788"/>
                </a:lnTo>
                <a:lnTo>
                  <a:pt x="702310" y="204216"/>
                </a:lnTo>
                <a:close/>
              </a:path>
              <a:path w="721360" h="501650">
                <a:moveTo>
                  <a:pt x="676850" y="230265"/>
                </a:moveTo>
                <a:lnTo>
                  <a:pt x="675062" y="229431"/>
                </a:lnTo>
                <a:lnTo>
                  <a:pt x="675367" y="229797"/>
                </a:lnTo>
                <a:lnTo>
                  <a:pt x="676850" y="230265"/>
                </a:lnTo>
                <a:close/>
              </a:path>
              <a:path w="721360" h="501650">
                <a:moveTo>
                  <a:pt x="679812" y="231648"/>
                </a:moveTo>
                <a:lnTo>
                  <a:pt x="676850" y="230265"/>
                </a:lnTo>
                <a:lnTo>
                  <a:pt x="675367" y="229797"/>
                </a:lnTo>
                <a:lnTo>
                  <a:pt x="676850" y="231577"/>
                </a:lnTo>
                <a:lnTo>
                  <a:pt x="679812" y="231648"/>
                </a:lnTo>
                <a:close/>
              </a:path>
              <a:path w="721360" h="501650">
                <a:moveTo>
                  <a:pt x="685645" y="48924"/>
                </a:moveTo>
                <a:lnTo>
                  <a:pt x="683995" y="47340"/>
                </a:lnTo>
                <a:lnTo>
                  <a:pt x="681848" y="47345"/>
                </a:lnTo>
                <a:lnTo>
                  <a:pt x="675640" y="51816"/>
                </a:lnTo>
                <a:lnTo>
                  <a:pt x="675640" y="65532"/>
                </a:lnTo>
                <a:lnTo>
                  <a:pt x="677479" y="67298"/>
                </a:lnTo>
                <a:lnTo>
                  <a:pt x="681990" y="57150"/>
                </a:lnTo>
                <a:lnTo>
                  <a:pt x="681990" y="54864"/>
                </a:lnTo>
                <a:lnTo>
                  <a:pt x="683484" y="53788"/>
                </a:lnTo>
                <a:lnTo>
                  <a:pt x="685645" y="48924"/>
                </a:lnTo>
                <a:close/>
              </a:path>
              <a:path w="721360" h="501650">
                <a:moveTo>
                  <a:pt x="676910" y="278892"/>
                </a:moveTo>
                <a:lnTo>
                  <a:pt x="676910" y="277368"/>
                </a:lnTo>
                <a:lnTo>
                  <a:pt x="676148" y="280111"/>
                </a:lnTo>
                <a:lnTo>
                  <a:pt x="676910" y="278892"/>
                </a:lnTo>
                <a:close/>
              </a:path>
              <a:path w="721360" h="501650">
                <a:moveTo>
                  <a:pt x="681228" y="231648"/>
                </a:moveTo>
                <a:lnTo>
                  <a:pt x="676850" y="230265"/>
                </a:lnTo>
                <a:lnTo>
                  <a:pt x="679812" y="231648"/>
                </a:lnTo>
                <a:lnTo>
                  <a:pt x="681228" y="231648"/>
                </a:lnTo>
                <a:close/>
              </a:path>
              <a:path w="721360" h="501650">
                <a:moveTo>
                  <a:pt x="678815" y="68580"/>
                </a:moveTo>
                <a:lnTo>
                  <a:pt x="677479" y="67298"/>
                </a:lnTo>
                <a:lnTo>
                  <a:pt x="676910" y="68580"/>
                </a:lnTo>
                <a:lnTo>
                  <a:pt x="678815" y="68580"/>
                </a:lnTo>
                <a:close/>
              </a:path>
              <a:path w="721360" h="501650">
                <a:moveTo>
                  <a:pt x="679450" y="69189"/>
                </a:moveTo>
                <a:lnTo>
                  <a:pt x="678815" y="68580"/>
                </a:lnTo>
                <a:lnTo>
                  <a:pt x="676910" y="68580"/>
                </a:lnTo>
                <a:lnTo>
                  <a:pt x="679450" y="69189"/>
                </a:lnTo>
                <a:close/>
              </a:path>
              <a:path w="721360" h="501650">
                <a:moveTo>
                  <a:pt x="678361" y="193330"/>
                </a:moveTo>
                <a:lnTo>
                  <a:pt x="676910" y="195072"/>
                </a:lnTo>
                <a:lnTo>
                  <a:pt x="676910" y="198120"/>
                </a:lnTo>
                <a:lnTo>
                  <a:pt x="678361" y="193330"/>
                </a:lnTo>
                <a:close/>
              </a:path>
              <a:path w="721360" h="501650">
                <a:moveTo>
                  <a:pt x="702310" y="196291"/>
                </a:moveTo>
                <a:lnTo>
                  <a:pt x="702310" y="195072"/>
                </a:lnTo>
                <a:lnTo>
                  <a:pt x="697230" y="188976"/>
                </a:lnTo>
                <a:lnTo>
                  <a:pt x="681990" y="188976"/>
                </a:lnTo>
                <a:lnTo>
                  <a:pt x="678361" y="193330"/>
                </a:lnTo>
                <a:lnTo>
                  <a:pt x="676910" y="198120"/>
                </a:lnTo>
                <a:lnTo>
                  <a:pt x="681990" y="199339"/>
                </a:lnTo>
                <a:lnTo>
                  <a:pt x="681990" y="193548"/>
                </a:lnTo>
                <a:lnTo>
                  <a:pt x="688340" y="198120"/>
                </a:lnTo>
                <a:lnTo>
                  <a:pt x="699770" y="198120"/>
                </a:lnTo>
                <a:lnTo>
                  <a:pt x="702310" y="196291"/>
                </a:lnTo>
                <a:close/>
              </a:path>
              <a:path w="721360" h="501650">
                <a:moveTo>
                  <a:pt x="701040" y="208788"/>
                </a:moveTo>
                <a:lnTo>
                  <a:pt x="697230" y="213360"/>
                </a:lnTo>
                <a:lnTo>
                  <a:pt x="681990" y="213360"/>
                </a:lnTo>
                <a:lnTo>
                  <a:pt x="676910" y="207264"/>
                </a:lnTo>
                <a:lnTo>
                  <a:pt x="676910" y="215138"/>
                </a:lnTo>
                <a:lnTo>
                  <a:pt x="683200" y="218073"/>
                </a:lnTo>
                <a:lnTo>
                  <a:pt x="697230" y="222504"/>
                </a:lnTo>
                <a:lnTo>
                  <a:pt x="701040" y="208788"/>
                </a:lnTo>
                <a:close/>
              </a:path>
              <a:path w="721360" h="501650">
                <a:moveTo>
                  <a:pt x="690964" y="50292"/>
                </a:moveTo>
                <a:lnTo>
                  <a:pt x="688340" y="50292"/>
                </a:lnTo>
                <a:lnTo>
                  <a:pt x="683484" y="53788"/>
                </a:lnTo>
                <a:lnTo>
                  <a:pt x="677479" y="67298"/>
                </a:lnTo>
                <a:lnTo>
                  <a:pt x="678815" y="68580"/>
                </a:lnTo>
                <a:lnTo>
                  <a:pt x="680720" y="68580"/>
                </a:lnTo>
                <a:lnTo>
                  <a:pt x="684530" y="65836"/>
                </a:lnTo>
                <a:lnTo>
                  <a:pt x="685653" y="63949"/>
                </a:lnTo>
                <a:lnTo>
                  <a:pt x="687070" y="60306"/>
                </a:lnTo>
                <a:lnTo>
                  <a:pt x="687070" y="57912"/>
                </a:lnTo>
                <a:lnTo>
                  <a:pt x="688816" y="55816"/>
                </a:lnTo>
                <a:lnTo>
                  <a:pt x="690964" y="50292"/>
                </a:lnTo>
                <a:close/>
              </a:path>
              <a:path w="721360" h="501650">
                <a:moveTo>
                  <a:pt x="682449" y="181501"/>
                </a:moveTo>
                <a:lnTo>
                  <a:pt x="681990" y="181356"/>
                </a:lnTo>
                <a:lnTo>
                  <a:pt x="678361" y="193330"/>
                </a:lnTo>
                <a:lnTo>
                  <a:pt x="681990" y="188976"/>
                </a:lnTo>
                <a:lnTo>
                  <a:pt x="681990" y="182880"/>
                </a:lnTo>
                <a:lnTo>
                  <a:pt x="682449" y="181501"/>
                </a:lnTo>
                <a:close/>
              </a:path>
              <a:path w="721360" h="501650">
                <a:moveTo>
                  <a:pt x="682567" y="69134"/>
                </a:moveTo>
                <a:lnTo>
                  <a:pt x="681990" y="68580"/>
                </a:lnTo>
                <a:lnTo>
                  <a:pt x="678815" y="68580"/>
                </a:lnTo>
                <a:lnTo>
                  <a:pt x="679450" y="69189"/>
                </a:lnTo>
                <a:lnTo>
                  <a:pt x="682148" y="69837"/>
                </a:lnTo>
                <a:lnTo>
                  <a:pt x="682567" y="69134"/>
                </a:lnTo>
                <a:close/>
              </a:path>
              <a:path w="721360" h="501650">
                <a:moveTo>
                  <a:pt x="682148" y="69837"/>
                </a:moveTo>
                <a:lnTo>
                  <a:pt x="679450" y="69189"/>
                </a:lnTo>
                <a:lnTo>
                  <a:pt x="681990" y="71628"/>
                </a:lnTo>
                <a:lnTo>
                  <a:pt x="681990" y="70104"/>
                </a:lnTo>
                <a:lnTo>
                  <a:pt x="682148" y="69837"/>
                </a:lnTo>
                <a:close/>
              </a:path>
              <a:path w="721360" h="501650">
                <a:moveTo>
                  <a:pt x="690471" y="234566"/>
                </a:moveTo>
                <a:lnTo>
                  <a:pt x="681228" y="231648"/>
                </a:lnTo>
                <a:lnTo>
                  <a:pt x="679812" y="231648"/>
                </a:lnTo>
                <a:lnTo>
                  <a:pt x="689610" y="236220"/>
                </a:lnTo>
                <a:lnTo>
                  <a:pt x="690471" y="234566"/>
                </a:lnTo>
                <a:close/>
              </a:path>
              <a:path w="721360" h="501650">
                <a:moveTo>
                  <a:pt x="692150" y="47244"/>
                </a:moveTo>
                <a:lnTo>
                  <a:pt x="689610" y="44196"/>
                </a:lnTo>
                <a:lnTo>
                  <a:pt x="680720" y="44196"/>
                </a:lnTo>
                <a:lnTo>
                  <a:pt x="683852" y="47203"/>
                </a:lnTo>
                <a:lnTo>
                  <a:pt x="686392" y="47244"/>
                </a:lnTo>
                <a:lnTo>
                  <a:pt x="687070" y="45720"/>
                </a:lnTo>
                <a:lnTo>
                  <a:pt x="692150" y="47244"/>
                </a:lnTo>
                <a:close/>
              </a:path>
              <a:path w="721360" h="501650">
                <a:moveTo>
                  <a:pt x="684530" y="65836"/>
                </a:moveTo>
                <a:lnTo>
                  <a:pt x="680720" y="68580"/>
                </a:lnTo>
                <a:lnTo>
                  <a:pt x="682897" y="68580"/>
                </a:lnTo>
                <a:lnTo>
                  <a:pt x="684530" y="65836"/>
                </a:lnTo>
                <a:close/>
              </a:path>
              <a:path w="721360" h="501650">
                <a:moveTo>
                  <a:pt x="693102" y="229514"/>
                </a:moveTo>
                <a:lnTo>
                  <a:pt x="690983" y="231549"/>
                </a:lnTo>
                <a:lnTo>
                  <a:pt x="681228" y="231648"/>
                </a:lnTo>
                <a:lnTo>
                  <a:pt x="690471" y="234566"/>
                </a:lnTo>
                <a:lnTo>
                  <a:pt x="693102" y="229514"/>
                </a:lnTo>
                <a:close/>
              </a:path>
              <a:path w="721360" h="501650">
                <a:moveTo>
                  <a:pt x="683260" y="257556"/>
                </a:moveTo>
                <a:lnTo>
                  <a:pt x="683260" y="254508"/>
                </a:lnTo>
                <a:lnTo>
                  <a:pt x="681848" y="259249"/>
                </a:lnTo>
                <a:lnTo>
                  <a:pt x="683260" y="257556"/>
                </a:lnTo>
                <a:close/>
              </a:path>
              <a:path w="721360" h="501650">
                <a:moveTo>
                  <a:pt x="683484" y="53788"/>
                </a:moveTo>
                <a:lnTo>
                  <a:pt x="681990" y="54864"/>
                </a:lnTo>
                <a:lnTo>
                  <a:pt x="681990" y="57150"/>
                </a:lnTo>
                <a:lnTo>
                  <a:pt x="683484" y="53788"/>
                </a:lnTo>
                <a:close/>
              </a:path>
              <a:path w="721360" h="501650">
                <a:moveTo>
                  <a:pt x="682897" y="68580"/>
                </a:moveTo>
                <a:lnTo>
                  <a:pt x="681990" y="68580"/>
                </a:lnTo>
                <a:lnTo>
                  <a:pt x="682567" y="69134"/>
                </a:lnTo>
                <a:lnTo>
                  <a:pt x="682897" y="68580"/>
                </a:lnTo>
                <a:close/>
              </a:path>
              <a:path w="721360" h="501650">
                <a:moveTo>
                  <a:pt x="684711" y="71192"/>
                </a:moveTo>
                <a:lnTo>
                  <a:pt x="683346" y="69882"/>
                </a:lnTo>
                <a:lnTo>
                  <a:pt x="683260" y="70104"/>
                </a:lnTo>
                <a:lnTo>
                  <a:pt x="682148" y="69837"/>
                </a:lnTo>
                <a:lnTo>
                  <a:pt x="681990" y="70104"/>
                </a:lnTo>
                <a:lnTo>
                  <a:pt x="684711" y="71192"/>
                </a:lnTo>
                <a:close/>
              </a:path>
              <a:path w="721360" h="501650">
                <a:moveTo>
                  <a:pt x="685165" y="71628"/>
                </a:moveTo>
                <a:lnTo>
                  <a:pt x="684711" y="71192"/>
                </a:lnTo>
                <a:lnTo>
                  <a:pt x="681990" y="70104"/>
                </a:lnTo>
                <a:lnTo>
                  <a:pt x="681990" y="71628"/>
                </a:lnTo>
                <a:lnTo>
                  <a:pt x="685165" y="71628"/>
                </a:lnTo>
                <a:close/>
              </a:path>
              <a:path w="721360" h="501650">
                <a:moveTo>
                  <a:pt x="683995" y="176864"/>
                </a:moveTo>
                <a:lnTo>
                  <a:pt x="681990" y="178308"/>
                </a:lnTo>
                <a:lnTo>
                  <a:pt x="681990" y="181356"/>
                </a:lnTo>
                <a:lnTo>
                  <a:pt x="682449" y="181501"/>
                </a:lnTo>
                <a:lnTo>
                  <a:pt x="683995" y="176864"/>
                </a:lnTo>
                <a:close/>
              </a:path>
              <a:path w="721360" h="501650">
                <a:moveTo>
                  <a:pt x="706120" y="188976"/>
                </a:moveTo>
                <a:lnTo>
                  <a:pt x="682449" y="181501"/>
                </a:lnTo>
                <a:lnTo>
                  <a:pt x="681990" y="182880"/>
                </a:lnTo>
                <a:lnTo>
                  <a:pt x="706120" y="188976"/>
                </a:lnTo>
                <a:close/>
              </a:path>
              <a:path w="721360" h="501650">
                <a:moveTo>
                  <a:pt x="706120" y="188976"/>
                </a:moveTo>
                <a:lnTo>
                  <a:pt x="681990" y="182880"/>
                </a:lnTo>
                <a:lnTo>
                  <a:pt x="681990" y="188976"/>
                </a:lnTo>
                <a:lnTo>
                  <a:pt x="697230" y="188976"/>
                </a:lnTo>
                <a:lnTo>
                  <a:pt x="702310" y="195072"/>
                </a:lnTo>
                <a:lnTo>
                  <a:pt x="702310" y="196291"/>
                </a:lnTo>
                <a:lnTo>
                  <a:pt x="704726" y="194551"/>
                </a:lnTo>
                <a:lnTo>
                  <a:pt x="706120" y="188976"/>
                </a:lnTo>
                <a:close/>
              </a:path>
              <a:path w="721360" h="501650">
                <a:moveTo>
                  <a:pt x="704726" y="194551"/>
                </a:moveTo>
                <a:lnTo>
                  <a:pt x="699770" y="198120"/>
                </a:lnTo>
                <a:lnTo>
                  <a:pt x="688340" y="198120"/>
                </a:lnTo>
                <a:lnTo>
                  <a:pt x="681990" y="193548"/>
                </a:lnTo>
                <a:lnTo>
                  <a:pt x="681990" y="199339"/>
                </a:lnTo>
                <a:lnTo>
                  <a:pt x="702310" y="204216"/>
                </a:lnTo>
                <a:lnTo>
                  <a:pt x="704726" y="194551"/>
                </a:lnTo>
                <a:close/>
              </a:path>
              <a:path w="721360" h="501650">
                <a:moveTo>
                  <a:pt x="683346" y="69882"/>
                </a:moveTo>
                <a:lnTo>
                  <a:pt x="682567" y="69134"/>
                </a:lnTo>
                <a:lnTo>
                  <a:pt x="682148" y="69837"/>
                </a:lnTo>
                <a:lnTo>
                  <a:pt x="683260" y="70104"/>
                </a:lnTo>
                <a:lnTo>
                  <a:pt x="683346" y="69882"/>
                </a:lnTo>
                <a:close/>
              </a:path>
              <a:path w="721360" h="501650">
                <a:moveTo>
                  <a:pt x="706120" y="181965"/>
                </a:moveTo>
                <a:lnTo>
                  <a:pt x="706120" y="178308"/>
                </a:lnTo>
                <a:lnTo>
                  <a:pt x="699770" y="173736"/>
                </a:lnTo>
                <a:lnTo>
                  <a:pt x="688340" y="173736"/>
                </a:lnTo>
                <a:lnTo>
                  <a:pt x="683995" y="176864"/>
                </a:lnTo>
                <a:lnTo>
                  <a:pt x="682449" y="181501"/>
                </a:lnTo>
                <a:lnTo>
                  <a:pt x="684530" y="182158"/>
                </a:lnTo>
                <a:lnTo>
                  <a:pt x="684530" y="178308"/>
                </a:lnTo>
                <a:lnTo>
                  <a:pt x="690880" y="182880"/>
                </a:lnTo>
                <a:lnTo>
                  <a:pt x="704850" y="182880"/>
                </a:lnTo>
                <a:lnTo>
                  <a:pt x="706120" y="181965"/>
                </a:lnTo>
                <a:close/>
              </a:path>
              <a:path w="721360" h="501650">
                <a:moveTo>
                  <a:pt x="683852" y="68580"/>
                </a:moveTo>
                <a:lnTo>
                  <a:pt x="682897" y="68580"/>
                </a:lnTo>
                <a:lnTo>
                  <a:pt x="682567" y="69134"/>
                </a:lnTo>
                <a:lnTo>
                  <a:pt x="683346" y="69882"/>
                </a:lnTo>
                <a:lnTo>
                  <a:pt x="683852" y="68580"/>
                </a:lnTo>
                <a:close/>
              </a:path>
              <a:path w="721360" h="501650">
                <a:moveTo>
                  <a:pt x="685070" y="65447"/>
                </a:moveTo>
                <a:lnTo>
                  <a:pt x="684530" y="65836"/>
                </a:lnTo>
                <a:lnTo>
                  <a:pt x="682897" y="68580"/>
                </a:lnTo>
                <a:lnTo>
                  <a:pt x="683895" y="68471"/>
                </a:lnTo>
                <a:lnTo>
                  <a:pt x="685070" y="65447"/>
                </a:lnTo>
                <a:close/>
              </a:path>
              <a:path w="721360" h="501650">
                <a:moveTo>
                  <a:pt x="697230" y="225552"/>
                </a:moveTo>
                <a:lnTo>
                  <a:pt x="697230" y="222504"/>
                </a:lnTo>
                <a:lnTo>
                  <a:pt x="683200" y="218073"/>
                </a:lnTo>
                <a:lnTo>
                  <a:pt x="695960" y="224028"/>
                </a:lnTo>
                <a:lnTo>
                  <a:pt x="695960" y="226771"/>
                </a:lnTo>
                <a:lnTo>
                  <a:pt x="697230" y="225552"/>
                </a:lnTo>
                <a:close/>
              </a:path>
              <a:path w="721360" h="501650">
                <a:moveTo>
                  <a:pt x="693420" y="65151"/>
                </a:moveTo>
                <a:lnTo>
                  <a:pt x="689610" y="68580"/>
                </a:lnTo>
                <a:lnTo>
                  <a:pt x="683852" y="68580"/>
                </a:lnTo>
                <a:lnTo>
                  <a:pt x="683346" y="69882"/>
                </a:lnTo>
                <a:lnTo>
                  <a:pt x="684711" y="71192"/>
                </a:lnTo>
                <a:lnTo>
                  <a:pt x="685645" y="71566"/>
                </a:lnTo>
                <a:lnTo>
                  <a:pt x="687070" y="71628"/>
                </a:lnTo>
                <a:lnTo>
                  <a:pt x="687070" y="70104"/>
                </a:lnTo>
                <a:lnTo>
                  <a:pt x="688340" y="71628"/>
                </a:lnTo>
                <a:lnTo>
                  <a:pt x="690345" y="71607"/>
                </a:lnTo>
                <a:lnTo>
                  <a:pt x="693420" y="65151"/>
                </a:lnTo>
                <a:close/>
              </a:path>
              <a:path w="721360" h="501650">
                <a:moveTo>
                  <a:pt x="687070" y="51206"/>
                </a:moveTo>
                <a:lnTo>
                  <a:pt x="687070" y="50292"/>
                </a:lnTo>
                <a:lnTo>
                  <a:pt x="685645" y="48924"/>
                </a:lnTo>
                <a:lnTo>
                  <a:pt x="683484" y="53788"/>
                </a:lnTo>
                <a:lnTo>
                  <a:pt x="687070" y="51206"/>
                </a:lnTo>
                <a:close/>
              </a:path>
              <a:path w="721360" h="501650">
                <a:moveTo>
                  <a:pt x="687070" y="68580"/>
                </a:moveTo>
                <a:lnTo>
                  <a:pt x="687070" y="64008"/>
                </a:lnTo>
                <a:lnTo>
                  <a:pt x="685070" y="65447"/>
                </a:lnTo>
                <a:lnTo>
                  <a:pt x="683852" y="68580"/>
                </a:lnTo>
                <a:lnTo>
                  <a:pt x="687070" y="68580"/>
                </a:lnTo>
                <a:close/>
              </a:path>
              <a:path w="721360" h="501650">
                <a:moveTo>
                  <a:pt x="686392" y="47244"/>
                </a:moveTo>
                <a:lnTo>
                  <a:pt x="683895" y="47244"/>
                </a:lnTo>
                <a:lnTo>
                  <a:pt x="685645" y="48924"/>
                </a:lnTo>
                <a:lnTo>
                  <a:pt x="686392" y="47244"/>
                </a:lnTo>
                <a:close/>
              </a:path>
              <a:path w="721360" h="501650">
                <a:moveTo>
                  <a:pt x="710740" y="175114"/>
                </a:moveTo>
                <a:lnTo>
                  <a:pt x="701548" y="172212"/>
                </a:lnTo>
                <a:lnTo>
                  <a:pt x="695786" y="172087"/>
                </a:lnTo>
                <a:lnTo>
                  <a:pt x="691594" y="169068"/>
                </a:lnTo>
                <a:lnTo>
                  <a:pt x="687070" y="167640"/>
                </a:lnTo>
                <a:lnTo>
                  <a:pt x="683995" y="176864"/>
                </a:lnTo>
                <a:lnTo>
                  <a:pt x="688340" y="173736"/>
                </a:lnTo>
                <a:lnTo>
                  <a:pt x="699770" y="173736"/>
                </a:lnTo>
                <a:lnTo>
                  <a:pt x="706120" y="178308"/>
                </a:lnTo>
                <a:lnTo>
                  <a:pt x="706120" y="181965"/>
                </a:lnTo>
                <a:lnTo>
                  <a:pt x="709194" y="179751"/>
                </a:lnTo>
                <a:lnTo>
                  <a:pt x="710740" y="175114"/>
                </a:lnTo>
                <a:close/>
              </a:path>
              <a:path w="721360" h="501650">
                <a:moveTo>
                  <a:pt x="685653" y="63949"/>
                </a:moveTo>
                <a:lnTo>
                  <a:pt x="684530" y="65836"/>
                </a:lnTo>
                <a:lnTo>
                  <a:pt x="685070" y="65447"/>
                </a:lnTo>
                <a:lnTo>
                  <a:pt x="685653" y="63949"/>
                </a:lnTo>
                <a:close/>
              </a:path>
              <a:path w="721360" h="501650">
                <a:moveTo>
                  <a:pt x="689519" y="159802"/>
                </a:moveTo>
                <a:lnTo>
                  <a:pt x="684530" y="164592"/>
                </a:lnTo>
                <a:lnTo>
                  <a:pt x="684530" y="175260"/>
                </a:lnTo>
                <a:lnTo>
                  <a:pt x="687070" y="167640"/>
                </a:lnTo>
                <a:lnTo>
                  <a:pt x="689519" y="159802"/>
                </a:lnTo>
                <a:close/>
              </a:path>
              <a:path w="721360" h="501650">
                <a:moveTo>
                  <a:pt x="709194" y="179751"/>
                </a:moveTo>
                <a:lnTo>
                  <a:pt x="704850" y="182880"/>
                </a:lnTo>
                <a:lnTo>
                  <a:pt x="690880" y="182880"/>
                </a:lnTo>
                <a:lnTo>
                  <a:pt x="684530" y="178308"/>
                </a:lnTo>
                <a:lnTo>
                  <a:pt x="684530" y="182158"/>
                </a:lnTo>
                <a:lnTo>
                  <a:pt x="706120" y="188976"/>
                </a:lnTo>
                <a:lnTo>
                  <a:pt x="709194" y="179751"/>
                </a:lnTo>
                <a:close/>
              </a:path>
              <a:path w="721360" h="501650">
                <a:moveTo>
                  <a:pt x="685800" y="71628"/>
                </a:moveTo>
                <a:lnTo>
                  <a:pt x="684711" y="71192"/>
                </a:lnTo>
                <a:lnTo>
                  <a:pt x="685070" y="71537"/>
                </a:lnTo>
                <a:lnTo>
                  <a:pt x="685800" y="71628"/>
                </a:lnTo>
                <a:close/>
              </a:path>
              <a:path w="721360" h="501650">
                <a:moveTo>
                  <a:pt x="696912" y="51816"/>
                </a:moveTo>
                <a:lnTo>
                  <a:pt x="692875" y="51816"/>
                </a:lnTo>
                <a:lnTo>
                  <a:pt x="685645" y="63969"/>
                </a:lnTo>
                <a:lnTo>
                  <a:pt x="685070" y="65447"/>
                </a:lnTo>
                <a:lnTo>
                  <a:pt x="687070" y="64008"/>
                </a:lnTo>
                <a:lnTo>
                  <a:pt x="687070" y="68580"/>
                </a:lnTo>
                <a:lnTo>
                  <a:pt x="689610" y="68580"/>
                </a:lnTo>
                <a:lnTo>
                  <a:pt x="692150" y="66294"/>
                </a:lnTo>
                <a:lnTo>
                  <a:pt x="692150" y="62484"/>
                </a:lnTo>
                <a:lnTo>
                  <a:pt x="695325" y="59436"/>
                </a:lnTo>
                <a:lnTo>
                  <a:pt x="696912" y="51816"/>
                </a:lnTo>
                <a:close/>
              </a:path>
              <a:path w="721360" h="501650">
                <a:moveTo>
                  <a:pt x="690880" y="74676"/>
                </a:moveTo>
                <a:lnTo>
                  <a:pt x="689610" y="73152"/>
                </a:lnTo>
                <a:lnTo>
                  <a:pt x="685800" y="71628"/>
                </a:lnTo>
                <a:lnTo>
                  <a:pt x="685165" y="71628"/>
                </a:lnTo>
                <a:lnTo>
                  <a:pt x="688340" y="74676"/>
                </a:lnTo>
                <a:lnTo>
                  <a:pt x="690880" y="74676"/>
                </a:lnTo>
                <a:close/>
              </a:path>
              <a:path w="721360" h="501650">
                <a:moveTo>
                  <a:pt x="692150" y="47244"/>
                </a:moveTo>
                <a:lnTo>
                  <a:pt x="686392" y="47244"/>
                </a:lnTo>
                <a:lnTo>
                  <a:pt x="685653" y="48932"/>
                </a:lnTo>
                <a:lnTo>
                  <a:pt x="687070" y="50292"/>
                </a:lnTo>
                <a:lnTo>
                  <a:pt x="687070" y="51206"/>
                </a:lnTo>
                <a:lnTo>
                  <a:pt x="688340" y="50292"/>
                </a:lnTo>
                <a:lnTo>
                  <a:pt x="690983" y="50244"/>
                </a:lnTo>
                <a:lnTo>
                  <a:pt x="692150" y="47244"/>
                </a:lnTo>
                <a:close/>
              </a:path>
              <a:path w="721360" h="501650">
                <a:moveTo>
                  <a:pt x="692875" y="51816"/>
                </a:moveTo>
                <a:lnTo>
                  <a:pt x="692052" y="51933"/>
                </a:lnTo>
                <a:lnTo>
                  <a:pt x="688816" y="55816"/>
                </a:lnTo>
                <a:lnTo>
                  <a:pt x="685653" y="63949"/>
                </a:lnTo>
                <a:lnTo>
                  <a:pt x="692875" y="51816"/>
                </a:lnTo>
                <a:close/>
              </a:path>
              <a:path w="721360" h="501650">
                <a:moveTo>
                  <a:pt x="689610" y="73152"/>
                </a:moveTo>
                <a:lnTo>
                  <a:pt x="688340" y="71628"/>
                </a:lnTo>
                <a:lnTo>
                  <a:pt x="685800" y="71628"/>
                </a:lnTo>
                <a:lnTo>
                  <a:pt x="689610" y="73152"/>
                </a:lnTo>
                <a:close/>
              </a:path>
              <a:path w="721360" h="501650">
                <a:moveTo>
                  <a:pt x="692150" y="47244"/>
                </a:moveTo>
                <a:lnTo>
                  <a:pt x="687070" y="45720"/>
                </a:lnTo>
                <a:lnTo>
                  <a:pt x="686392" y="47244"/>
                </a:lnTo>
                <a:lnTo>
                  <a:pt x="692150" y="47244"/>
                </a:lnTo>
                <a:close/>
              </a:path>
              <a:path w="721360" h="501650">
                <a:moveTo>
                  <a:pt x="688816" y="55816"/>
                </a:moveTo>
                <a:lnTo>
                  <a:pt x="687070" y="57912"/>
                </a:lnTo>
                <a:lnTo>
                  <a:pt x="687070" y="60306"/>
                </a:lnTo>
                <a:lnTo>
                  <a:pt x="688816" y="55816"/>
                </a:lnTo>
                <a:close/>
              </a:path>
              <a:path w="721360" h="501650">
                <a:moveTo>
                  <a:pt x="688340" y="71628"/>
                </a:moveTo>
                <a:lnTo>
                  <a:pt x="687070" y="70104"/>
                </a:lnTo>
                <a:lnTo>
                  <a:pt x="687070" y="71628"/>
                </a:lnTo>
                <a:lnTo>
                  <a:pt x="688340" y="71628"/>
                </a:lnTo>
                <a:close/>
              </a:path>
              <a:path w="721360" h="501650">
                <a:moveTo>
                  <a:pt x="711200" y="169468"/>
                </a:moveTo>
                <a:lnTo>
                  <a:pt x="711200" y="164592"/>
                </a:lnTo>
                <a:lnTo>
                  <a:pt x="709385" y="162850"/>
                </a:lnTo>
                <a:lnTo>
                  <a:pt x="703398" y="160455"/>
                </a:lnTo>
                <a:lnTo>
                  <a:pt x="702114" y="160131"/>
                </a:lnTo>
                <a:lnTo>
                  <a:pt x="697230" y="160020"/>
                </a:lnTo>
                <a:lnTo>
                  <a:pt x="696044" y="158597"/>
                </a:lnTo>
                <a:lnTo>
                  <a:pt x="690880" y="158496"/>
                </a:lnTo>
                <a:lnTo>
                  <a:pt x="689519" y="159802"/>
                </a:lnTo>
                <a:lnTo>
                  <a:pt x="687070" y="167640"/>
                </a:lnTo>
                <a:lnTo>
                  <a:pt x="689610" y="168281"/>
                </a:lnTo>
                <a:lnTo>
                  <a:pt x="689610" y="167640"/>
                </a:lnTo>
                <a:lnTo>
                  <a:pt x="690983" y="168628"/>
                </a:lnTo>
                <a:lnTo>
                  <a:pt x="704726" y="172100"/>
                </a:lnTo>
                <a:lnTo>
                  <a:pt x="707390" y="172212"/>
                </a:lnTo>
                <a:lnTo>
                  <a:pt x="711200" y="169468"/>
                </a:lnTo>
                <a:close/>
              </a:path>
              <a:path w="721360" h="501650">
                <a:moveTo>
                  <a:pt x="691594" y="169068"/>
                </a:moveTo>
                <a:lnTo>
                  <a:pt x="690964" y="168623"/>
                </a:lnTo>
                <a:lnTo>
                  <a:pt x="687070" y="167640"/>
                </a:lnTo>
                <a:lnTo>
                  <a:pt x="691594" y="169068"/>
                </a:lnTo>
                <a:close/>
              </a:path>
              <a:path w="721360" h="501650">
                <a:moveTo>
                  <a:pt x="690335" y="71628"/>
                </a:moveTo>
                <a:lnTo>
                  <a:pt x="688340" y="71628"/>
                </a:lnTo>
                <a:lnTo>
                  <a:pt x="689610" y="73152"/>
                </a:lnTo>
                <a:lnTo>
                  <a:pt x="690335" y="71628"/>
                </a:lnTo>
                <a:close/>
              </a:path>
              <a:path w="721360" h="501650">
                <a:moveTo>
                  <a:pt x="693782" y="50292"/>
                </a:moveTo>
                <a:lnTo>
                  <a:pt x="690923" y="50397"/>
                </a:lnTo>
                <a:lnTo>
                  <a:pt x="688816" y="55816"/>
                </a:lnTo>
                <a:lnTo>
                  <a:pt x="692052" y="51933"/>
                </a:lnTo>
                <a:lnTo>
                  <a:pt x="692875" y="51816"/>
                </a:lnTo>
                <a:lnTo>
                  <a:pt x="693782" y="50292"/>
                </a:lnTo>
                <a:close/>
              </a:path>
              <a:path w="721360" h="501650">
                <a:moveTo>
                  <a:pt x="690880" y="237744"/>
                </a:moveTo>
                <a:lnTo>
                  <a:pt x="690880" y="234696"/>
                </a:lnTo>
                <a:lnTo>
                  <a:pt x="689021" y="239528"/>
                </a:lnTo>
                <a:lnTo>
                  <a:pt x="690880" y="237744"/>
                </a:lnTo>
                <a:close/>
              </a:path>
              <a:path w="721360" h="501650">
                <a:moveTo>
                  <a:pt x="695642" y="158496"/>
                </a:moveTo>
                <a:lnTo>
                  <a:pt x="690964" y="157314"/>
                </a:lnTo>
                <a:lnTo>
                  <a:pt x="690335" y="157189"/>
                </a:lnTo>
                <a:lnTo>
                  <a:pt x="689519" y="159802"/>
                </a:lnTo>
                <a:lnTo>
                  <a:pt x="690880" y="158496"/>
                </a:lnTo>
                <a:lnTo>
                  <a:pt x="695642" y="158496"/>
                </a:lnTo>
                <a:close/>
              </a:path>
              <a:path w="721360" h="501650">
                <a:moveTo>
                  <a:pt x="692052" y="71628"/>
                </a:moveTo>
                <a:lnTo>
                  <a:pt x="690335" y="71628"/>
                </a:lnTo>
                <a:lnTo>
                  <a:pt x="689610" y="73152"/>
                </a:lnTo>
                <a:lnTo>
                  <a:pt x="690880" y="74676"/>
                </a:lnTo>
                <a:lnTo>
                  <a:pt x="690880" y="73152"/>
                </a:lnTo>
                <a:lnTo>
                  <a:pt x="692052" y="71628"/>
                </a:lnTo>
                <a:close/>
              </a:path>
              <a:path w="721360" h="501650">
                <a:moveTo>
                  <a:pt x="690923" y="151454"/>
                </a:moveTo>
                <a:lnTo>
                  <a:pt x="689610" y="152400"/>
                </a:lnTo>
                <a:lnTo>
                  <a:pt x="689610" y="156972"/>
                </a:lnTo>
                <a:lnTo>
                  <a:pt x="690923" y="151454"/>
                </a:lnTo>
                <a:close/>
              </a:path>
              <a:path w="721360" h="501650">
                <a:moveTo>
                  <a:pt x="713740" y="157581"/>
                </a:moveTo>
                <a:lnTo>
                  <a:pt x="713740" y="152400"/>
                </a:lnTo>
                <a:lnTo>
                  <a:pt x="711623" y="150876"/>
                </a:lnTo>
                <a:lnTo>
                  <a:pt x="699770" y="150876"/>
                </a:lnTo>
                <a:lnTo>
                  <a:pt x="696538" y="147967"/>
                </a:lnTo>
                <a:lnTo>
                  <a:pt x="695786" y="147952"/>
                </a:lnTo>
                <a:lnTo>
                  <a:pt x="690923" y="151454"/>
                </a:lnTo>
                <a:lnTo>
                  <a:pt x="689610" y="156972"/>
                </a:lnTo>
                <a:lnTo>
                  <a:pt x="690345" y="157157"/>
                </a:lnTo>
                <a:lnTo>
                  <a:pt x="690880" y="155448"/>
                </a:lnTo>
                <a:lnTo>
                  <a:pt x="692150" y="155956"/>
                </a:lnTo>
                <a:lnTo>
                  <a:pt x="692150" y="153924"/>
                </a:lnTo>
                <a:lnTo>
                  <a:pt x="694690" y="156972"/>
                </a:lnTo>
                <a:lnTo>
                  <a:pt x="698281" y="158408"/>
                </a:lnTo>
                <a:lnTo>
                  <a:pt x="704850" y="158496"/>
                </a:lnTo>
                <a:lnTo>
                  <a:pt x="706437" y="160020"/>
                </a:lnTo>
                <a:lnTo>
                  <a:pt x="711200" y="160020"/>
                </a:lnTo>
                <a:lnTo>
                  <a:pt x="713740" y="157581"/>
                </a:lnTo>
                <a:close/>
              </a:path>
              <a:path w="721360" h="501650">
                <a:moveTo>
                  <a:pt x="690345" y="157157"/>
                </a:moveTo>
                <a:lnTo>
                  <a:pt x="689610" y="156972"/>
                </a:lnTo>
                <a:lnTo>
                  <a:pt x="689610" y="159512"/>
                </a:lnTo>
                <a:lnTo>
                  <a:pt x="690345" y="157157"/>
                </a:lnTo>
                <a:close/>
              </a:path>
              <a:path w="721360" h="501650">
                <a:moveTo>
                  <a:pt x="690983" y="168628"/>
                </a:moveTo>
                <a:lnTo>
                  <a:pt x="689610" y="167640"/>
                </a:lnTo>
                <a:lnTo>
                  <a:pt x="689610" y="168281"/>
                </a:lnTo>
                <a:lnTo>
                  <a:pt x="690983" y="168628"/>
                </a:lnTo>
                <a:close/>
              </a:path>
              <a:path w="721360" h="501650">
                <a:moveTo>
                  <a:pt x="694299" y="64359"/>
                </a:moveTo>
                <a:lnTo>
                  <a:pt x="693420" y="65151"/>
                </a:lnTo>
                <a:lnTo>
                  <a:pt x="690335" y="71628"/>
                </a:lnTo>
                <a:lnTo>
                  <a:pt x="692150" y="71501"/>
                </a:lnTo>
                <a:lnTo>
                  <a:pt x="693057" y="70321"/>
                </a:lnTo>
                <a:lnTo>
                  <a:pt x="694299" y="64359"/>
                </a:lnTo>
                <a:close/>
              </a:path>
              <a:path w="721360" h="501650">
                <a:moveTo>
                  <a:pt x="695960" y="158496"/>
                </a:moveTo>
                <a:lnTo>
                  <a:pt x="694690" y="156972"/>
                </a:lnTo>
                <a:lnTo>
                  <a:pt x="690880" y="155448"/>
                </a:lnTo>
                <a:lnTo>
                  <a:pt x="690345" y="157157"/>
                </a:lnTo>
                <a:lnTo>
                  <a:pt x="695415" y="158438"/>
                </a:lnTo>
                <a:lnTo>
                  <a:pt x="695960" y="158496"/>
                </a:lnTo>
                <a:close/>
              </a:path>
              <a:path w="721360" h="501650">
                <a:moveTo>
                  <a:pt x="690880" y="234696"/>
                </a:moveTo>
                <a:lnTo>
                  <a:pt x="690880" y="233781"/>
                </a:lnTo>
                <a:lnTo>
                  <a:pt x="690471" y="234566"/>
                </a:lnTo>
                <a:lnTo>
                  <a:pt x="690880" y="234696"/>
                </a:lnTo>
                <a:close/>
              </a:path>
              <a:path w="721360" h="501650">
                <a:moveTo>
                  <a:pt x="692785" y="71628"/>
                </a:moveTo>
                <a:lnTo>
                  <a:pt x="692052" y="71628"/>
                </a:lnTo>
                <a:lnTo>
                  <a:pt x="690880" y="73152"/>
                </a:lnTo>
                <a:lnTo>
                  <a:pt x="692260" y="74145"/>
                </a:lnTo>
                <a:lnTo>
                  <a:pt x="692785" y="71628"/>
                </a:lnTo>
                <a:close/>
              </a:path>
              <a:path w="721360" h="501650">
                <a:moveTo>
                  <a:pt x="692260" y="74145"/>
                </a:moveTo>
                <a:lnTo>
                  <a:pt x="690880" y="73152"/>
                </a:lnTo>
                <a:lnTo>
                  <a:pt x="690880" y="74676"/>
                </a:lnTo>
                <a:lnTo>
                  <a:pt x="692150" y="74676"/>
                </a:lnTo>
                <a:lnTo>
                  <a:pt x="692260" y="74145"/>
                </a:lnTo>
                <a:close/>
              </a:path>
              <a:path w="721360" h="501650">
                <a:moveTo>
                  <a:pt x="693737" y="76200"/>
                </a:moveTo>
                <a:lnTo>
                  <a:pt x="692260" y="74782"/>
                </a:lnTo>
                <a:lnTo>
                  <a:pt x="690880" y="74676"/>
                </a:lnTo>
                <a:lnTo>
                  <a:pt x="692052" y="76082"/>
                </a:lnTo>
                <a:lnTo>
                  <a:pt x="693737" y="76200"/>
                </a:lnTo>
                <a:close/>
              </a:path>
              <a:path w="721360" h="501650">
                <a:moveTo>
                  <a:pt x="696383" y="147828"/>
                </a:moveTo>
                <a:lnTo>
                  <a:pt x="695080" y="146655"/>
                </a:lnTo>
                <a:lnTo>
                  <a:pt x="692150" y="146304"/>
                </a:lnTo>
                <a:lnTo>
                  <a:pt x="690923" y="151454"/>
                </a:lnTo>
                <a:lnTo>
                  <a:pt x="695786" y="147952"/>
                </a:lnTo>
                <a:lnTo>
                  <a:pt x="696383" y="147828"/>
                </a:lnTo>
                <a:close/>
              </a:path>
              <a:path w="721360" h="501650">
                <a:moveTo>
                  <a:pt x="694160" y="49657"/>
                </a:moveTo>
                <a:lnTo>
                  <a:pt x="692150" y="47244"/>
                </a:lnTo>
                <a:lnTo>
                  <a:pt x="690964" y="50292"/>
                </a:lnTo>
                <a:lnTo>
                  <a:pt x="693843" y="50190"/>
                </a:lnTo>
                <a:lnTo>
                  <a:pt x="694160" y="49657"/>
                </a:lnTo>
                <a:close/>
              </a:path>
              <a:path w="721360" h="501650">
                <a:moveTo>
                  <a:pt x="705167" y="172212"/>
                </a:moveTo>
                <a:lnTo>
                  <a:pt x="690983" y="168628"/>
                </a:lnTo>
                <a:lnTo>
                  <a:pt x="691594" y="169068"/>
                </a:lnTo>
                <a:lnTo>
                  <a:pt x="701548" y="172212"/>
                </a:lnTo>
                <a:lnTo>
                  <a:pt x="705167" y="172212"/>
                </a:lnTo>
                <a:close/>
              </a:path>
              <a:path w="721360" h="501650">
                <a:moveTo>
                  <a:pt x="701548" y="172212"/>
                </a:moveTo>
                <a:lnTo>
                  <a:pt x="691594" y="169068"/>
                </a:lnTo>
                <a:lnTo>
                  <a:pt x="695786" y="172087"/>
                </a:lnTo>
                <a:lnTo>
                  <a:pt x="701548" y="172212"/>
                </a:lnTo>
                <a:close/>
              </a:path>
              <a:path w="721360" h="501650">
                <a:moveTo>
                  <a:pt x="693057" y="70321"/>
                </a:moveTo>
                <a:lnTo>
                  <a:pt x="692052" y="71628"/>
                </a:lnTo>
                <a:lnTo>
                  <a:pt x="692785" y="71628"/>
                </a:lnTo>
                <a:lnTo>
                  <a:pt x="693057" y="70321"/>
                </a:lnTo>
                <a:close/>
              </a:path>
              <a:path w="721360" h="501650">
                <a:moveTo>
                  <a:pt x="698500" y="50292"/>
                </a:moveTo>
                <a:lnTo>
                  <a:pt x="696044" y="47345"/>
                </a:lnTo>
                <a:lnTo>
                  <a:pt x="692150" y="47244"/>
                </a:lnTo>
                <a:lnTo>
                  <a:pt x="694160" y="49657"/>
                </a:lnTo>
                <a:lnTo>
                  <a:pt x="694690" y="48768"/>
                </a:lnTo>
                <a:lnTo>
                  <a:pt x="697230" y="50292"/>
                </a:lnTo>
                <a:lnTo>
                  <a:pt x="698500" y="50292"/>
                </a:lnTo>
                <a:close/>
              </a:path>
              <a:path w="721360" h="501650">
                <a:moveTo>
                  <a:pt x="695325" y="59436"/>
                </a:moveTo>
                <a:lnTo>
                  <a:pt x="692150" y="62484"/>
                </a:lnTo>
                <a:lnTo>
                  <a:pt x="692150" y="66294"/>
                </a:lnTo>
                <a:lnTo>
                  <a:pt x="693420" y="65151"/>
                </a:lnTo>
                <a:lnTo>
                  <a:pt x="694690" y="62484"/>
                </a:lnTo>
                <a:lnTo>
                  <a:pt x="695325" y="59436"/>
                </a:lnTo>
                <a:close/>
              </a:path>
              <a:path w="721360" h="501650">
                <a:moveTo>
                  <a:pt x="692996" y="74676"/>
                </a:moveTo>
                <a:lnTo>
                  <a:pt x="692260" y="74145"/>
                </a:lnTo>
                <a:lnTo>
                  <a:pt x="692150" y="74676"/>
                </a:lnTo>
                <a:lnTo>
                  <a:pt x="692996" y="74676"/>
                </a:lnTo>
                <a:close/>
              </a:path>
              <a:path w="721360" h="501650">
                <a:moveTo>
                  <a:pt x="695113" y="76200"/>
                </a:moveTo>
                <a:lnTo>
                  <a:pt x="693102" y="74752"/>
                </a:lnTo>
                <a:lnTo>
                  <a:pt x="692150" y="74676"/>
                </a:lnTo>
                <a:lnTo>
                  <a:pt x="693737" y="76200"/>
                </a:lnTo>
                <a:lnTo>
                  <a:pt x="695113" y="76200"/>
                </a:lnTo>
                <a:close/>
              </a:path>
              <a:path w="721360" h="501650">
                <a:moveTo>
                  <a:pt x="693843" y="139700"/>
                </a:moveTo>
                <a:lnTo>
                  <a:pt x="692150" y="141732"/>
                </a:lnTo>
                <a:lnTo>
                  <a:pt x="692150" y="144780"/>
                </a:lnTo>
                <a:lnTo>
                  <a:pt x="693843" y="139700"/>
                </a:lnTo>
                <a:close/>
              </a:path>
              <a:path w="721360" h="501650">
                <a:moveTo>
                  <a:pt x="717550" y="147447"/>
                </a:moveTo>
                <a:lnTo>
                  <a:pt x="717550" y="141732"/>
                </a:lnTo>
                <a:lnTo>
                  <a:pt x="717237" y="141432"/>
                </a:lnTo>
                <a:lnTo>
                  <a:pt x="706755" y="139446"/>
                </a:lnTo>
                <a:lnTo>
                  <a:pt x="694690" y="138684"/>
                </a:lnTo>
                <a:lnTo>
                  <a:pt x="693843" y="139700"/>
                </a:lnTo>
                <a:lnTo>
                  <a:pt x="692150" y="144780"/>
                </a:lnTo>
                <a:lnTo>
                  <a:pt x="704726" y="147798"/>
                </a:lnTo>
                <a:lnTo>
                  <a:pt x="707390" y="147828"/>
                </a:lnTo>
                <a:lnTo>
                  <a:pt x="707898" y="148193"/>
                </a:lnTo>
                <a:lnTo>
                  <a:pt x="714657" y="149004"/>
                </a:lnTo>
                <a:lnTo>
                  <a:pt x="715818" y="149005"/>
                </a:lnTo>
                <a:lnTo>
                  <a:pt x="717550" y="147447"/>
                </a:lnTo>
                <a:close/>
              </a:path>
              <a:path w="721360" h="501650">
                <a:moveTo>
                  <a:pt x="704850" y="147828"/>
                </a:moveTo>
                <a:lnTo>
                  <a:pt x="692150" y="144780"/>
                </a:lnTo>
                <a:lnTo>
                  <a:pt x="692150" y="146304"/>
                </a:lnTo>
                <a:lnTo>
                  <a:pt x="694690" y="146608"/>
                </a:lnTo>
                <a:lnTo>
                  <a:pt x="694690" y="146304"/>
                </a:lnTo>
                <a:lnTo>
                  <a:pt x="695080" y="146655"/>
                </a:lnTo>
                <a:lnTo>
                  <a:pt x="704850" y="147828"/>
                </a:lnTo>
                <a:close/>
              </a:path>
              <a:path w="721360" h="501650">
                <a:moveTo>
                  <a:pt x="694690" y="156972"/>
                </a:moveTo>
                <a:lnTo>
                  <a:pt x="692150" y="153924"/>
                </a:lnTo>
                <a:lnTo>
                  <a:pt x="692150" y="155956"/>
                </a:lnTo>
                <a:lnTo>
                  <a:pt x="694690" y="156972"/>
                </a:lnTo>
                <a:close/>
              </a:path>
              <a:path w="721360" h="501650">
                <a:moveTo>
                  <a:pt x="697484" y="69189"/>
                </a:moveTo>
                <a:lnTo>
                  <a:pt x="695960" y="71628"/>
                </a:lnTo>
                <a:lnTo>
                  <a:pt x="692785" y="71628"/>
                </a:lnTo>
                <a:lnTo>
                  <a:pt x="692260" y="74145"/>
                </a:lnTo>
                <a:lnTo>
                  <a:pt x="692875" y="74588"/>
                </a:lnTo>
                <a:lnTo>
                  <a:pt x="694828" y="74602"/>
                </a:lnTo>
                <a:lnTo>
                  <a:pt x="696180" y="73880"/>
                </a:lnTo>
                <a:lnTo>
                  <a:pt x="697484" y="69189"/>
                </a:lnTo>
                <a:close/>
              </a:path>
              <a:path w="721360" h="501650">
                <a:moveTo>
                  <a:pt x="699493" y="61953"/>
                </a:moveTo>
                <a:lnTo>
                  <a:pt x="693057" y="70321"/>
                </a:lnTo>
                <a:lnTo>
                  <a:pt x="692785" y="71628"/>
                </a:lnTo>
                <a:lnTo>
                  <a:pt x="695960" y="71628"/>
                </a:lnTo>
                <a:lnTo>
                  <a:pt x="697484" y="69189"/>
                </a:lnTo>
                <a:lnTo>
                  <a:pt x="699493" y="61953"/>
                </a:lnTo>
                <a:close/>
              </a:path>
              <a:path w="721360" h="501650">
                <a:moveTo>
                  <a:pt x="697230" y="50292"/>
                </a:moveTo>
                <a:lnTo>
                  <a:pt x="693737" y="50368"/>
                </a:lnTo>
                <a:lnTo>
                  <a:pt x="692875" y="51816"/>
                </a:lnTo>
                <a:lnTo>
                  <a:pt x="696912" y="51816"/>
                </a:lnTo>
                <a:lnTo>
                  <a:pt x="697230" y="50292"/>
                </a:lnTo>
                <a:close/>
              </a:path>
              <a:path w="721360" h="501650">
                <a:moveTo>
                  <a:pt x="695325" y="76200"/>
                </a:moveTo>
                <a:lnTo>
                  <a:pt x="694690" y="74676"/>
                </a:lnTo>
                <a:lnTo>
                  <a:pt x="692996" y="74676"/>
                </a:lnTo>
                <a:lnTo>
                  <a:pt x="695080" y="76176"/>
                </a:lnTo>
                <a:lnTo>
                  <a:pt x="695325" y="76200"/>
                </a:lnTo>
                <a:close/>
              </a:path>
              <a:path w="721360" h="501650">
                <a:moveTo>
                  <a:pt x="694690" y="68199"/>
                </a:moveTo>
                <a:lnTo>
                  <a:pt x="694690" y="64008"/>
                </a:lnTo>
                <a:lnTo>
                  <a:pt x="694299" y="64359"/>
                </a:lnTo>
                <a:lnTo>
                  <a:pt x="693057" y="70321"/>
                </a:lnTo>
                <a:lnTo>
                  <a:pt x="694690" y="68199"/>
                </a:lnTo>
                <a:close/>
              </a:path>
              <a:path w="721360" h="501650">
                <a:moveTo>
                  <a:pt x="695960" y="226771"/>
                </a:moveTo>
                <a:lnTo>
                  <a:pt x="695960" y="224028"/>
                </a:lnTo>
                <a:lnTo>
                  <a:pt x="693102" y="229514"/>
                </a:lnTo>
                <a:lnTo>
                  <a:pt x="695960" y="226771"/>
                </a:lnTo>
                <a:close/>
              </a:path>
              <a:path w="721360" h="501650">
                <a:moveTo>
                  <a:pt x="694690" y="62484"/>
                </a:moveTo>
                <a:lnTo>
                  <a:pt x="693420" y="65151"/>
                </a:lnTo>
                <a:lnTo>
                  <a:pt x="694299" y="64359"/>
                </a:lnTo>
                <a:lnTo>
                  <a:pt x="694690" y="62484"/>
                </a:lnTo>
                <a:close/>
              </a:path>
              <a:path w="721360" h="501650">
                <a:moveTo>
                  <a:pt x="696912" y="79248"/>
                </a:moveTo>
                <a:lnTo>
                  <a:pt x="696538" y="77453"/>
                </a:lnTo>
                <a:lnTo>
                  <a:pt x="695960" y="77724"/>
                </a:lnTo>
                <a:lnTo>
                  <a:pt x="695415" y="76417"/>
                </a:lnTo>
                <a:lnTo>
                  <a:pt x="695113" y="76200"/>
                </a:lnTo>
                <a:lnTo>
                  <a:pt x="693737" y="76200"/>
                </a:lnTo>
                <a:lnTo>
                  <a:pt x="696912" y="79248"/>
                </a:lnTo>
                <a:close/>
              </a:path>
              <a:path w="721360" h="501650">
                <a:moveTo>
                  <a:pt x="694690" y="50292"/>
                </a:moveTo>
                <a:lnTo>
                  <a:pt x="694160" y="49657"/>
                </a:lnTo>
                <a:lnTo>
                  <a:pt x="693782" y="50292"/>
                </a:lnTo>
                <a:lnTo>
                  <a:pt x="694690" y="50292"/>
                </a:lnTo>
                <a:close/>
              </a:path>
              <a:path w="721360" h="501650">
                <a:moveTo>
                  <a:pt x="694828" y="137186"/>
                </a:moveTo>
                <a:lnTo>
                  <a:pt x="694690" y="137160"/>
                </a:lnTo>
                <a:lnTo>
                  <a:pt x="693843" y="139700"/>
                </a:lnTo>
                <a:lnTo>
                  <a:pt x="694690" y="138684"/>
                </a:lnTo>
                <a:lnTo>
                  <a:pt x="694828" y="137186"/>
                </a:lnTo>
                <a:close/>
              </a:path>
              <a:path w="721360" h="501650">
                <a:moveTo>
                  <a:pt x="697230" y="50292"/>
                </a:moveTo>
                <a:lnTo>
                  <a:pt x="694690" y="48768"/>
                </a:lnTo>
                <a:lnTo>
                  <a:pt x="694160" y="49657"/>
                </a:lnTo>
                <a:lnTo>
                  <a:pt x="694690" y="50292"/>
                </a:lnTo>
                <a:lnTo>
                  <a:pt x="697230" y="50292"/>
                </a:lnTo>
                <a:close/>
              </a:path>
              <a:path w="721360" h="501650">
                <a:moveTo>
                  <a:pt x="701040" y="56388"/>
                </a:moveTo>
                <a:lnTo>
                  <a:pt x="698500" y="56388"/>
                </a:lnTo>
                <a:lnTo>
                  <a:pt x="696828" y="57992"/>
                </a:lnTo>
                <a:lnTo>
                  <a:pt x="694690" y="62484"/>
                </a:lnTo>
                <a:lnTo>
                  <a:pt x="694299" y="64359"/>
                </a:lnTo>
                <a:lnTo>
                  <a:pt x="694690" y="64008"/>
                </a:lnTo>
                <a:lnTo>
                  <a:pt x="694690" y="68199"/>
                </a:lnTo>
                <a:lnTo>
                  <a:pt x="695960" y="66548"/>
                </a:lnTo>
                <a:lnTo>
                  <a:pt x="695960" y="65532"/>
                </a:lnTo>
                <a:lnTo>
                  <a:pt x="699770" y="60960"/>
                </a:lnTo>
                <a:lnTo>
                  <a:pt x="701040" y="56388"/>
                </a:lnTo>
                <a:close/>
              </a:path>
              <a:path w="721360" h="501650">
                <a:moveTo>
                  <a:pt x="696828" y="57992"/>
                </a:moveTo>
                <a:lnTo>
                  <a:pt x="695325" y="59436"/>
                </a:lnTo>
                <a:lnTo>
                  <a:pt x="694690" y="62484"/>
                </a:lnTo>
                <a:lnTo>
                  <a:pt x="696828" y="57992"/>
                </a:lnTo>
                <a:close/>
              </a:path>
              <a:path w="721360" h="501650">
                <a:moveTo>
                  <a:pt x="696180" y="73880"/>
                </a:moveTo>
                <a:lnTo>
                  <a:pt x="694690" y="74676"/>
                </a:lnTo>
                <a:lnTo>
                  <a:pt x="695960" y="74676"/>
                </a:lnTo>
                <a:lnTo>
                  <a:pt x="696180" y="73880"/>
                </a:lnTo>
                <a:close/>
              </a:path>
              <a:path w="721360" h="501650">
                <a:moveTo>
                  <a:pt x="696277" y="76200"/>
                </a:moveTo>
                <a:lnTo>
                  <a:pt x="695960" y="74676"/>
                </a:lnTo>
                <a:lnTo>
                  <a:pt x="694690" y="74676"/>
                </a:lnTo>
                <a:lnTo>
                  <a:pt x="695325" y="76200"/>
                </a:lnTo>
                <a:lnTo>
                  <a:pt x="696277" y="76200"/>
                </a:lnTo>
                <a:close/>
              </a:path>
              <a:path w="721360" h="501650">
                <a:moveTo>
                  <a:pt x="695325" y="131826"/>
                </a:moveTo>
                <a:lnTo>
                  <a:pt x="694690" y="132588"/>
                </a:lnTo>
                <a:lnTo>
                  <a:pt x="694690" y="137160"/>
                </a:lnTo>
                <a:lnTo>
                  <a:pt x="694828" y="137186"/>
                </a:lnTo>
                <a:lnTo>
                  <a:pt x="695325" y="131826"/>
                </a:lnTo>
                <a:close/>
              </a:path>
              <a:path w="721360" h="501650">
                <a:moveTo>
                  <a:pt x="695786" y="137367"/>
                </a:moveTo>
                <a:lnTo>
                  <a:pt x="694828" y="137186"/>
                </a:lnTo>
                <a:lnTo>
                  <a:pt x="694690" y="138684"/>
                </a:lnTo>
                <a:lnTo>
                  <a:pt x="695786" y="137367"/>
                </a:lnTo>
                <a:close/>
              </a:path>
              <a:path w="721360" h="501650">
                <a:moveTo>
                  <a:pt x="706755" y="139446"/>
                </a:moveTo>
                <a:lnTo>
                  <a:pt x="703398" y="138810"/>
                </a:lnTo>
                <a:lnTo>
                  <a:pt x="699770" y="138684"/>
                </a:lnTo>
                <a:lnTo>
                  <a:pt x="699371" y="138047"/>
                </a:lnTo>
                <a:lnTo>
                  <a:pt x="695786" y="137367"/>
                </a:lnTo>
                <a:lnTo>
                  <a:pt x="694690" y="138684"/>
                </a:lnTo>
                <a:lnTo>
                  <a:pt x="706755" y="139446"/>
                </a:lnTo>
                <a:close/>
              </a:path>
              <a:path w="721360" h="501650">
                <a:moveTo>
                  <a:pt x="695080" y="146655"/>
                </a:moveTo>
                <a:lnTo>
                  <a:pt x="694690" y="146304"/>
                </a:lnTo>
                <a:lnTo>
                  <a:pt x="694690" y="146608"/>
                </a:lnTo>
                <a:lnTo>
                  <a:pt x="695080" y="146655"/>
                </a:lnTo>
                <a:close/>
              </a:path>
              <a:path w="721360" h="501650">
                <a:moveTo>
                  <a:pt x="698500" y="158496"/>
                </a:moveTo>
                <a:lnTo>
                  <a:pt x="694690" y="156972"/>
                </a:lnTo>
                <a:lnTo>
                  <a:pt x="695960" y="158496"/>
                </a:lnTo>
                <a:lnTo>
                  <a:pt x="698500" y="158496"/>
                </a:lnTo>
                <a:close/>
              </a:path>
              <a:path w="721360" h="501650">
                <a:moveTo>
                  <a:pt x="718820" y="134112"/>
                </a:moveTo>
                <a:lnTo>
                  <a:pt x="718820" y="132588"/>
                </a:lnTo>
                <a:lnTo>
                  <a:pt x="714412" y="127298"/>
                </a:lnTo>
                <a:lnTo>
                  <a:pt x="708977" y="126612"/>
                </a:lnTo>
                <a:lnTo>
                  <a:pt x="699770" y="126492"/>
                </a:lnTo>
                <a:lnTo>
                  <a:pt x="695325" y="131826"/>
                </a:lnTo>
                <a:lnTo>
                  <a:pt x="694828" y="137186"/>
                </a:lnTo>
                <a:lnTo>
                  <a:pt x="695786" y="137367"/>
                </a:lnTo>
                <a:lnTo>
                  <a:pt x="695960" y="137160"/>
                </a:lnTo>
                <a:lnTo>
                  <a:pt x="695960" y="132588"/>
                </a:lnTo>
                <a:lnTo>
                  <a:pt x="697865" y="135636"/>
                </a:lnTo>
                <a:lnTo>
                  <a:pt x="711200" y="135636"/>
                </a:lnTo>
                <a:lnTo>
                  <a:pt x="714375" y="138684"/>
                </a:lnTo>
                <a:lnTo>
                  <a:pt x="715010" y="138684"/>
                </a:lnTo>
                <a:lnTo>
                  <a:pt x="718820" y="134112"/>
                </a:lnTo>
                <a:close/>
              </a:path>
              <a:path w="721360" h="501650">
                <a:moveTo>
                  <a:pt x="704850" y="147828"/>
                </a:moveTo>
                <a:lnTo>
                  <a:pt x="695080" y="146655"/>
                </a:lnTo>
                <a:lnTo>
                  <a:pt x="696277" y="147732"/>
                </a:lnTo>
                <a:lnTo>
                  <a:pt x="704850" y="147828"/>
                </a:lnTo>
                <a:close/>
              </a:path>
              <a:path w="721360" h="501650">
                <a:moveTo>
                  <a:pt x="695415" y="76417"/>
                </a:moveTo>
                <a:lnTo>
                  <a:pt x="695325" y="76200"/>
                </a:lnTo>
                <a:lnTo>
                  <a:pt x="695113" y="76200"/>
                </a:lnTo>
                <a:lnTo>
                  <a:pt x="695415" y="76417"/>
                </a:lnTo>
                <a:close/>
              </a:path>
              <a:path w="721360" h="501650">
                <a:moveTo>
                  <a:pt x="699770" y="51816"/>
                </a:moveTo>
                <a:lnTo>
                  <a:pt x="696912" y="51816"/>
                </a:lnTo>
                <a:lnTo>
                  <a:pt x="695325" y="59436"/>
                </a:lnTo>
                <a:lnTo>
                  <a:pt x="696828" y="57992"/>
                </a:lnTo>
                <a:lnTo>
                  <a:pt x="699770" y="51816"/>
                </a:lnTo>
                <a:close/>
              </a:path>
              <a:path w="721360" h="501650">
                <a:moveTo>
                  <a:pt x="696482" y="77186"/>
                </a:moveTo>
                <a:lnTo>
                  <a:pt x="696277" y="76200"/>
                </a:lnTo>
                <a:lnTo>
                  <a:pt x="695325" y="76200"/>
                </a:lnTo>
                <a:lnTo>
                  <a:pt x="695415" y="76417"/>
                </a:lnTo>
                <a:lnTo>
                  <a:pt x="696482" y="77186"/>
                </a:lnTo>
                <a:close/>
              </a:path>
              <a:path w="721360" h="501650">
                <a:moveTo>
                  <a:pt x="708025" y="126492"/>
                </a:moveTo>
                <a:lnTo>
                  <a:pt x="695960" y="124968"/>
                </a:lnTo>
                <a:lnTo>
                  <a:pt x="695325" y="131826"/>
                </a:lnTo>
                <a:lnTo>
                  <a:pt x="699770" y="126492"/>
                </a:lnTo>
                <a:lnTo>
                  <a:pt x="708025" y="126492"/>
                </a:lnTo>
                <a:close/>
              </a:path>
              <a:path w="721360" h="501650">
                <a:moveTo>
                  <a:pt x="696538" y="77453"/>
                </a:moveTo>
                <a:lnTo>
                  <a:pt x="696482" y="77186"/>
                </a:lnTo>
                <a:lnTo>
                  <a:pt x="695415" y="76417"/>
                </a:lnTo>
                <a:lnTo>
                  <a:pt x="695960" y="77724"/>
                </a:lnTo>
                <a:lnTo>
                  <a:pt x="696538" y="77453"/>
                </a:lnTo>
                <a:close/>
              </a:path>
              <a:path w="721360" h="501650">
                <a:moveTo>
                  <a:pt x="699371" y="138047"/>
                </a:moveTo>
                <a:lnTo>
                  <a:pt x="697865" y="135636"/>
                </a:lnTo>
                <a:lnTo>
                  <a:pt x="697230" y="135636"/>
                </a:lnTo>
                <a:lnTo>
                  <a:pt x="695786" y="137367"/>
                </a:lnTo>
                <a:lnTo>
                  <a:pt x="699371" y="138047"/>
                </a:lnTo>
                <a:close/>
              </a:path>
              <a:path w="721360" h="501650">
                <a:moveTo>
                  <a:pt x="699770" y="60960"/>
                </a:moveTo>
                <a:lnTo>
                  <a:pt x="695960" y="65532"/>
                </a:lnTo>
                <a:lnTo>
                  <a:pt x="695960" y="66548"/>
                </a:lnTo>
                <a:lnTo>
                  <a:pt x="699493" y="61953"/>
                </a:lnTo>
                <a:lnTo>
                  <a:pt x="699770" y="60960"/>
                </a:lnTo>
                <a:close/>
              </a:path>
              <a:path w="721360" h="501650">
                <a:moveTo>
                  <a:pt x="703834" y="69799"/>
                </a:moveTo>
                <a:lnTo>
                  <a:pt x="696180" y="73880"/>
                </a:lnTo>
                <a:lnTo>
                  <a:pt x="695960" y="74676"/>
                </a:lnTo>
                <a:lnTo>
                  <a:pt x="700858" y="73369"/>
                </a:lnTo>
                <a:lnTo>
                  <a:pt x="703834" y="69799"/>
                </a:lnTo>
                <a:close/>
              </a:path>
              <a:path w="721360" h="501650">
                <a:moveTo>
                  <a:pt x="700858" y="73369"/>
                </a:moveTo>
                <a:lnTo>
                  <a:pt x="695960" y="74676"/>
                </a:lnTo>
                <a:lnTo>
                  <a:pt x="699770" y="74676"/>
                </a:lnTo>
                <a:lnTo>
                  <a:pt x="700858" y="73369"/>
                </a:lnTo>
                <a:close/>
              </a:path>
              <a:path w="721360" h="501650">
                <a:moveTo>
                  <a:pt x="699770" y="74676"/>
                </a:moveTo>
                <a:lnTo>
                  <a:pt x="695960" y="74676"/>
                </a:lnTo>
                <a:lnTo>
                  <a:pt x="696277" y="76200"/>
                </a:lnTo>
                <a:lnTo>
                  <a:pt x="698500" y="76200"/>
                </a:lnTo>
                <a:lnTo>
                  <a:pt x="699770" y="74676"/>
                </a:lnTo>
                <a:close/>
              </a:path>
              <a:path w="721360" h="501650">
                <a:moveTo>
                  <a:pt x="702310" y="80772"/>
                </a:moveTo>
                <a:lnTo>
                  <a:pt x="697865" y="80645"/>
                </a:lnTo>
                <a:lnTo>
                  <a:pt x="697230" y="80772"/>
                </a:lnTo>
                <a:lnTo>
                  <a:pt x="696912" y="79248"/>
                </a:lnTo>
                <a:lnTo>
                  <a:pt x="695960" y="78333"/>
                </a:lnTo>
                <a:lnTo>
                  <a:pt x="695960" y="79248"/>
                </a:lnTo>
                <a:lnTo>
                  <a:pt x="699225" y="84473"/>
                </a:lnTo>
                <a:lnTo>
                  <a:pt x="702310" y="80772"/>
                </a:lnTo>
                <a:close/>
              </a:path>
              <a:path w="721360" h="501650">
                <a:moveTo>
                  <a:pt x="696685" y="118001"/>
                </a:moveTo>
                <a:lnTo>
                  <a:pt x="695960" y="118872"/>
                </a:lnTo>
                <a:lnTo>
                  <a:pt x="695960" y="124968"/>
                </a:lnTo>
                <a:lnTo>
                  <a:pt x="696685" y="118001"/>
                </a:lnTo>
                <a:close/>
              </a:path>
              <a:path w="721360" h="501650">
                <a:moveTo>
                  <a:pt x="720090" y="120091"/>
                </a:moveTo>
                <a:lnTo>
                  <a:pt x="720090" y="118872"/>
                </a:lnTo>
                <a:lnTo>
                  <a:pt x="717973" y="116967"/>
                </a:lnTo>
                <a:lnTo>
                  <a:pt x="717731" y="116912"/>
                </a:lnTo>
                <a:lnTo>
                  <a:pt x="715010" y="118872"/>
                </a:lnTo>
                <a:lnTo>
                  <a:pt x="702310" y="118872"/>
                </a:lnTo>
                <a:lnTo>
                  <a:pt x="698681" y="115606"/>
                </a:lnTo>
                <a:lnTo>
                  <a:pt x="696685" y="118001"/>
                </a:lnTo>
                <a:lnTo>
                  <a:pt x="695960" y="124968"/>
                </a:lnTo>
                <a:lnTo>
                  <a:pt x="697230" y="125048"/>
                </a:lnTo>
                <a:lnTo>
                  <a:pt x="697230" y="118872"/>
                </a:lnTo>
                <a:lnTo>
                  <a:pt x="702310" y="124968"/>
                </a:lnTo>
                <a:lnTo>
                  <a:pt x="715010" y="124968"/>
                </a:lnTo>
                <a:lnTo>
                  <a:pt x="720090" y="120091"/>
                </a:lnTo>
                <a:close/>
              </a:path>
              <a:path w="721360" h="501650">
                <a:moveTo>
                  <a:pt x="720090" y="128016"/>
                </a:moveTo>
                <a:lnTo>
                  <a:pt x="720090" y="126492"/>
                </a:lnTo>
                <a:lnTo>
                  <a:pt x="695960" y="124968"/>
                </a:lnTo>
                <a:lnTo>
                  <a:pt x="707390" y="126411"/>
                </a:lnTo>
                <a:lnTo>
                  <a:pt x="713740" y="126492"/>
                </a:lnTo>
                <a:lnTo>
                  <a:pt x="714375" y="127254"/>
                </a:lnTo>
                <a:lnTo>
                  <a:pt x="715010" y="127374"/>
                </a:lnTo>
                <a:lnTo>
                  <a:pt x="720090" y="128016"/>
                </a:lnTo>
                <a:close/>
              </a:path>
              <a:path w="721360" h="501650">
                <a:moveTo>
                  <a:pt x="697865" y="135636"/>
                </a:moveTo>
                <a:lnTo>
                  <a:pt x="695960" y="132588"/>
                </a:lnTo>
                <a:lnTo>
                  <a:pt x="695960" y="137160"/>
                </a:lnTo>
                <a:lnTo>
                  <a:pt x="697230" y="135636"/>
                </a:lnTo>
                <a:lnTo>
                  <a:pt x="697865" y="135636"/>
                </a:lnTo>
                <a:close/>
              </a:path>
              <a:path w="721360" h="501650">
                <a:moveTo>
                  <a:pt x="702310" y="160020"/>
                </a:moveTo>
                <a:lnTo>
                  <a:pt x="698681" y="158568"/>
                </a:lnTo>
                <a:lnTo>
                  <a:pt x="695960" y="158496"/>
                </a:lnTo>
                <a:lnTo>
                  <a:pt x="701548" y="159987"/>
                </a:lnTo>
                <a:lnTo>
                  <a:pt x="702310" y="160020"/>
                </a:lnTo>
                <a:close/>
              </a:path>
              <a:path w="721360" h="501650">
                <a:moveTo>
                  <a:pt x="701675" y="160020"/>
                </a:moveTo>
                <a:lnTo>
                  <a:pt x="696044" y="158597"/>
                </a:lnTo>
                <a:lnTo>
                  <a:pt x="697230" y="160020"/>
                </a:lnTo>
                <a:lnTo>
                  <a:pt x="701675" y="160020"/>
                </a:lnTo>
                <a:close/>
              </a:path>
              <a:path w="721360" h="501650">
                <a:moveTo>
                  <a:pt x="699770" y="69342"/>
                </a:moveTo>
                <a:lnTo>
                  <a:pt x="699770" y="65532"/>
                </a:lnTo>
                <a:lnTo>
                  <a:pt x="697484" y="69189"/>
                </a:lnTo>
                <a:lnTo>
                  <a:pt x="696180" y="73880"/>
                </a:lnTo>
                <a:lnTo>
                  <a:pt x="697230" y="73321"/>
                </a:lnTo>
                <a:lnTo>
                  <a:pt x="697230" y="71628"/>
                </a:lnTo>
                <a:lnTo>
                  <a:pt x="699770" y="69342"/>
                </a:lnTo>
                <a:close/>
              </a:path>
              <a:path w="721360" h="501650">
                <a:moveTo>
                  <a:pt x="698500" y="76200"/>
                </a:moveTo>
                <a:lnTo>
                  <a:pt x="696277" y="76200"/>
                </a:lnTo>
                <a:lnTo>
                  <a:pt x="696482" y="77186"/>
                </a:lnTo>
                <a:lnTo>
                  <a:pt x="696685" y="77332"/>
                </a:lnTo>
                <a:lnTo>
                  <a:pt x="696912" y="77279"/>
                </a:lnTo>
                <a:lnTo>
                  <a:pt x="698038" y="76754"/>
                </a:lnTo>
                <a:lnTo>
                  <a:pt x="698500" y="76200"/>
                </a:lnTo>
                <a:close/>
              </a:path>
              <a:path w="721360" h="501650">
                <a:moveTo>
                  <a:pt x="711623" y="150876"/>
                </a:moveTo>
                <a:lnTo>
                  <a:pt x="708660" y="148742"/>
                </a:lnTo>
                <a:lnTo>
                  <a:pt x="705167" y="147904"/>
                </a:lnTo>
                <a:lnTo>
                  <a:pt x="696383" y="147828"/>
                </a:lnTo>
                <a:lnTo>
                  <a:pt x="699770" y="150876"/>
                </a:lnTo>
                <a:lnTo>
                  <a:pt x="711623" y="150876"/>
                </a:lnTo>
                <a:close/>
              </a:path>
              <a:path w="721360" h="501650">
                <a:moveTo>
                  <a:pt x="696730" y="77364"/>
                </a:moveTo>
                <a:lnTo>
                  <a:pt x="696482" y="77186"/>
                </a:lnTo>
                <a:lnTo>
                  <a:pt x="696538" y="77453"/>
                </a:lnTo>
                <a:lnTo>
                  <a:pt x="696730" y="77364"/>
                </a:lnTo>
                <a:close/>
              </a:path>
              <a:path w="721360" h="501650">
                <a:moveTo>
                  <a:pt x="700616" y="76200"/>
                </a:moveTo>
                <a:lnTo>
                  <a:pt x="699225" y="76200"/>
                </a:lnTo>
                <a:lnTo>
                  <a:pt x="698038" y="76754"/>
                </a:lnTo>
                <a:lnTo>
                  <a:pt x="697230" y="77724"/>
                </a:lnTo>
                <a:lnTo>
                  <a:pt x="696912" y="77495"/>
                </a:lnTo>
                <a:lnTo>
                  <a:pt x="696538" y="77453"/>
                </a:lnTo>
                <a:lnTo>
                  <a:pt x="696912" y="79248"/>
                </a:lnTo>
                <a:lnTo>
                  <a:pt x="697230" y="79552"/>
                </a:lnTo>
                <a:lnTo>
                  <a:pt x="697230" y="79248"/>
                </a:lnTo>
                <a:lnTo>
                  <a:pt x="700616" y="76200"/>
                </a:lnTo>
                <a:close/>
              </a:path>
              <a:path w="721360" h="501650">
                <a:moveTo>
                  <a:pt x="721360" y="114300"/>
                </a:moveTo>
                <a:lnTo>
                  <a:pt x="697230" y="112776"/>
                </a:lnTo>
                <a:lnTo>
                  <a:pt x="696685" y="118001"/>
                </a:lnTo>
                <a:lnTo>
                  <a:pt x="697230" y="117348"/>
                </a:lnTo>
                <a:lnTo>
                  <a:pt x="697230" y="114300"/>
                </a:lnTo>
                <a:lnTo>
                  <a:pt x="698681" y="115606"/>
                </a:lnTo>
                <a:lnTo>
                  <a:pt x="699770" y="114300"/>
                </a:lnTo>
                <a:lnTo>
                  <a:pt x="715010" y="114300"/>
                </a:lnTo>
                <a:lnTo>
                  <a:pt x="717731" y="116749"/>
                </a:lnTo>
                <a:lnTo>
                  <a:pt x="718094" y="116651"/>
                </a:lnTo>
                <a:lnTo>
                  <a:pt x="721360" y="114300"/>
                </a:lnTo>
                <a:close/>
              </a:path>
              <a:path w="721360" h="501650">
                <a:moveTo>
                  <a:pt x="698038" y="76754"/>
                </a:moveTo>
                <a:lnTo>
                  <a:pt x="696730" y="77364"/>
                </a:lnTo>
                <a:lnTo>
                  <a:pt x="697230" y="77724"/>
                </a:lnTo>
                <a:lnTo>
                  <a:pt x="698038" y="76754"/>
                </a:lnTo>
                <a:close/>
              </a:path>
              <a:path w="721360" h="501650">
                <a:moveTo>
                  <a:pt x="702310" y="51816"/>
                </a:moveTo>
                <a:lnTo>
                  <a:pt x="699770" y="51816"/>
                </a:lnTo>
                <a:lnTo>
                  <a:pt x="696828" y="57992"/>
                </a:lnTo>
                <a:lnTo>
                  <a:pt x="698500" y="56388"/>
                </a:lnTo>
                <a:lnTo>
                  <a:pt x="701040" y="56388"/>
                </a:lnTo>
                <a:lnTo>
                  <a:pt x="702310" y="51816"/>
                </a:lnTo>
                <a:close/>
              </a:path>
              <a:path w="721360" h="501650">
                <a:moveTo>
                  <a:pt x="699770" y="51816"/>
                </a:moveTo>
                <a:lnTo>
                  <a:pt x="697230" y="50292"/>
                </a:lnTo>
                <a:lnTo>
                  <a:pt x="696912" y="51816"/>
                </a:lnTo>
                <a:lnTo>
                  <a:pt x="699770" y="51816"/>
                </a:lnTo>
                <a:close/>
              </a:path>
              <a:path w="721360" h="501650">
                <a:moveTo>
                  <a:pt x="698281" y="80561"/>
                </a:moveTo>
                <a:lnTo>
                  <a:pt x="696912" y="79248"/>
                </a:lnTo>
                <a:lnTo>
                  <a:pt x="697230" y="80772"/>
                </a:lnTo>
                <a:lnTo>
                  <a:pt x="698281" y="80561"/>
                </a:lnTo>
                <a:close/>
              </a:path>
              <a:path w="721360" h="501650">
                <a:moveTo>
                  <a:pt x="698923" y="50800"/>
                </a:moveTo>
                <a:lnTo>
                  <a:pt x="698500" y="50292"/>
                </a:lnTo>
                <a:lnTo>
                  <a:pt x="697230" y="50292"/>
                </a:lnTo>
                <a:lnTo>
                  <a:pt x="698923" y="50800"/>
                </a:lnTo>
                <a:close/>
              </a:path>
              <a:path w="721360" h="501650">
                <a:moveTo>
                  <a:pt x="699770" y="51816"/>
                </a:moveTo>
                <a:lnTo>
                  <a:pt x="698923" y="50800"/>
                </a:lnTo>
                <a:lnTo>
                  <a:pt x="697230" y="50292"/>
                </a:lnTo>
                <a:lnTo>
                  <a:pt x="699770" y="51816"/>
                </a:lnTo>
                <a:close/>
              </a:path>
              <a:path w="721360" h="501650">
                <a:moveTo>
                  <a:pt x="706120" y="67056"/>
                </a:moveTo>
                <a:lnTo>
                  <a:pt x="702310" y="67056"/>
                </a:lnTo>
                <a:lnTo>
                  <a:pt x="697230" y="71628"/>
                </a:lnTo>
                <a:lnTo>
                  <a:pt x="697230" y="73321"/>
                </a:lnTo>
                <a:lnTo>
                  <a:pt x="703834" y="69799"/>
                </a:lnTo>
                <a:lnTo>
                  <a:pt x="706120" y="67056"/>
                </a:lnTo>
                <a:close/>
              </a:path>
              <a:path w="721360" h="501650">
                <a:moveTo>
                  <a:pt x="716597" y="75819"/>
                </a:moveTo>
                <a:lnTo>
                  <a:pt x="715010" y="74676"/>
                </a:lnTo>
                <a:lnTo>
                  <a:pt x="706437" y="74676"/>
                </a:lnTo>
                <a:lnTo>
                  <a:pt x="704850" y="76200"/>
                </a:lnTo>
                <a:lnTo>
                  <a:pt x="700616" y="76200"/>
                </a:lnTo>
                <a:lnTo>
                  <a:pt x="697230" y="79248"/>
                </a:lnTo>
                <a:lnTo>
                  <a:pt x="708366" y="78544"/>
                </a:lnTo>
                <a:lnTo>
                  <a:pt x="715518" y="77114"/>
                </a:lnTo>
                <a:lnTo>
                  <a:pt x="716597" y="75819"/>
                </a:lnTo>
                <a:close/>
              </a:path>
              <a:path w="721360" h="501650">
                <a:moveTo>
                  <a:pt x="708366" y="78544"/>
                </a:moveTo>
                <a:lnTo>
                  <a:pt x="697230" y="79248"/>
                </a:lnTo>
                <a:lnTo>
                  <a:pt x="697230" y="79552"/>
                </a:lnTo>
                <a:lnTo>
                  <a:pt x="698281" y="80561"/>
                </a:lnTo>
                <a:lnTo>
                  <a:pt x="708366" y="78544"/>
                </a:lnTo>
                <a:close/>
              </a:path>
              <a:path w="721360" h="501650">
                <a:moveTo>
                  <a:pt x="699225" y="84473"/>
                </a:moveTo>
                <a:lnTo>
                  <a:pt x="697230" y="81280"/>
                </a:lnTo>
                <a:lnTo>
                  <a:pt x="697230" y="85344"/>
                </a:lnTo>
                <a:lnTo>
                  <a:pt x="697865" y="86106"/>
                </a:lnTo>
                <a:lnTo>
                  <a:pt x="699225" y="84473"/>
                </a:lnTo>
                <a:close/>
              </a:path>
              <a:path w="721360" h="501650">
                <a:moveTo>
                  <a:pt x="697865" y="86106"/>
                </a:moveTo>
                <a:lnTo>
                  <a:pt x="697230" y="85344"/>
                </a:lnTo>
                <a:lnTo>
                  <a:pt x="697230" y="86868"/>
                </a:lnTo>
                <a:lnTo>
                  <a:pt x="697865" y="86106"/>
                </a:lnTo>
                <a:close/>
              </a:path>
              <a:path w="721360" h="501650">
                <a:moveTo>
                  <a:pt x="698500" y="86868"/>
                </a:moveTo>
                <a:lnTo>
                  <a:pt x="697865" y="86106"/>
                </a:lnTo>
                <a:lnTo>
                  <a:pt x="697230" y="86868"/>
                </a:lnTo>
                <a:lnTo>
                  <a:pt x="698500" y="86868"/>
                </a:lnTo>
                <a:close/>
              </a:path>
              <a:path w="721360" h="501650">
                <a:moveTo>
                  <a:pt x="700405" y="89154"/>
                </a:moveTo>
                <a:lnTo>
                  <a:pt x="698500" y="86868"/>
                </a:lnTo>
                <a:lnTo>
                  <a:pt x="697230" y="86868"/>
                </a:lnTo>
                <a:lnTo>
                  <a:pt x="697230" y="92964"/>
                </a:lnTo>
                <a:lnTo>
                  <a:pt x="700405" y="89154"/>
                </a:lnTo>
                <a:close/>
              </a:path>
              <a:path w="721360" h="501650">
                <a:moveTo>
                  <a:pt x="721360" y="92964"/>
                </a:moveTo>
                <a:lnTo>
                  <a:pt x="717391" y="89154"/>
                </a:lnTo>
                <a:lnTo>
                  <a:pt x="715010" y="91440"/>
                </a:lnTo>
                <a:lnTo>
                  <a:pt x="702310" y="91440"/>
                </a:lnTo>
                <a:lnTo>
                  <a:pt x="700405" y="89154"/>
                </a:lnTo>
                <a:lnTo>
                  <a:pt x="697230" y="92964"/>
                </a:lnTo>
                <a:lnTo>
                  <a:pt x="698500" y="94488"/>
                </a:lnTo>
                <a:lnTo>
                  <a:pt x="719870" y="94393"/>
                </a:lnTo>
                <a:lnTo>
                  <a:pt x="721360" y="92964"/>
                </a:lnTo>
                <a:close/>
              </a:path>
              <a:path w="721360" h="501650">
                <a:moveTo>
                  <a:pt x="698500" y="94488"/>
                </a:moveTo>
                <a:lnTo>
                  <a:pt x="697230" y="92964"/>
                </a:lnTo>
                <a:lnTo>
                  <a:pt x="697230" y="94488"/>
                </a:lnTo>
                <a:lnTo>
                  <a:pt x="698500" y="94488"/>
                </a:lnTo>
                <a:close/>
              </a:path>
              <a:path w="721360" h="501650">
                <a:moveTo>
                  <a:pt x="700132" y="96447"/>
                </a:moveTo>
                <a:lnTo>
                  <a:pt x="698500" y="94488"/>
                </a:lnTo>
                <a:lnTo>
                  <a:pt x="697230" y="94488"/>
                </a:lnTo>
                <a:lnTo>
                  <a:pt x="697230" y="99060"/>
                </a:lnTo>
                <a:lnTo>
                  <a:pt x="700132" y="96447"/>
                </a:lnTo>
                <a:close/>
              </a:path>
              <a:path w="721360" h="501650">
                <a:moveTo>
                  <a:pt x="702310" y="99060"/>
                </a:moveTo>
                <a:lnTo>
                  <a:pt x="700132" y="96447"/>
                </a:lnTo>
                <a:lnTo>
                  <a:pt x="697230" y="99060"/>
                </a:lnTo>
                <a:lnTo>
                  <a:pt x="702310" y="99060"/>
                </a:lnTo>
                <a:close/>
              </a:path>
              <a:path w="721360" h="501650">
                <a:moveTo>
                  <a:pt x="721360" y="100584"/>
                </a:moveTo>
                <a:lnTo>
                  <a:pt x="721360" y="99060"/>
                </a:lnTo>
                <a:lnTo>
                  <a:pt x="697230" y="99060"/>
                </a:lnTo>
                <a:lnTo>
                  <a:pt x="697230" y="100584"/>
                </a:lnTo>
                <a:lnTo>
                  <a:pt x="699770" y="102870"/>
                </a:lnTo>
                <a:lnTo>
                  <a:pt x="702310" y="100584"/>
                </a:lnTo>
                <a:lnTo>
                  <a:pt x="715010" y="100584"/>
                </a:lnTo>
                <a:lnTo>
                  <a:pt x="718185" y="102870"/>
                </a:lnTo>
                <a:lnTo>
                  <a:pt x="721360" y="100584"/>
                </a:lnTo>
                <a:close/>
              </a:path>
              <a:path w="721360" h="501650">
                <a:moveTo>
                  <a:pt x="699770" y="102870"/>
                </a:moveTo>
                <a:lnTo>
                  <a:pt x="697230" y="100584"/>
                </a:lnTo>
                <a:lnTo>
                  <a:pt x="697230" y="105156"/>
                </a:lnTo>
                <a:lnTo>
                  <a:pt x="699770" y="102870"/>
                </a:lnTo>
                <a:close/>
              </a:path>
              <a:path w="721360" h="501650">
                <a:moveTo>
                  <a:pt x="721360" y="105156"/>
                </a:moveTo>
                <a:lnTo>
                  <a:pt x="718185" y="102870"/>
                </a:lnTo>
                <a:lnTo>
                  <a:pt x="715010" y="105156"/>
                </a:lnTo>
                <a:lnTo>
                  <a:pt x="702310" y="105156"/>
                </a:lnTo>
                <a:lnTo>
                  <a:pt x="699770" y="102870"/>
                </a:lnTo>
                <a:lnTo>
                  <a:pt x="697230" y="105156"/>
                </a:lnTo>
                <a:lnTo>
                  <a:pt x="719870" y="106585"/>
                </a:lnTo>
                <a:lnTo>
                  <a:pt x="721360" y="105156"/>
                </a:lnTo>
                <a:close/>
              </a:path>
              <a:path w="721360" h="501650">
                <a:moveTo>
                  <a:pt x="719870" y="106585"/>
                </a:moveTo>
                <a:lnTo>
                  <a:pt x="697230" y="105156"/>
                </a:lnTo>
                <a:lnTo>
                  <a:pt x="698500" y="106680"/>
                </a:lnTo>
                <a:lnTo>
                  <a:pt x="719870" y="106585"/>
                </a:lnTo>
                <a:close/>
              </a:path>
              <a:path w="721360" h="501650">
                <a:moveTo>
                  <a:pt x="698500" y="106680"/>
                </a:moveTo>
                <a:lnTo>
                  <a:pt x="697230" y="105156"/>
                </a:lnTo>
                <a:lnTo>
                  <a:pt x="697230" y="106680"/>
                </a:lnTo>
                <a:lnTo>
                  <a:pt x="698500" y="106680"/>
                </a:lnTo>
                <a:close/>
              </a:path>
              <a:path w="721360" h="501650">
                <a:moveTo>
                  <a:pt x="721360" y="114300"/>
                </a:moveTo>
                <a:lnTo>
                  <a:pt x="721360" y="106680"/>
                </a:lnTo>
                <a:lnTo>
                  <a:pt x="719772" y="106680"/>
                </a:lnTo>
                <a:lnTo>
                  <a:pt x="715010" y="111252"/>
                </a:lnTo>
                <a:lnTo>
                  <a:pt x="702310" y="111252"/>
                </a:lnTo>
                <a:lnTo>
                  <a:pt x="698500" y="106680"/>
                </a:lnTo>
                <a:lnTo>
                  <a:pt x="697230" y="106680"/>
                </a:lnTo>
                <a:lnTo>
                  <a:pt x="697230" y="112776"/>
                </a:lnTo>
                <a:lnTo>
                  <a:pt x="721360" y="114300"/>
                </a:lnTo>
                <a:close/>
              </a:path>
              <a:path w="721360" h="501650">
                <a:moveTo>
                  <a:pt x="698681" y="115606"/>
                </a:moveTo>
                <a:lnTo>
                  <a:pt x="697230" y="114300"/>
                </a:lnTo>
                <a:lnTo>
                  <a:pt x="697230" y="117348"/>
                </a:lnTo>
                <a:lnTo>
                  <a:pt x="698681" y="115606"/>
                </a:lnTo>
                <a:close/>
              </a:path>
              <a:path w="721360" h="501650">
                <a:moveTo>
                  <a:pt x="720830" y="119380"/>
                </a:moveTo>
                <a:lnTo>
                  <a:pt x="715010" y="124968"/>
                </a:lnTo>
                <a:lnTo>
                  <a:pt x="702310" y="124968"/>
                </a:lnTo>
                <a:lnTo>
                  <a:pt x="697230" y="118872"/>
                </a:lnTo>
                <a:lnTo>
                  <a:pt x="697230" y="125048"/>
                </a:lnTo>
                <a:lnTo>
                  <a:pt x="720090" y="126492"/>
                </a:lnTo>
                <a:lnTo>
                  <a:pt x="720830" y="119380"/>
                </a:lnTo>
                <a:close/>
              </a:path>
              <a:path w="721360" h="501650">
                <a:moveTo>
                  <a:pt x="711200" y="60960"/>
                </a:moveTo>
                <a:lnTo>
                  <a:pt x="700258" y="60960"/>
                </a:lnTo>
                <a:lnTo>
                  <a:pt x="699493" y="61953"/>
                </a:lnTo>
                <a:lnTo>
                  <a:pt x="697484" y="69189"/>
                </a:lnTo>
                <a:lnTo>
                  <a:pt x="699770" y="65532"/>
                </a:lnTo>
                <a:lnTo>
                  <a:pt x="699770" y="69342"/>
                </a:lnTo>
                <a:lnTo>
                  <a:pt x="702310" y="67056"/>
                </a:lnTo>
                <a:lnTo>
                  <a:pt x="706120" y="67056"/>
                </a:lnTo>
                <a:lnTo>
                  <a:pt x="711200" y="60960"/>
                </a:lnTo>
                <a:close/>
              </a:path>
              <a:path w="721360" h="501650">
                <a:moveTo>
                  <a:pt x="720566" y="86106"/>
                </a:moveTo>
                <a:lnTo>
                  <a:pt x="716756" y="82448"/>
                </a:lnTo>
                <a:lnTo>
                  <a:pt x="713740" y="85344"/>
                </a:lnTo>
                <a:lnTo>
                  <a:pt x="699770" y="85344"/>
                </a:lnTo>
                <a:lnTo>
                  <a:pt x="699225" y="84473"/>
                </a:lnTo>
                <a:lnTo>
                  <a:pt x="697865" y="86106"/>
                </a:lnTo>
                <a:lnTo>
                  <a:pt x="698500" y="86868"/>
                </a:lnTo>
                <a:lnTo>
                  <a:pt x="719870" y="86773"/>
                </a:lnTo>
                <a:lnTo>
                  <a:pt x="720566" y="86106"/>
                </a:lnTo>
                <a:close/>
              </a:path>
              <a:path w="721360" h="501650">
                <a:moveTo>
                  <a:pt x="714375" y="138684"/>
                </a:moveTo>
                <a:lnTo>
                  <a:pt x="711200" y="135636"/>
                </a:lnTo>
                <a:lnTo>
                  <a:pt x="697865" y="135636"/>
                </a:lnTo>
                <a:lnTo>
                  <a:pt x="699371" y="138047"/>
                </a:lnTo>
                <a:lnTo>
                  <a:pt x="702310" y="138603"/>
                </a:lnTo>
                <a:lnTo>
                  <a:pt x="714375" y="138684"/>
                </a:lnTo>
                <a:close/>
              </a:path>
              <a:path w="721360" h="501650">
                <a:moveTo>
                  <a:pt x="699225" y="76200"/>
                </a:moveTo>
                <a:lnTo>
                  <a:pt x="698500" y="76200"/>
                </a:lnTo>
                <a:lnTo>
                  <a:pt x="698038" y="76754"/>
                </a:lnTo>
                <a:lnTo>
                  <a:pt x="699225" y="76200"/>
                </a:lnTo>
                <a:close/>
              </a:path>
              <a:path w="721360" h="501650">
                <a:moveTo>
                  <a:pt x="714657" y="78147"/>
                </a:moveTo>
                <a:lnTo>
                  <a:pt x="709295" y="78486"/>
                </a:lnTo>
                <a:lnTo>
                  <a:pt x="708025" y="78613"/>
                </a:lnTo>
                <a:lnTo>
                  <a:pt x="698281" y="80561"/>
                </a:lnTo>
                <a:lnTo>
                  <a:pt x="698500" y="80772"/>
                </a:lnTo>
                <a:lnTo>
                  <a:pt x="712470" y="80772"/>
                </a:lnTo>
                <a:lnTo>
                  <a:pt x="714657" y="78147"/>
                </a:lnTo>
                <a:close/>
              </a:path>
              <a:path w="721360" h="501650">
                <a:moveTo>
                  <a:pt x="703580" y="51816"/>
                </a:moveTo>
                <a:lnTo>
                  <a:pt x="702310" y="50292"/>
                </a:lnTo>
                <a:lnTo>
                  <a:pt x="698500" y="50292"/>
                </a:lnTo>
                <a:lnTo>
                  <a:pt x="698923" y="50800"/>
                </a:lnTo>
                <a:lnTo>
                  <a:pt x="702114" y="51757"/>
                </a:lnTo>
                <a:lnTo>
                  <a:pt x="703580" y="51816"/>
                </a:lnTo>
                <a:close/>
              </a:path>
              <a:path w="721360" h="501650">
                <a:moveTo>
                  <a:pt x="702310" y="74676"/>
                </a:moveTo>
                <a:lnTo>
                  <a:pt x="699770" y="74676"/>
                </a:lnTo>
                <a:lnTo>
                  <a:pt x="698500" y="76200"/>
                </a:lnTo>
                <a:lnTo>
                  <a:pt x="699493" y="76074"/>
                </a:lnTo>
                <a:lnTo>
                  <a:pt x="702114" y="74851"/>
                </a:lnTo>
                <a:lnTo>
                  <a:pt x="702310" y="74676"/>
                </a:lnTo>
                <a:close/>
              </a:path>
              <a:path w="721360" h="501650">
                <a:moveTo>
                  <a:pt x="702310" y="86868"/>
                </a:moveTo>
                <a:lnTo>
                  <a:pt x="698500" y="86868"/>
                </a:lnTo>
                <a:lnTo>
                  <a:pt x="700405" y="89154"/>
                </a:lnTo>
                <a:lnTo>
                  <a:pt x="702310" y="86868"/>
                </a:lnTo>
                <a:close/>
              </a:path>
              <a:path w="721360" h="501650">
                <a:moveTo>
                  <a:pt x="702310" y="94488"/>
                </a:moveTo>
                <a:lnTo>
                  <a:pt x="698500" y="94488"/>
                </a:lnTo>
                <a:lnTo>
                  <a:pt x="700132" y="96447"/>
                </a:lnTo>
                <a:lnTo>
                  <a:pt x="702310" y="94488"/>
                </a:lnTo>
                <a:close/>
              </a:path>
              <a:path w="721360" h="501650">
                <a:moveTo>
                  <a:pt x="719772" y="106680"/>
                </a:moveTo>
                <a:lnTo>
                  <a:pt x="698500" y="106680"/>
                </a:lnTo>
                <a:lnTo>
                  <a:pt x="702310" y="111252"/>
                </a:lnTo>
                <a:lnTo>
                  <a:pt x="715010" y="111252"/>
                </a:lnTo>
                <a:lnTo>
                  <a:pt x="719772" y="106680"/>
                </a:lnTo>
                <a:close/>
              </a:path>
              <a:path w="721360" h="501650">
                <a:moveTo>
                  <a:pt x="706437" y="160020"/>
                </a:moveTo>
                <a:lnTo>
                  <a:pt x="704850" y="158496"/>
                </a:lnTo>
                <a:lnTo>
                  <a:pt x="698500" y="158496"/>
                </a:lnTo>
                <a:lnTo>
                  <a:pt x="702114" y="159941"/>
                </a:lnTo>
                <a:lnTo>
                  <a:pt x="706437" y="160020"/>
                </a:lnTo>
                <a:close/>
              </a:path>
              <a:path w="721360" h="501650">
                <a:moveTo>
                  <a:pt x="717832" y="116840"/>
                </a:moveTo>
                <a:lnTo>
                  <a:pt x="715010" y="114300"/>
                </a:lnTo>
                <a:lnTo>
                  <a:pt x="699770" y="114300"/>
                </a:lnTo>
                <a:lnTo>
                  <a:pt x="698681" y="115606"/>
                </a:lnTo>
                <a:lnTo>
                  <a:pt x="702310" y="118872"/>
                </a:lnTo>
                <a:lnTo>
                  <a:pt x="715010" y="118872"/>
                </a:lnTo>
                <a:lnTo>
                  <a:pt x="717832" y="116840"/>
                </a:lnTo>
                <a:close/>
              </a:path>
              <a:path w="721360" h="501650">
                <a:moveTo>
                  <a:pt x="702310" y="51816"/>
                </a:moveTo>
                <a:lnTo>
                  <a:pt x="698923" y="50800"/>
                </a:lnTo>
                <a:lnTo>
                  <a:pt x="699770" y="51816"/>
                </a:lnTo>
                <a:lnTo>
                  <a:pt x="702310" y="51816"/>
                </a:lnTo>
                <a:close/>
              </a:path>
              <a:path w="721360" h="501650">
                <a:moveTo>
                  <a:pt x="702114" y="74851"/>
                </a:moveTo>
                <a:lnTo>
                  <a:pt x="699225" y="76200"/>
                </a:lnTo>
                <a:lnTo>
                  <a:pt x="700616" y="76200"/>
                </a:lnTo>
                <a:lnTo>
                  <a:pt x="702114" y="74851"/>
                </a:lnTo>
                <a:close/>
              </a:path>
              <a:path w="721360" h="501650">
                <a:moveTo>
                  <a:pt x="716756" y="82448"/>
                </a:moveTo>
                <a:lnTo>
                  <a:pt x="715010" y="80772"/>
                </a:lnTo>
                <a:lnTo>
                  <a:pt x="702310" y="80772"/>
                </a:lnTo>
                <a:lnTo>
                  <a:pt x="699225" y="84473"/>
                </a:lnTo>
                <a:lnTo>
                  <a:pt x="699770" y="85344"/>
                </a:lnTo>
                <a:lnTo>
                  <a:pt x="713740" y="85344"/>
                </a:lnTo>
                <a:lnTo>
                  <a:pt x="716756" y="82448"/>
                </a:lnTo>
                <a:close/>
              </a:path>
              <a:path w="721360" h="501650">
                <a:moveTo>
                  <a:pt x="702733" y="138684"/>
                </a:moveTo>
                <a:lnTo>
                  <a:pt x="699371" y="138047"/>
                </a:lnTo>
                <a:lnTo>
                  <a:pt x="699770" y="138684"/>
                </a:lnTo>
                <a:lnTo>
                  <a:pt x="702733" y="138684"/>
                </a:lnTo>
                <a:close/>
              </a:path>
              <a:path w="721360" h="501650">
                <a:moveTo>
                  <a:pt x="700258" y="60960"/>
                </a:moveTo>
                <a:lnTo>
                  <a:pt x="699770" y="60960"/>
                </a:lnTo>
                <a:lnTo>
                  <a:pt x="699493" y="61953"/>
                </a:lnTo>
                <a:lnTo>
                  <a:pt x="700258" y="60960"/>
                </a:lnTo>
                <a:close/>
              </a:path>
              <a:path w="721360" h="501650">
                <a:moveTo>
                  <a:pt x="703775" y="56388"/>
                </a:moveTo>
                <a:lnTo>
                  <a:pt x="701040" y="56388"/>
                </a:lnTo>
                <a:lnTo>
                  <a:pt x="699770" y="60960"/>
                </a:lnTo>
                <a:lnTo>
                  <a:pt x="700258" y="60960"/>
                </a:lnTo>
                <a:lnTo>
                  <a:pt x="703775" y="56388"/>
                </a:lnTo>
                <a:close/>
              </a:path>
              <a:path w="721360" h="501650">
                <a:moveTo>
                  <a:pt x="703580" y="72644"/>
                </a:moveTo>
                <a:lnTo>
                  <a:pt x="700858" y="73369"/>
                </a:lnTo>
                <a:lnTo>
                  <a:pt x="699770" y="74676"/>
                </a:lnTo>
                <a:lnTo>
                  <a:pt x="702310" y="74676"/>
                </a:lnTo>
                <a:lnTo>
                  <a:pt x="703580" y="72644"/>
                </a:lnTo>
                <a:close/>
              </a:path>
              <a:path w="721360" h="501650">
                <a:moveTo>
                  <a:pt x="718185" y="102870"/>
                </a:moveTo>
                <a:lnTo>
                  <a:pt x="715010" y="100584"/>
                </a:lnTo>
                <a:lnTo>
                  <a:pt x="702310" y="100584"/>
                </a:lnTo>
                <a:lnTo>
                  <a:pt x="699770" y="102870"/>
                </a:lnTo>
                <a:lnTo>
                  <a:pt x="702310" y="105156"/>
                </a:lnTo>
                <a:lnTo>
                  <a:pt x="715010" y="105156"/>
                </a:lnTo>
                <a:lnTo>
                  <a:pt x="718185" y="102870"/>
                </a:lnTo>
                <a:close/>
              </a:path>
              <a:path w="721360" h="501650">
                <a:moveTo>
                  <a:pt x="717731" y="96447"/>
                </a:moveTo>
                <a:lnTo>
                  <a:pt x="715010" y="94488"/>
                </a:lnTo>
                <a:lnTo>
                  <a:pt x="702310" y="94488"/>
                </a:lnTo>
                <a:lnTo>
                  <a:pt x="700132" y="96447"/>
                </a:lnTo>
                <a:lnTo>
                  <a:pt x="702310" y="99060"/>
                </a:lnTo>
                <a:lnTo>
                  <a:pt x="715010" y="99060"/>
                </a:lnTo>
                <a:lnTo>
                  <a:pt x="717731" y="96447"/>
                </a:lnTo>
                <a:close/>
              </a:path>
              <a:path w="721360" h="501650">
                <a:moveTo>
                  <a:pt x="712470" y="59436"/>
                </a:moveTo>
                <a:lnTo>
                  <a:pt x="709385" y="56475"/>
                </a:lnTo>
                <a:lnTo>
                  <a:pt x="703775" y="56388"/>
                </a:lnTo>
                <a:lnTo>
                  <a:pt x="700258" y="60960"/>
                </a:lnTo>
                <a:lnTo>
                  <a:pt x="711200" y="60960"/>
                </a:lnTo>
                <a:lnTo>
                  <a:pt x="712470" y="59436"/>
                </a:lnTo>
                <a:close/>
              </a:path>
              <a:path w="721360" h="501650">
                <a:moveTo>
                  <a:pt x="717391" y="89154"/>
                </a:moveTo>
                <a:lnTo>
                  <a:pt x="715010" y="86868"/>
                </a:lnTo>
                <a:lnTo>
                  <a:pt x="702310" y="86868"/>
                </a:lnTo>
                <a:lnTo>
                  <a:pt x="700405" y="89154"/>
                </a:lnTo>
                <a:lnTo>
                  <a:pt x="702310" y="91440"/>
                </a:lnTo>
                <a:lnTo>
                  <a:pt x="715010" y="91440"/>
                </a:lnTo>
                <a:lnTo>
                  <a:pt x="717391" y="89154"/>
                </a:lnTo>
                <a:close/>
              </a:path>
              <a:path w="721360" h="501650">
                <a:moveTo>
                  <a:pt x="706437" y="74676"/>
                </a:moveTo>
                <a:lnTo>
                  <a:pt x="702310" y="74760"/>
                </a:lnTo>
                <a:lnTo>
                  <a:pt x="702114" y="74851"/>
                </a:lnTo>
                <a:lnTo>
                  <a:pt x="700616" y="76200"/>
                </a:lnTo>
                <a:lnTo>
                  <a:pt x="704850" y="76200"/>
                </a:lnTo>
                <a:lnTo>
                  <a:pt x="706437" y="74676"/>
                </a:lnTo>
                <a:close/>
              </a:path>
              <a:path w="721360" h="501650">
                <a:moveTo>
                  <a:pt x="706120" y="68580"/>
                </a:moveTo>
                <a:lnTo>
                  <a:pt x="703834" y="69799"/>
                </a:lnTo>
                <a:lnTo>
                  <a:pt x="700858" y="73369"/>
                </a:lnTo>
                <a:lnTo>
                  <a:pt x="703580" y="72644"/>
                </a:lnTo>
                <a:lnTo>
                  <a:pt x="706120" y="68580"/>
                </a:lnTo>
                <a:close/>
              </a:path>
              <a:path w="721360" h="501650">
                <a:moveTo>
                  <a:pt x="705510" y="54132"/>
                </a:moveTo>
                <a:lnTo>
                  <a:pt x="703580" y="51816"/>
                </a:lnTo>
                <a:lnTo>
                  <a:pt x="702310" y="51816"/>
                </a:lnTo>
                <a:lnTo>
                  <a:pt x="701040" y="56388"/>
                </a:lnTo>
                <a:lnTo>
                  <a:pt x="703834" y="56311"/>
                </a:lnTo>
                <a:lnTo>
                  <a:pt x="705510" y="54132"/>
                </a:lnTo>
                <a:close/>
              </a:path>
              <a:path w="721360" h="501650">
                <a:moveTo>
                  <a:pt x="702310" y="207264"/>
                </a:moveTo>
                <a:lnTo>
                  <a:pt x="702310" y="204216"/>
                </a:lnTo>
                <a:lnTo>
                  <a:pt x="701040" y="208788"/>
                </a:lnTo>
                <a:lnTo>
                  <a:pt x="702310" y="207264"/>
                </a:lnTo>
                <a:close/>
              </a:path>
              <a:path w="721360" h="501650">
                <a:moveTo>
                  <a:pt x="711200" y="173736"/>
                </a:moveTo>
                <a:lnTo>
                  <a:pt x="705510" y="172298"/>
                </a:lnTo>
                <a:lnTo>
                  <a:pt x="701548" y="172212"/>
                </a:lnTo>
                <a:lnTo>
                  <a:pt x="710740" y="175114"/>
                </a:lnTo>
                <a:lnTo>
                  <a:pt x="711200" y="173736"/>
                </a:lnTo>
                <a:close/>
              </a:path>
              <a:path w="721360" h="501650">
                <a:moveTo>
                  <a:pt x="703398" y="160455"/>
                </a:moveTo>
                <a:lnTo>
                  <a:pt x="702491" y="160092"/>
                </a:lnTo>
                <a:lnTo>
                  <a:pt x="701675" y="160020"/>
                </a:lnTo>
                <a:lnTo>
                  <a:pt x="703398" y="160455"/>
                </a:lnTo>
                <a:close/>
              </a:path>
              <a:path w="721360" h="501650">
                <a:moveTo>
                  <a:pt x="702491" y="74676"/>
                </a:moveTo>
                <a:lnTo>
                  <a:pt x="702310" y="74676"/>
                </a:lnTo>
                <a:lnTo>
                  <a:pt x="702114" y="74851"/>
                </a:lnTo>
                <a:lnTo>
                  <a:pt x="702491" y="74676"/>
                </a:lnTo>
                <a:close/>
              </a:path>
              <a:path w="721360" h="501650">
                <a:moveTo>
                  <a:pt x="710467" y="70807"/>
                </a:moveTo>
                <a:lnTo>
                  <a:pt x="703580" y="72644"/>
                </a:lnTo>
                <a:lnTo>
                  <a:pt x="702310" y="74676"/>
                </a:lnTo>
                <a:lnTo>
                  <a:pt x="702733" y="74563"/>
                </a:lnTo>
                <a:lnTo>
                  <a:pt x="710170" y="71092"/>
                </a:lnTo>
                <a:lnTo>
                  <a:pt x="710467" y="70807"/>
                </a:lnTo>
                <a:close/>
              </a:path>
              <a:path w="721360" h="501650">
                <a:moveTo>
                  <a:pt x="708138" y="161652"/>
                </a:moveTo>
                <a:lnTo>
                  <a:pt x="706437" y="160020"/>
                </a:lnTo>
                <a:lnTo>
                  <a:pt x="702310" y="160020"/>
                </a:lnTo>
                <a:lnTo>
                  <a:pt x="703398" y="160455"/>
                </a:lnTo>
                <a:lnTo>
                  <a:pt x="708138" y="161652"/>
                </a:lnTo>
                <a:close/>
              </a:path>
              <a:path w="721360" h="501650">
                <a:moveTo>
                  <a:pt x="710170" y="71092"/>
                </a:moveTo>
                <a:lnTo>
                  <a:pt x="702491" y="74676"/>
                </a:lnTo>
                <a:lnTo>
                  <a:pt x="706437" y="74676"/>
                </a:lnTo>
                <a:lnTo>
                  <a:pt x="710170" y="71092"/>
                </a:lnTo>
                <a:close/>
              </a:path>
              <a:path w="721360" h="501650">
                <a:moveTo>
                  <a:pt x="715761" y="140014"/>
                </a:moveTo>
                <a:lnTo>
                  <a:pt x="714412" y="138719"/>
                </a:lnTo>
                <a:lnTo>
                  <a:pt x="702733" y="138684"/>
                </a:lnTo>
                <a:lnTo>
                  <a:pt x="706755" y="139446"/>
                </a:lnTo>
                <a:lnTo>
                  <a:pt x="715761" y="140014"/>
                </a:lnTo>
                <a:close/>
              </a:path>
              <a:path w="721360" h="501650">
                <a:moveTo>
                  <a:pt x="709385" y="162850"/>
                </a:moveTo>
                <a:lnTo>
                  <a:pt x="708138" y="161652"/>
                </a:lnTo>
                <a:lnTo>
                  <a:pt x="703398" y="160455"/>
                </a:lnTo>
                <a:lnTo>
                  <a:pt x="709385" y="162850"/>
                </a:lnTo>
                <a:close/>
              </a:path>
              <a:path w="721360" h="501650">
                <a:moveTo>
                  <a:pt x="709612" y="56388"/>
                </a:moveTo>
                <a:lnTo>
                  <a:pt x="704850" y="51816"/>
                </a:lnTo>
                <a:lnTo>
                  <a:pt x="703580" y="51816"/>
                </a:lnTo>
                <a:lnTo>
                  <a:pt x="705510" y="54132"/>
                </a:lnTo>
                <a:lnTo>
                  <a:pt x="706120" y="53340"/>
                </a:lnTo>
                <a:lnTo>
                  <a:pt x="709194" y="56291"/>
                </a:lnTo>
                <a:lnTo>
                  <a:pt x="709612" y="56388"/>
                </a:lnTo>
                <a:close/>
              </a:path>
              <a:path w="721360" h="501650">
                <a:moveTo>
                  <a:pt x="716508" y="68134"/>
                </a:moveTo>
                <a:lnTo>
                  <a:pt x="715010" y="67056"/>
                </a:lnTo>
                <a:lnTo>
                  <a:pt x="708977" y="67056"/>
                </a:lnTo>
                <a:lnTo>
                  <a:pt x="706120" y="68580"/>
                </a:lnTo>
                <a:lnTo>
                  <a:pt x="703580" y="72644"/>
                </a:lnTo>
                <a:lnTo>
                  <a:pt x="710467" y="70807"/>
                </a:lnTo>
                <a:lnTo>
                  <a:pt x="711200" y="70104"/>
                </a:lnTo>
                <a:lnTo>
                  <a:pt x="711200" y="70612"/>
                </a:lnTo>
                <a:lnTo>
                  <a:pt x="716508" y="68134"/>
                </a:lnTo>
                <a:close/>
              </a:path>
              <a:path w="721360" h="501650">
                <a:moveTo>
                  <a:pt x="706120" y="56388"/>
                </a:moveTo>
                <a:lnTo>
                  <a:pt x="706120" y="54864"/>
                </a:lnTo>
                <a:lnTo>
                  <a:pt x="705510" y="54132"/>
                </a:lnTo>
                <a:lnTo>
                  <a:pt x="703775" y="56388"/>
                </a:lnTo>
                <a:lnTo>
                  <a:pt x="706120" y="56388"/>
                </a:lnTo>
                <a:close/>
              </a:path>
              <a:path w="721360" h="501650">
                <a:moveTo>
                  <a:pt x="708977" y="67056"/>
                </a:moveTo>
                <a:lnTo>
                  <a:pt x="706120" y="67056"/>
                </a:lnTo>
                <a:lnTo>
                  <a:pt x="703834" y="69799"/>
                </a:lnTo>
                <a:lnTo>
                  <a:pt x="708977" y="67056"/>
                </a:lnTo>
                <a:close/>
              </a:path>
              <a:path w="721360" h="501650">
                <a:moveTo>
                  <a:pt x="706120" y="193548"/>
                </a:moveTo>
                <a:lnTo>
                  <a:pt x="706120" y="188976"/>
                </a:lnTo>
                <a:lnTo>
                  <a:pt x="704726" y="194551"/>
                </a:lnTo>
                <a:lnTo>
                  <a:pt x="706120" y="193548"/>
                </a:lnTo>
                <a:close/>
              </a:path>
              <a:path w="721360" h="501650">
                <a:moveTo>
                  <a:pt x="707898" y="148193"/>
                </a:moveTo>
                <a:lnTo>
                  <a:pt x="707390" y="147828"/>
                </a:lnTo>
                <a:lnTo>
                  <a:pt x="704850" y="147828"/>
                </a:lnTo>
                <a:lnTo>
                  <a:pt x="707898" y="148193"/>
                </a:lnTo>
                <a:close/>
              </a:path>
              <a:path w="721360" h="501650">
                <a:moveTo>
                  <a:pt x="708660" y="148742"/>
                </a:moveTo>
                <a:lnTo>
                  <a:pt x="707898" y="148193"/>
                </a:lnTo>
                <a:lnTo>
                  <a:pt x="704850" y="147828"/>
                </a:lnTo>
                <a:lnTo>
                  <a:pt x="708660" y="148742"/>
                </a:lnTo>
                <a:close/>
              </a:path>
              <a:path w="721360" h="501650">
                <a:moveTo>
                  <a:pt x="712864" y="168270"/>
                </a:moveTo>
                <a:lnTo>
                  <a:pt x="707390" y="172212"/>
                </a:lnTo>
                <a:lnTo>
                  <a:pt x="705167" y="172212"/>
                </a:lnTo>
                <a:lnTo>
                  <a:pt x="711200" y="173736"/>
                </a:lnTo>
                <a:lnTo>
                  <a:pt x="711200" y="175260"/>
                </a:lnTo>
                <a:lnTo>
                  <a:pt x="712864" y="168270"/>
                </a:lnTo>
                <a:close/>
              </a:path>
              <a:path w="721360" h="501650">
                <a:moveTo>
                  <a:pt x="709295" y="56388"/>
                </a:moveTo>
                <a:lnTo>
                  <a:pt x="706120" y="53340"/>
                </a:lnTo>
                <a:lnTo>
                  <a:pt x="705510" y="54132"/>
                </a:lnTo>
                <a:lnTo>
                  <a:pt x="706120" y="54864"/>
                </a:lnTo>
                <a:lnTo>
                  <a:pt x="706120" y="56388"/>
                </a:lnTo>
                <a:lnTo>
                  <a:pt x="709295" y="56388"/>
                </a:lnTo>
                <a:close/>
              </a:path>
              <a:path w="721360" h="501650">
                <a:moveTo>
                  <a:pt x="716577" y="63002"/>
                </a:moveTo>
                <a:lnTo>
                  <a:pt x="713740" y="60960"/>
                </a:lnTo>
                <a:lnTo>
                  <a:pt x="711200" y="60960"/>
                </a:lnTo>
                <a:lnTo>
                  <a:pt x="706120" y="67056"/>
                </a:lnTo>
                <a:lnTo>
                  <a:pt x="709194" y="66940"/>
                </a:lnTo>
                <a:lnTo>
                  <a:pt x="716577" y="63002"/>
                </a:lnTo>
                <a:close/>
              </a:path>
              <a:path w="721360" h="501650">
                <a:moveTo>
                  <a:pt x="720090" y="76200"/>
                </a:moveTo>
                <a:lnTo>
                  <a:pt x="719050" y="69965"/>
                </a:lnTo>
                <a:lnTo>
                  <a:pt x="717832" y="69088"/>
                </a:lnTo>
                <a:lnTo>
                  <a:pt x="717153" y="69024"/>
                </a:lnTo>
                <a:lnTo>
                  <a:pt x="711200" y="70612"/>
                </a:lnTo>
                <a:lnTo>
                  <a:pt x="710170" y="71092"/>
                </a:lnTo>
                <a:lnTo>
                  <a:pt x="706437" y="74676"/>
                </a:lnTo>
                <a:lnTo>
                  <a:pt x="715010" y="74676"/>
                </a:lnTo>
                <a:lnTo>
                  <a:pt x="716597" y="75819"/>
                </a:lnTo>
                <a:lnTo>
                  <a:pt x="717550" y="74676"/>
                </a:lnTo>
                <a:lnTo>
                  <a:pt x="717550" y="76504"/>
                </a:lnTo>
                <a:lnTo>
                  <a:pt x="717731" y="76635"/>
                </a:lnTo>
                <a:lnTo>
                  <a:pt x="718185" y="76581"/>
                </a:lnTo>
                <a:lnTo>
                  <a:pt x="720090" y="76200"/>
                </a:lnTo>
                <a:close/>
              </a:path>
              <a:path w="721360" h="501650">
                <a:moveTo>
                  <a:pt x="715818" y="155586"/>
                </a:moveTo>
                <a:lnTo>
                  <a:pt x="711200" y="160020"/>
                </a:lnTo>
                <a:lnTo>
                  <a:pt x="706437" y="160020"/>
                </a:lnTo>
                <a:lnTo>
                  <a:pt x="708138" y="161652"/>
                </a:lnTo>
                <a:lnTo>
                  <a:pt x="713740" y="163068"/>
                </a:lnTo>
                <a:lnTo>
                  <a:pt x="715818" y="155586"/>
                </a:lnTo>
                <a:close/>
              </a:path>
              <a:path w="721360" h="501650">
                <a:moveTo>
                  <a:pt x="717237" y="141432"/>
                </a:moveTo>
                <a:lnTo>
                  <a:pt x="715761" y="140014"/>
                </a:lnTo>
                <a:lnTo>
                  <a:pt x="706755" y="139446"/>
                </a:lnTo>
                <a:lnTo>
                  <a:pt x="717237" y="141432"/>
                </a:lnTo>
                <a:close/>
              </a:path>
              <a:path w="721360" h="501650">
                <a:moveTo>
                  <a:pt x="715682" y="149127"/>
                </a:moveTo>
                <a:lnTo>
                  <a:pt x="707898" y="148193"/>
                </a:lnTo>
                <a:lnTo>
                  <a:pt x="708660" y="148742"/>
                </a:lnTo>
                <a:lnTo>
                  <a:pt x="714375" y="150114"/>
                </a:lnTo>
                <a:lnTo>
                  <a:pt x="714657" y="150050"/>
                </a:lnTo>
                <a:lnTo>
                  <a:pt x="715682" y="149127"/>
                </a:lnTo>
                <a:close/>
              </a:path>
              <a:path w="721360" h="501650">
                <a:moveTo>
                  <a:pt x="714412" y="127298"/>
                </a:moveTo>
                <a:lnTo>
                  <a:pt x="713740" y="126492"/>
                </a:lnTo>
                <a:lnTo>
                  <a:pt x="708025" y="126492"/>
                </a:lnTo>
                <a:lnTo>
                  <a:pt x="714412" y="127298"/>
                </a:lnTo>
                <a:close/>
              </a:path>
              <a:path w="721360" h="501650">
                <a:moveTo>
                  <a:pt x="713740" y="164592"/>
                </a:moveTo>
                <a:lnTo>
                  <a:pt x="713740" y="163068"/>
                </a:lnTo>
                <a:lnTo>
                  <a:pt x="708138" y="161652"/>
                </a:lnTo>
                <a:lnTo>
                  <a:pt x="709385" y="162850"/>
                </a:lnTo>
                <a:lnTo>
                  <a:pt x="713740" y="164592"/>
                </a:lnTo>
                <a:close/>
              </a:path>
              <a:path w="721360" h="501650">
                <a:moveTo>
                  <a:pt x="715518" y="77114"/>
                </a:moveTo>
                <a:lnTo>
                  <a:pt x="708366" y="78544"/>
                </a:lnTo>
                <a:lnTo>
                  <a:pt x="714657" y="78147"/>
                </a:lnTo>
                <a:lnTo>
                  <a:pt x="715518" y="77114"/>
                </a:lnTo>
                <a:close/>
              </a:path>
              <a:path w="721360" h="501650">
                <a:moveTo>
                  <a:pt x="714542" y="150154"/>
                </a:moveTo>
                <a:lnTo>
                  <a:pt x="708660" y="148742"/>
                </a:lnTo>
                <a:lnTo>
                  <a:pt x="711623" y="150876"/>
                </a:lnTo>
                <a:lnTo>
                  <a:pt x="713740" y="150876"/>
                </a:lnTo>
                <a:lnTo>
                  <a:pt x="714542" y="150154"/>
                </a:lnTo>
                <a:close/>
              </a:path>
              <a:path w="721360" h="501650">
                <a:moveTo>
                  <a:pt x="718820" y="67056"/>
                </a:moveTo>
                <a:lnTo>
                  <a:pt x="717973" y="64008"/>
                </a:lnTo>
                <a:lnTo>
                  <a:pt x="716756" y="63131"/>
                </a:lnTo>
                <a:lnTo>
                  <a:pt x="716508" y="63039"/>
                </a:lnTo>
                <a:lnTo>
                  <a:pt x="708977" y="67056"/>
                </a:lnTo>
                <a:lnTo>
                  <a:pt x="715010" y="67056"/>
                </a:lnTo>
                <a:lnTo>
                  <a:pt x="716508" y="68134"/>
                </a:lnTo>
                <a:lnTo>
                  <a:pt x="718820" y="67056"/>
                </a:lnTo>
                <a:close/>
              </a:path>
              <a:path w="721360" h="501650">
                <a:moveTo>
                  <a:pt x="711200" y="178308"/>
                </a:moveTo>
                <a:lnTo>
                  <a:pt x="711200" y="175260"/>
                </a:lnTo>
                <a:lnTo>
                  <a:pt x="710740" y="175114"/>
                </a:lnTo>
                <a:lnTo>
                  <a:pt x="709194" y="179751"/>
                </a:lnTo>
                <a:lnTo>
                  <a:pt x="711200" y="178308"/>
                </a:lnTo>
                <a:close/>
              </a:path>
              <a:path w="721360" h="501650">
                <a:moveTo>
                  <a:pt x="711200" y="58216"/>
                </a:moveTo>
                <a:lnTo>
                  <a:pt x="711200" y="57912"/>
                </a:lnTo>
                <a:lnTo>
                  <a:pt x="709612" y="56388"/>
                </a:lnTo>
                <a:lnTo>
                  <a:pt x="709295" y="56388"/>
                </a:lnTo>
                <a:lnTo>
                  <a:pt x="711200" y="58216"/>
                </a:lnTo>
                <a:close/>
              </a:path>
              <a:path w="721360" h="501650">
                <a:moveTo>
                  <a:pt x="713740" y="164592"/>
                </a:moveTo>
                <a:lnTo>
                  <a:pt x="709385" y="162850"/>
                </a:lnTo>
                <a:lnTo>
                  <a:pt x="711200" y="164592"/>
                </a:lnTo>
                <a:lnTo>
                  <a:pt x="711200" y="169468"/>
                </a:lnTo>
                <a:lnTo>
                  <a:pt x="712864" y="168270"/>
                </a:lnTo>
                <a:lnTo>
                  <a:pt x="713740" y="164592"/>
                </a:lnTo>
                <a:close/>
              </a:path>
              <a:path w="721360" h="501650">
                <a:moveTo>
                  <a:pt x="717550" y="62484"/>
                </a:moveTo>
                <a:lnTo>
                  <a:pt x="712470" y="56388"/>
                </a:lnTo>
                <a:lnTo>
                  <a:pt x="709612" y="56388"/>
                </a:lnTo>
                <a:lnTo>
                  <a:pt x="711200" y="57912"/>
                </a:lnTo>
                <a:lnTo>
                  <a:pt x="711200" y="58216"/>
                </a:lnTo>
                <a:lnTo>
                  <a:pt x="712470" y="59436"/>
                </a:lnTo>
                <a:lnTo>
                  <a:pt x="712470" y="60960"/>
                </a:lnTo>
                <a:lnTo>
                  <a:pt x="713740" y="60960"/>
                </a:lnTo>
                <a:lnTo>
                  <a:pt x="716508" y="62953"/>
                </a:lnTo>
                <a:lnTo>
                  <a:pt x="716756" y="62907"/>
                </a:lnTo>
                <a:lnTo>
                  <a:pt x="717550" y="62484"/>
                </a:lnTo>
                <a:close/>
              </a:path>
              <a:path w="721360" h="501650">
                <a:moveTo>
                  <a:pt x="711200" y="70612"/>
                </a:moveTo>
                <a:lnTo>
                  <a:pt x="710467" y="70807"/>
                </a:lnTo>
                <a:lnTo>
                  <a:pt x="710170" y="71092"/>
                </a:lnTo>
                <a:lnTo>
                  <a:pt x="711200" y="70612"/>
                </a:lnTo>
                <a:close/>
              </a:path>
              <a:path w="721360" h="501650">
                <a:moveTo>
                  <a:pt x="711200" y="70612"/>
                </a:moveTo>
                <a:lnTo>
                  <a:pt x="711200" y="70104"/>
                </a:lnTo>
                <a:lnTo>
                  <a:pt x="710467" y="70807"/>
                </a:lnTo>
                <a:lnTo>
                  <a:pt x="711200" y="70612"/>
                </a:lnTo>
                <a:close/>
              </a:path>
              <a:path w="721360" h="501650">
                <a:moveTo>
                  <a:pt x="711200" y="175260"/>
                </a:moveTo>
                <a:lnTo>
                  <a:pt x="711200" y="173736"/>
                </a:lnTo>
                <a:lnTo>
                  <a:pt x="710740" y="175114"/>
                </a:lnTo>
                <a:lnTo>
                  <a:pt x="711200" y="175260"/>
                </a:lnTo>
                <a:close/>
              </a:path>
              <a:path w="721360" h="501650">
                <a:moveTo>
                  <a:pt x="712470" y="60960"/>
                </a:moveTo>
                <a:lnTo>
                  <a:pt x="712470" y="59436"/>
                </a:lnTo>
                <a:lnTo>
                  <a:pt x="711200" y="60960"/>
                </a:lnTo>
                <a:lnTo>
                  <a:pt x="712470" y="60960"/>
                </a:lnTo>
                <a:close/>
              </a:path>
              <a:path w="721360" h="501650">
                <a:moveTo>
                  <a:pt x="717584" y="68909"/>
                </a:moveTo>
                <a:lnTo>
                  <a:pt x="716508" y="68134"/>
                </a:lnTo>
                <a:lnTo>
                  <a:pt x="711200" y="70612"/>
                </a:lnTo>
                <a:lnTo>
                  <a:pt x="717584" y="68909"/>
                </a:lnTo>
                <a:close/>
              </a:path>
              <a:path w="721360" h="501650">
                <a:moveTo>
                  <a:pt x="717153" y="150780"/>
                </a:moveTo>
                <a:lnTo>
                  <a:pt x="715518" y="150388"/>
                </a:lnTo>
                <a:lnTo>
                  <a:pt x="714412" y="150270"/>
                </a:lnTo>
                <a:lnTo>
                  <a:pt x="713740" y="150876"/>
                </a:lnTo>
                <a:lnTo>
                  <a:pt x="711623" y="150876"/>
                </a:lnTo>
                <a:lnTo>
                  <a:pt x="713740" y="152400"/>
                </a:lnTo>
                <a:lnTo>
                  <a:pt x="713740" y="157581"/>
                </a:lnTo>
                <a:lnTo>
                  <a:pt x="715818" y="155586"/>
                </a:lnTo>
                <a:lnTo>
                  <a:pt x="717153" y="150780"/>
                </a:lnTo>
                <a:close/>
              </a:path>
              <a:path w="721360" h="501650">
                <a:moveTo>
                  <a:pt x="721360" y="85344"/>
                </a:moveTo>
                <a:lnTo>
                  <a:pt x="721360" y="79248"/>
                </a:lnTo>
                <a:lnTo>
                  <a:pt x="719545" y="77941"/>
                </a:lnTo>
                <a:lnTo>
                  <a:pt x="718185" y="77924"/>
                </a:lnTo>
                <a:lnTo>
                  <a:pt x="714657" y="78147"/>
                </a:lnTo>
                <a:lnTo>
                  <a:pt x="712470" y="80772"/>
                </a:lnTo>
                <a:lnTo>
                  <a:pt x="715010" y="80772"/>
                </a:lnTo>
                <a:lnTo>
                  <a:pt x="716756" y="82448"/>
                </a:lnTo>
                <a:lnTo>
                  <a:pt x="720090" y="79248"/>
                </a:lnTo>
                <a:lnTo>
                  <a:pt x="720090" y="85648"/>
                </a:lnTo>
                <a:lnTo>
                  <a:pt x="720566" y="86106"/>
                </a:lnTo>
                <a:lnTo>
                  <a:pt x="721360" y="85344"/>
                </a:lnTo>
                <a:close/>
              </a:path>
              <a:path w="721360" h="501650">
                <a:moveTo>
                  <a:pt x="713740" y="167640"/>
                </a:moveTo>
                <a:lnTo>
                  <a:pt x="713740" y="164592"/>
                </a:lnTo>
                <a:lnTo>
                  <a:pt x="712864" y="168270"/>
                </a:lnTo>
                <a:lnTo>
                  <a:pt x="713740" y="167640"/>
                </a:lnTo>
                <a:close/>
              </a:path>
              <a:path w="721360" h="501650">
                <a:moveTo>
                  <a:pt x="719545" y="133241"/>
                </a:moveTo>
                <a:lnTo>
                  <a:pt x="715010" y="138684"/>
                </a:lnTo>
                <a:lnTo>
                  <a:pt x="714375" y="138684"/>
                </a:lnTo>
                <a:lnTo>
                  <a:pt x="715682" y="139939"/>
                </a:lnTo>
                <a:lnTo>
                  <a:pt x="716508" y="140062"/>
                </a:lnTo>
                <a:lnTo>
                  <a:pt x="718820" y="140208"/>
                </a:lnTo>
                <a:lnTo>
                  <a:pt x="719545" y="133241"/>
                </a:lnTo>
                <a:close/>
              </a:path>
              <a:path w="721360" h="501650">
                <a:moveTo>
                  <a:pt x="720090" y="128016"/>
                </a:moveTo>
                <a:lnTo>
                  <a:pt x="714412" y="127298"/>
                </a:lnTo>
                <a:lnTo>
                  <a:pt x="718820" y="132588"/>
                </a:lnTo>
                <a:lnTo>
                  <a:pt x="718820" y="134112"/>
                </a:lnTo>
                <a:lnTo>
                  <a:pt x="719545" y="133241"/>
                </a:lnTo>
                <a:lnTo>
                  <a:pt x="720090" y="128016"/>
                </a:lnTo>
                <a:close/>
              </a:path>
              <a:path w="721360" h="501650">
                <a:moveTo>
                  <a:pt x="717550" y="149352"/>
                </a:moveTo>
                <a:lnTo>
                  <a:pt x="715682" y="149127"/>
                </a:lnTo>
                <a:lnTo>
                  <a:pt x="714542" y="150154"/>
                </a:lnTo>
                <a:lnTo>
                  <a:pt x="717153" y="150780"/>
                </a:lnTo>
                <a:lnTo>
                  <a:pt x="717550" y="149352"/>
                </a:lnTo>
                <a:close/>
              </a:path>
              <a:path w="721360" h="501650">
                <a:moveTo>
                  <a:pt x="719414" y="77846"/>
                </a:moveTo>
                <a:lnTo>
                  <a:pt x="717973" y="76809"/>
                </a:lnTo>
                <a:lnTo>
                  <a:pt x="717391" y="76739"/>
                </a:lnTo>
                <a:lnTo>
                  <a:pt x="715518" y="77114"/>
                </a:lnTo>
                <a:lnTo>
                  <a:pt x="714657" y="78147"/>
                </a:lnTo>
                <a:lnTo>
                  <a:pt x="719414" y="77846"/>
                </a:lnTo>
                <a:close/>
              </a:path>
              <a:path w="721360" h="501650">
                <a:moveTo>
                  <a:pt x="719772" y="86868"/>
                </a:moveTo>
                <a:lnTo>
                  <a:pt x="715010" y="86868"/>
                </a:lnTo>
                <a:lnTo>
                  <a:pt x="717391" y="89154"/>
                </a:lnTo>
                <a:lnTo>
                  <a:pt x="719772" y="86868"/>
                </a:lnTo>
                <a:close/>
              </a:path>
              <a:path w="721360" h="501650">
                <a:moveTo>
                  <a:pt x="719772" y="94488"/>
                </a:moveTo>
                <a:lnTo>
                  <a:pt x="715010" y="94488"/>
                </a:lnTo>
                <a:lnTo>
                  <a:pt x="717584" y="96341"/>
                </a:lnTo>
                <a:lnTo>
                  <a:pt x="717832" y="96350"/>
                </a:lnTo>
                <a:lnTo>
                  <a:pt x="719772" y="94488"/>
                </a:lnTo>
                <a:close/>
              </a:path>
              <a:path w="721360" h="501650">
                <a:moveTo>
                  <a:pt x="721360" y="99060"/>
                </a:moveTo>
                <a:lnTo>
                  <a:pt x="717731" y="96447"/>
                </a:lnTo>
                <a:lnTo>
                  <a:pt x="715010" y="99060"/>
                </a:lnTo>
                <a:lnTo>
                  <a:pt x="721360" y="99060"/>
                </a:lnTo>
                <a:close/>
              </a:path>
              <a:path w="721360" h="501650">
                <a:moveTo>
                  <a:pt x="717770" y="76663"/>
                </a:moveTo>
                <a:lnTo>
                  <a:pt x="716756" y="75933"/>
                </a:lnTo>
                <a:lnTo>
                  <a:pt x="716508" y="75926"/>
                </a:lnTo>
                <a:lnTo>
                  <a:pt x="715518" y="77114"/>
                </a:lnTo>
                <a:lnTo>
                  <a:pt x="717770" y="76663"/>
                </a:lnTo>
                <a:close/>
              </a:path>
              <a:path w="721360" h="501650">
                <a:moveTo>
                  <a:pt x="718094" y="146957"/>
                </a:moveTo>
                <a:lnTo>
                  <a:pt x="715682" y="149127"/>
                </a:lnTo>
                <a:lnTo>
                  <a:pt x="717550" y="149352"/>
                </a:lnTo>
                <a:lnTo>
                  <a:pt x="717550" y="150876"/>
                </a:lnTo>
                <a:lnTo>
                  <a:pt x="718094" y="146957"/>
                </a:lnTo>
                <a:close/>
              </a:path>
              <a:path w="721360" h="501650">
                <a:moveTo>
                  <a:pt x="718820" y="141732"/>
                </a:moveTo>
                <a:lnTo>
                  <a:pt x="718820" y="140208"/>
                </a:lnTo>
                <a:lnTo>
                  <a:pt x="715761" y="140014"/>
                </a:lnTo>
                <a:lnTo>
                  <a:pt x="717153" y="141351"/>
                </a:lnTo>
                <a:lnTo>
                  <a:pt x="717391" y="141461"/>
                </a:lnTo>
                <a:lnTo>
                  <a:pt x="718820" y="141732"/>
                </a:lnTo>
                <a:close/>
              </a:path>
              <a:path w="721360" h="501650">
                <a:moveTo>
                  <a:pt x="717550" y="153924"/>
                </a:moveTo>
                <a:lnTo>
                  <a:pt x="717550" y="150876"/>
                </a:lnTo>
                <a:lnTo>
                  <a:pt x="717153" y="150780"/>
                </a:lnTo>
                <a:lnTo>
                  <a:pt x="715818" y="155586"/>
                </a:lnTo>
                <a:lnTo>
                  <a:pt x="717550" y="153924"/>
                </a:lnTo>
                <a:close/>
              </a:path>
              <a:path w="721360" h="501650">
                <a:moveTo>
                  <a:pt x="718820" y="68580"/>
                </a:moveTo>
                <a:lnTo>
                  <a:pt x="718820" y="67056"/>
                </a:lnTo>
                <a:lnTo>
                  <a:pt x="716508" y="68134"/>
                </a:lnTo>
                <a:lnTo>
                  <a:pt x="717550" y="68884"/>
                </a:lnTo>
                <a:lnTo>
                  <a:pt x="718185" y="68749"/>
                </a:lnTo>
                <a:lnTo>
                  <a:pt x="718820" y="68580"/>
                </a:lnTo>
                <a:close/>
              </a:path>
              <a:path w="721360" h="501650">
                <a:moveTo>
                  <a:pt x="717973" y="64008"/>
                </a:moveTo>
                <a:lnTo>
                  <a:pt x="717584" y="62607"/>
                </a:lnTo>
                <a:lnTo>
                  <a:pt x="717391" y="62568"/>
                </a:lnTo>
                <a:lnTo>
                  <a:pt x="716577" y="63002"/>
                </a:lnTo>
                <a:lnTo>
                  <a:pt x="717973" y="64008"/>
                </a:lnTo>
                <a:close/>
              </a:path>
              <a:path w="721360" h="501650">
                <a:moveTo>
                  <a:pt x="717550" y="76504"/>
                </a:moveTo>
                <a:lnTo>
                  <a:pt x="717550" y="74676"/>
                </a:lnTo>
                <a:lnTo>
                  <a:pt x="716597" y="75819"/>
                </a:lnTo>
                <a:lnTo>
                  <a:pt x="717550" y="76504"/>
                </a:lnTo>
                <a:close/>
              </a:path>
              <a:path w="721360" h="501650">
                <a:moveTo>
                  <a:pt x="720090" y="85648"/>
                </a:moveTo>
                <a:lnTo>
                  <a:pt x="720090" y="79248"/>
                </a:lnTo>
                <a:lnTo>
                  <a:pt x="716756" y="82448"/>
                </a:lnTo>
                <a:lnTo>
                  <a:pt x="720090" y="85648"/>
                </a:lnTo>
                <a:close/>
              </a:path>
              <a:path w="721360" h="501650">
                <a:moveTo>
                  <a:pt x="717550" y="150876"/>
                </a:moveTo>
                <a:lnTo>
                  <a:pt x="717550" y="149352"/>
                </a:lnTo>
                <a:lnTo>
                  <a:pt x="717153" y="150780"/>
                </a:lnTo>
                <a:lnTo>
                  <a:pt x="717550" y="150876"/>
                </a:lnTo>
                <a:close/>
              </a:path>
              <a:path w="721360" h="501650">
                <a:moveTo>
                  <a:pt x="718820" y="141732"/>
                </a:moveTo>
                <a:lnTo>
                  <a:pt x="717237" y="141432"/>
                </a:lnTo>
                <a:lnTo>
                  <a:pt x="717550" y="141732"/>
                </a:lnTo>
                <a:lnTo>
                  <a:pt x="717550" y="147447"/>
                </a:lnTo>
                <a:lnTo>
                  <a:pt x="718094" y="146957"/>
                </a:lnTo>
                <a:lnTo>
                  <a:pt x="718820" y="141732"/>
                </a:lnTo>
                <a:close/>
              </a:path>
              <a:path w="721360" h="501650">
                <a:moveTo>
                  <a:pt x="721360" y="92964"/>
                </a:moveTo>
                <a:lnTo>
                  <a:pt x="721360" y="86868"/>
                </a:lnTo>
                <a:lnTo>
                  <a:pt x="719772" y="86868"/>
                </a:lnTo>
                <a:lnTo>
                  <a:pt x="717391" y="89154"/>
                </a:lnTo>
                <a:lnTo>
                  <a:pt x="721360" y="92964"/>
                </a:lnTo>
                <a:close/>
              </a:path>
              <a:path w="721360" h="501650">
                <a:moveTo>
                  <a:pt x="719050" y="69965"/>
                </a:moveTo>
                <a:lnTo>
                  <a:pt x="718820" y="68580"/>
                </a:lnTo>
                <a:lnTo>
                  <a:pt x="717584" y="68909"/>
                </a:lnTo>
                <a:lnTo>
                  <a:pt x="719050" y="69965"/>
                </a:lnTo>
                <a:close/>
              </a:path>
              <a:path w="721360" h="501650">
                <a:moveTo>
                  <a:pt x="721360" y="99060"/>
                </a:moveTo>
                <a:lnTo>
                  <a:pt x="721360" y="94488"/>
                </a:lnTo>
                <a:lnTo>
                  <a:pt x="719772" y="94488"/>
                </a:lnTo>
                <a:lnTo>
                  <a:pt x="717731" y="96447"/>
                </a:lnTo>
                <a:lnTo>
                  <a:pt x="721360" y="99060"/>
                </a:lnTo>
                <a:close/>
              </a:path>
              <a:path w="721360" h="501650">
                <a:moveTo>
                  <a:pt x="720090" y="77804"/>
                </a:moveTo>
                <a:lnTo>
                  <a:pt x="720090" y="76200"/>
                </a:lnTo>
                <a:lnTo>
                  <a:pt x="717770" y="76663"/>
                </a:lnTo>
                <a:lnTo>
                  <a:pt x="719414" y="77846"/>
                </a:lnTo>
                <a:lnTo>
                  <a:pt x="720090" y="77804"/>
                </a:lnTo>
                <a:close/>
              </a:path>
              <a:path w="721360" h="501650">
                <a:moveTo>
                  <a:pt x="721360" y="114300"/>
                </a:moveTo>
                <a:lnTo>
                  <a:pt x="717832" y="116840"/>
                </a:lnTo>
                <a:lnTo>
                  <a:pt x="720090" y="118872"/>
                </a:lnTo>
                <a:lnTo>
                  <a:pt x="720090" y="120091"/>
                </a:lnTo>
                <a:lnTo>
                  <a:pt x="720830" y="119380"/>
                </a:lnTo>
                <a:lnTo>
                  <a:pt x="721360" y="114300"/>
                </a:lnTo>
                <a:close/>
              </a:path>
              <a:path w="721360" h="501650">
                <a:moveTo>
                  <a:pt x="720090" y="70713"/>
                </a:moveTo>
                <a:lnTo>
                  <a:pt x="720090" y="65532"/>
                </a:lnTo>
                <a:lnTo>
                  <a:pt x="717973" y="64008"/>
                </a:lnTo>
                <a:lnTo>
                  <a:pt x="718820" y="67056"/>
                </a:lnTo>
                <a:lnTo>
                  <a:pt x="718820" y="68580"/>
                </a:lnTo>
                <a:lnTo>
                  <a:pt x="719050" y="69965"/>
                </a:lnTo>
                <a:lnTo>
                  <a:pt x="720090" y="70713"/>
                </a:lnTo>
                <a:close/>
              </a:path>
              <a:path w="721360" h="501650">
                <a:moveTo>
                  <a:pt x="718820" y="146304"/>
                </a:moveTo>
                <a:lnTo>
                  <a:pt x="718820" y="141732"/>
                </a:lnTo>
                <a:lnTo>
                  <a:pt x="718094" y="146957"/>
                </a:lnTo>
                <a:lnTo>
                  <a:pt x="718820" y="146304"/>
                </a:lnTo>
                <a:close/>
              </a:path>
              <a:path w="721360" h="501650">
                <a:moveTo>
                  <a:pt x="721360" y="105156"/>
                </a:moveTo>
                <a:lnTo>
                  <a:pt x="721360" y="100584"/>
                </a:lnTo>
                <a:lnTo>
                  <a:pt x="718185" y="102870"/>
                </a:lnTo>
                <a:lnTo>
                  <a:pt x="721360" y="105156"/>
                </a:lnTo>
                <a:close/>
              </a:path>
              <a:path w="721360" h="501650">
                <a:moveTo>
                  <a:pt x="721360" y="77724"/>
                </a:moveTo>
                <a:lnTo>
                  <a:pt x="721360" y="71628"/>
                </a:lnTo>
                <a:lnTo>
                  <a:pt x="719050" y="69965"/>
                </a:lnTo>
                <a:lnTo>
                  <a:pt x="720090" y="76200"/>
                </a:lnTo>
                <a:lnTo>
                  <a:pt x="720090" y="77804"/>
                </a:lnTo>
                <a:lnTo>
                  <a:pt x="721360" y="77724"/>
                </a:lnTo>
                <a:close/>
              </a:path>
              <a:path w="721360" h="501650">
                <a:moveTo>
                  <a:pt x="721360" y="79248"/>
                </a:moveTo>
                <a:lnTo>
                  <a:pt x="721360" y="77724"/>
                </a:lnTo>
                <a:lnTo>
                  <a:pt x="719414" y="77846"/>
                </a:lnTo>
                <a:lnTo>
                  <a:pt x="721360" y="79248"/>
                </a:lnTo>
                <a:close/>
              </a:path>
              <a:path w="721360" h="501650">
                <a:moveTo>
                  <a:pt x="720090" y="132588"/>
                </a:moveTo>
                <a:lnTo>
                  <a:pt x="720090" y="128016"/>
                </a:lnTo>
                <a:lnTo>
                  <a:pt x="719545" y="133241"/>
                </a:lnTo>
                <a:lnTo>
                  <a:pt x="720090" y="132588"/>
                </a:lnTo>
                <a:close/>
              </a:path>
              <a:path w="721360" h="501650">
                <a:moveTo>
                  <a:pt x="721360" y="86868"/>
                </a:moveTo>
                <a:lnTo>
                  <a:pt x="720566" y="86106"/>
                </a:lnTo>
                <a:lnTo>
                  <a:pt x="719772" y="86868"/>
                </a:lnTo>
                <a:lnTo>
                  <a:pt x="721360" y="86868"/>
                </a:lnTo>
                <a:close/>
              </a:path>
              <a:path w="721360" h="501650">
                <a:moveTo>
                  <a:pt x="721360" y="94488"/>
                </a:moveTo>
                <a:lnTo>
                  <a:pt x="721360" y="92964"/>
                </a:lnTo>
                <a:lnTo>
                  <a:pt x="719772" y="94488"/>
                </a:lnTo>
                <a:lnTo>
                  <a:pt x="721360" y="94488"/>
                </a:lnTo>
                <a:close/>
              </a:path>
              <a:path w="721360" h="501650">
                <a:moveTo>
                  <a:pt x="721360" y="106680"/>
                </a:moveTo>
                <a:lnTo>
                  <a:pt x="721360" y="105156"/>
                </a:lnTo>
                <a:lnTo>
                  <a:pt x="719870" y="106585"/>
                </a:lnTo>
                <a:lnTo>
                  <a:pt x="721360" y="106680"/>
                </a:lnTo>
                <a:close/>
              </a:path>
              <a:path w="721360" h="501650">
                <a:moveTo>
                  <a:pt x="721360" y="86868"/>
                </a:moveTo>
                <a:lnTo>
                  <a:pt x="721360" y="85344"/>
                </a:lnTo>
                <a:lnTo>
                  <a:pt x="720566" y="86106"/>
                </a:lnTo>
                <a:lnTo>
                  <a:pt x="721360" y="86868"/>
                </a:lnTo>
                <a:close/>
              </a:path>
              <a:path w="721360" h="501650">
                <a:moveTo>
                  <a:pt x="721360" y="118872"/>
                </a:moveTo>
                <a:lnTo>
                  <a:pt x="721360" y="114300"/>
                </a:lnTo>
                <a:lnTo>
                  <a:pt x="720830" y="119380"/>
                </a:lnTo>
                <a:lnTo>
                  <a:pt x="721360" y="118872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2310205" y="5454127"/>
            <a:ext cx="209550" cy="320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2987936" y="5472953"/>
            <a:ext cx="243168" cy="348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4054289" y="5292762"/>
            <a:ext cx="501463" cy="3213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/>
          <p:nvPr/>
        </p:nvSpPr>
        <p:spPr>
          <a:xfrm>
            <a:off x="5002307" y="5319657"/>
            <a:ext cx="509531" cy="2770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8" name="object 28"/>
          <p:cNvSpPr/>
          <p:nvPr/>
        </p:nvSpPr>
        <p:spPr>
          <a:xfrm>
            <a:off x="5865607" y="5265868"/>
            <a:ext cx="536426" cy="3065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6976334" y="5353274"/>
            <a:ext cx="561975" cy="236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3844515" y="6208507"/>
            <a:ext cx="15128" cy="52668"/>
          </a:xfrm>
          <a:custGeom>
            <a:avLst/>
            <a:gdLst/>
            <a:ahLst/>
            <a:cxnLst/>
            <a:rect l="l" t="t" r="r" b="b"/>
            <a:pathLst>
              <a:path w="17145" h="59690">
                <a:moveTo>
                  <a:pt x="9144" y="3048"/>
                </a:moveTo>
                <a:lnTo>
                  <a:pt x="9144" y="1524"/>
                </a:lnTo>
                <a:lnTo>
                  <a:pt x="6096" y="0"/>
                </a:lnTo>
                <a:lnTo>
                  <a:pt x="1524" y="0"/>
                </a:lnTo>
                <a:lnTo>
                  <a:pt x="0" y="1524"/>
                </a:lnTo>
                <a:lnTo>
                  <a:pt x="0" y="4572"/>
                </a:lnTo>
                <a:lnTo>
                  <a:pt x="9144" y="3048"/>
                </a:lnTo>
                <a:close/>
              </a:path>
              <a:path w="17145" h="59690">
                <a:moveTo>
                  <a:pt x="10572" y="27336"/>
                </a:moveTo>
                <a:lnTo>
                  <a:pt x="9144" y="3048"/>
                </a:lnTo>
                <a:lnTo>
                  <a:pt x="0" y="4572"/>
                </a:lnTo>
                <a:lnTo>
                  <a:pt x="326" y="6422"/>
                </a:lnTo>
                <a:lnTo>
                  <a:pt x="1524" y="7620"/>
                </a:lnTo>
                <a:lnTo>
                  <a:pt x="6096" y="7620"/>
                </a:lnTo>
                <a:lnTo>
                  <a:pt x="9144" y="6096"/>
                </a:lnTo>
                <a:lnTo>
                  <a:pt x="9144" y="25908"/>
                </a:lnTo>
                <a:lnTo>
                  <a:pt x="10572" y="27336"/>
                </a:lnTo>
                <a:close/>
              </a:path>
              <a:path w="17145" h="59690">
                <a:moveTo>
                  <a:pt x="326" y="6422"/>
                </a:moveTo>
                <a:lnTo>
                  <a:pt x="0" y="4572"/>
                </a:lnTo>
                <a:lnTo>
                  <a:pt x="0" y="6096"/>
                </a:lnTo>
                <a:lnTo>
                  <a:pt x="326" y="6422"/>
                </a:lnTo>
                <a:close/>
              </a:path>
              <a:path w="17145" h="59690">
                <a:moveTo>
                  <a:pt x="9144" y="25908"/>
                </a:moveTo>
                <a:lnTo>
                  <a:pt x="9144" y="6096"/>
                </a:lnTo>
                <a:lnTo>
                  <a:pt x="6096" y="7620"/>
                </a:lnTo>
                <a:lnTo>
                  <a:pt x="1524" y="7620"/>
                </a:lnTo>
                <a:lnTo>
                  <a:pt x="326" y="6422"/>
                </a:lnTo>
                <a:lnTo>
                  <a:pt x="4572" y="30480"/>
                </a:lnTo>
                <a:lnTo>
                  <a:pt x="4572" y="27432"/>
                </a:lnTo>
                <a:lnTo>
                  <a:pt x="6096" y="25908"/>
                </a:lnTo>
                <a:lnTo>
                  <a:pt x="9144" y="25908"/>
                </a:lnTo>
                <a:close/>
              </a:path>
              <a:path w="17145" h="59690">
                <a:moveTo>
                  <a:pt x="10668" y="28956"/>
                </a:moveTo>
                <a:lnTo>
                  <a:pt x="10572" y="27336"/>
                </a:lnTo>
                <a:lnTo>
                  <a:pt x="9144" y="25908"/>
                </a:lnTo>
                <a:lnTo>
                  <a:pt x="6096" y="25908"/>
                </a:lnTo>
                <a:lnTo>
                  <a:pt x="4572" y="27432"/>
                </a:lnTo>
                <a:lnTo>
                  <a:pt x="4572" y="30480"/>
                </a:lnTo>
                <a:lnTo>
                  <a:pt x="10668" y="28956"/>
                </a:lnTo>
                <a:close/>
              </a:path>
              <a:path w="17145" h="59690">
                <a:moveTo>
                  <a:pt x="16295" y="52871"/>
                </a:moveTo>
                <a:lnTo>
                  <a:pt x="10668" y="28956"/>
                </a:lnTo>
                <a:lnTo>
                  <a:pt x="4572" y="30480"/>
                </a:lnTo>
                <a:lnTo>
                  <a:pt x="4898" y="32330"/>
                </a:lnTo>
                <a:lnTo>
                  <a:pt x="6096" y="33528"/>
                </a:lnTo>
                <a:lnTo>
                  <a:pt x="9144" y="33528"/>
                </a:lnTo>
                <a:lnTo>
                  <a:pt x="10668" y="32004"/>
                </a:lnTo>
                <a:lnTo>
                  <a:pt x="10668" y="51816"/>
                </a:lnTo>
                <a:lnTo>
                  <a:pt x="15240" y="51816"/>
                </a:lnTo>
                <a:lnTo>
                  <a:pt x="16295" y="52871"/>
                </a:lnTo>
                <a:close/>
              </a:path>
              <a:path w="17145" h="59690">
                <a:moveTo>
                  <a:pt x="4898" y="32330"/>
                </a:moveTo>
                <a:lnTo>
                  <a:pt x="4572" y="30480"/>
                </a:lnTo>
                <a:lnTo>
                  <a:pt x="4572" y="32004"/>
                </a:lnTo>
                <a:lnTo>
                  <a:pt x="4898" y="32330"/>
                </a:lnTo>
                <a:close/>
              </a:path>
              <a:path w="17145" h="59690">
                <a:moveTo>
                  <a:pt x="10668" y="51816"/>
                </a:moveTo>
                <a:lnTo>
                  <a:pt x="10668" y="32004"/>
                </a:lnTo>
                <a:lnTo>
                  <a:pt x="9144" y="33528"/>
                </a:lnTo>
                <a:lnTo>
                  <a:pt x="6096" y="33528"/>
                </a:lnTo>
                <a:lnTo>
                  <a:pt x="4898" y="32330"/>
                </a:lnTo>
                <a:lnTo>
                  <a:pt x="9144" y="56388"/>
                </a:lnTo>
                <a:lnTo>
                  <a:pt x="9144" y="53340"/>
                </a:lnTo>
                <a:lnTo>
                  <a:pt x="10668" y="51816"/>
                </a:lnTo>
                <a:close/>
              </a:path>
              <a:path w="17145" h="59690">
                <a:moveTo>
                  <a:pt x="16764" y="54864"/>
                </a:moveTo>
                <a:lnTo>
                  <a:pt x="16295" y="52871"/>
                </a:lnTo>
                <a:lnTo>
                  <a:pt x="15240" y="51816"/>
                </a:lnTo>
                <a:lnTo>
                  <a:pt x="10572" y="51911"/>
                </a:lnTo>
                <a:lnTo>
                  <a:pt x="9144" y="53340"/>
                </a:lnTo>
                <a:lnTo>
                  <a:pt x="9144" y="56388"/>
                </a:lnTo>
                <a:lnTo>
                  <a:pt x="16764" y="54864"/>
                </a:lnTo>
                <a:close/>
              </a:path>
              <a:path w="17145" h="59690">
                <a:moveTo>
                  <a:pt x="16764" y="57912"/>
                </a:moveTo>
                <a:lnTo>
                  <a:pt x="16764" y="54864"/>
                </a:lnTo>
                <a:lnTo>
                  <a:pt x="9144" y="56388"/>
                </a:lnTo>
                <a:lnTo>
                  <a:pt x="9144" y="57912"/>
                </a:lnTo>
                <a:lnTo>
                  <a:pt x="10572" y="59340"/>
                </a:lnTo>
                <a:lnTo>
                  <a:pt x="15240" y="59436"/>
                </a:lnTo>
                <a:lnTo>
                  <a:pt x="16764" y="57912"/>
                </a:lnTo>
                <a:close/>
              </a:path>
              <a:path w="17145" h="59690">
                <a:moveTo>
                  <a:pt x="10668" y="28956"/>
                </a:moveTo>
                <a:lnTo>
                  <a:pt x="10668" y="27432"/>
                </a:lnTo>
                <a:lnTo>
                  <a:pt x="10668" y="28956"/>
                </a:lnTo>
                <a:close/>
              </a:path>
              <a:path w="17145" h="59690">
                <a:moveTo>
                  <a:pt x="16764" y="54864"/>
                </a:moveTo>
                <a:lnTo>
                  <a:pt x="16764" y="53340"/>
                </a:lnTo>
                <a:lnTo>
                  <a:pt x="16295" y="52871"/>
                </a:lnTo>
                <a:lnTo>
                  <a:pt x="16764" y="54864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4104042" y="6025627"/>
            <a:ext cx="1445559" cy="387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5787614" y="5892501"/>
            <a:ext cx="1725706" cy="450476"/>
          </a:xfrm>
          <a:custGeom>
            <a:avLst/>
            <a:gdLst/>
            <a:ahLst/>
            <a:cxnLst/>
            <a:rect l="l" t="t" r="r" b="b"/>
            <a:pathLst>
              <a:path w="1955800" h="510540">
                <a:moveTo>
                  <a:pt x="12700" y="239268"/>
                </a:moveTo>
                <a:lnTo>
                  <a:pt x="12700" y="234696"/>
                </a:lnTo>
                <a:lnTo>
                  <a:pt x="0" y="234696"/>
                </a:lnTo>
                <a:lnTo>
                  <a:pt x="0" y="251460"/>
                </a:lnTo>
                <a:lnTo>
                  <a:pt x="12700" y="239268"/>
                </a:lnTo>
                <a:close/>
              </a:path>
              <a:path w="1955800" h="510540">
                <a:moveTo>
                  <a:pt x="19755" y="246888"/>
                </a:moveTo>
                <a:lnTo>
                  <a:pt x="12700" y="239268"/>
                </a:lnTo>
                <a:lnTo>
                  <a:pt x="0" y="251460"/>
                </a:lnTo>
                <a:lnTo>
                  <a:pt x="907" y="252548"/>
                </a:lnTo>
                <a:lnTo>
                  <a:pt x="12700" y="246888"/>
                </a:lnTo>
                <a:lnTo>
                  <a:pt x="19755" y="246888"/>
                </a:lnTo>
                <a:close/>
              </a:path>
              <a:path w="1955800" h="510540">
                <a:moveTo>
                  <a:pt x="907" y="252548"/>
                </a:moveTo>
                <a:lnTo>
                  <a:pt x="0" y="251460"/>
                </a:lnTo>
                <a:lnTo>
                  <a:pt x="0" y="252984"/>
                </a:lnTo>
                <a:lnTo>
                  <a:pt x="907" y="252548"/>
                </a:lnTo>
                <a:close/>
              </a:path>
              <a:path w="1955800" h="510540">
                <a:moveTo>
                  <a:pt x="1270" y="252984"/>
                </a:moveTo>
                <a:lnTo>
                  <a:pt x="907" y="252548"/>
                </a:lnTo>
                <a:lnTo>
                  <a:pt x="0" y="252984"/>
                </a:lnTo>
                <a:lnTo>
                  <a:pt x="1270" y="252984"/>
                </a:lnTo>
                <a:close/>
              </a:path>
              <a:path w="1955800" h="510540">
                <a:moveTo>
                  <a:pt x="6626" y="259411"/>
                </a:moveTo>
                <a:lnTo>
                  <a:pt x="1270" y="252984"/>
                </a:lnTo>
                <a:lnTo>
                  <a:pt x="0" y="252984"/>
                </a:lnTo>
                <a:lnTo>
                  <a:pt x="0" y="260604"/>
                </a:lnTo>
                <a:lnTo>
                  <a:pt x="6626" y="259411"/>
                </a:lnTo>
                <a:close/>
              </a:path>
              <a:path w="1955800" h="510540">
                <a:moveTo>
                  <a:pt x="36512" y="281368"/>
                </a:moveTo>
                <a:lnTo>
                  <a:pt x="25400" y="256032"/>
                </a:lnTo>
                <a:lnTo>
                  <a:pt x="22013" y="256641"/>
                </a:lnTo>
                <a:lnTo>
                  <a:pt x="12700" y="266700"/>
                </a:lnTo>
                <a:lnTo>
                  <a:pt x="6626" y="259411"/>
                </a:lnTo>
                <a:lnTo>
                  <a:pt x="0" y="260604"/>
                </a:lnTo>
                <a:lnTo>
                  <a:pt x="2381" y="266033"/>
                </a:lnTo>
                <a:lnTo>
                  <a:pt x="12700" y="269748"/>
                </a:lnTo>
                <a:lnTo>
                  <a:pt x="25400" y="269748"/>
                </a:lnTo>
                <a:lnTo>
                  <a:pt x="25400" y="277368"/>
                </a:lnTo>
                <a:lnTo>
                  <a:pt x="36512" y="281368"/>
                </a:lnTo>
                <a:close/>
              </a:path>
              <a:path w="1955800" h="510540">
                <a:moveTo>
                  <a:pt x="2381" y="266033"/>
                </a:moveTo>
                <a:lnTo>
                  <a:pt x="0" y="260604"/>
                </a:lnTo>
                <a:lnTo>
                  <a:pt x="0" y="265176"/>
                </a:lnTo>
                <a:lnTo>
                  <a:pt x="2381" y="266033"/>
                </a:lnTo>
                <a:close/>
              </a:path>
              <a:path w="1955800" h="510540">
                <a:moveTo>
                  <a:pt x="25400" y="252984"/>
                </a:moveTo>
                <a:lnTo>
                  <a:pt x="19755" y="246888"/>
                </a:lnTo>
                <a:lnTo>
                  <a:pt x="12700" y="246888"/>
                </a:lnTo>
                <a:lnTo>
                  <a:pt x="907" y="252548"/>
                </a:lnTo>
                <a:lnTo>
                  <a:pt x="1270" y="252984"/>
                </a:lnTo>
                <a:lnTo>
                  <a:pt x="12700" y="252984"/>
                </a:lnTo>
                <a:lnTo>
                  <a:pt x="12700" y="258318"/>
                </a:lnTo>
                <a:lnTo>
                  <a:pt x="22013" y="256641"/>
                </a:lnTo>
                <a:lnTo>
                  <a:pt x="25400" y="252984"/>
                </a:lnTo>
                <a:close/>
              </a:path>
              <a:path w="1955800" h="510540">
                <a:moveTo>
                  <a:pt x="12700" y="258318"/>
                </a:moveTo>
                <a:lnTo>
                  <a:pt x="12700" y="252984"/>
                </a:lnTo>
                <a:lnTo>
                  <a:pt x="1270" y="252984"/>
                </a:lnTo>
                <a:lnTo>
                  <a:pt x="6626" y="259411"/>
                </a:lnTo>
                <a:lnTo>
                  <a:pt x="12700" y="258318"/>
                </a:lnTo>
                <a:close/>
              </a:path>
              <a:path w="1955800" h="510540">
                <a:moveTo>
                  <a:pt x="25400" y="277368"/>
                </a:moveTo>
                <a:lnTo>
                  <a:pt x="25400" y="269748"/>
                </a:lnTo>
                <a:lnTo>
                  <a:pt x="12700" y="269748"/>
                </a:lnTo>
                <a:lnTo>
                  <a:pt x="2381" y="266033"/>
                </a:lnTo>
                <a:lnTo>
                  <a:pt x="12700" y="289560"/>
                </a:lnTo>
                <a:lnTo>
                  <a:pt x="12700" y="277368"/>
                </a:lnTo>
                <a:lnTo>
                  <a:pt x="25400" y="277368"/>
                </a:lnTo>
                <a:close/>
              </a:path>
              <a:path w="1955800" h="510540">
                <a:moveTo>
                  <a:pt x="22013" y="256641"/>
                </a:moveTo>
                <a:lnTo>
                  <a:pt x="6626" y="259411"/>
                </a:lnTo>
                <a:lnTo>
                  <a:pt x="12700" y="266700"/>
                </a:lnTo>
                <a:lnTo>
                  <a:pt x="22013" y="256641"/>
                </a:lnTo>
                <a:close/>
              </a:path>
              <a:path w="1955800" h="510540">
                <a:moveTo>
                  <a:pt x="38100" y="284988"/>
                </a:moveTo>
                <a:lnTo>
                  <a:pt x="36512" y="281368"/>
                </a:lnTo>
                <a:lnTo>
                  <a:pt x="25400" y="277368"/>
                </a:lnTo>
                <a:lnTo>
                  <a:pt x="12700" y="277368"/>
                </a:lnTo>
                <a:lnTo>
                  <a:pt x="12700" y="289560"/>
                </a:lnTo>
                <a:lnTo>
                  <a:pt x="38100" y="284988"/>
                </a:lnTo>
                <a:close/>
              </a:path>
              <a:path w="1955800" h="510540">
                <a:moveTo>
                  <a:pt x="38100" y="284988"/>
                </a:moveTo>
                <a:lnTo>
                  <a:pt x="12700" y="289560"/>
                </a:lnTo>
                <a:lnTo>
                  <a:pt x="12700" y="291084"/>
                </a:lnTo>
                <a:lnTo>
                  <a:pt x="38100" y="284988"/>
                </a:lnTo>
                <a:close/>
              </a:path>
              <a:path w="1955800" h="510540">
                <a:moveTo>
                  <a:pt x="38100" y="294132"/>
                </a:moveTo>
                <a:lnTo>
                  <a:pt x="38100" y="284988"/>
                </a:lnTo>
                <a:lnTo>
                  <a:pt x="12700" y="291084"/>
                </a:lnTo>
                <a:lnTo>
                  <a:pt x="16435" y="298704"/>
                </a:lnTo>
                <a:lnTo>
                  <a:pt x="25400" y="298704"/>
                </a:lnTo>
                <a:lnTo>
                  <a:pt x="38100" y="294132"/>
                </a:lnTo>
                <a:close/>
              </a:path>
              <a:path w="1955800" h="510540">
                <a:moveTo>
                  <a:pt x="16435" y="298704"/>
                </a:moveTo>
                <a:lnTo>
                  <a:pt x="12700" y="291084"/>
                </a:lnTo>
                <a:lnTo>
                  <a:pt x="12700" y="298704"/>
                </a:lnTo>
                <a:lnTo>
                  <a:pt x="16435" y="298704"/>
                </a:lnTo>
                <a:close/>
              </a:path>
              <a:path w="1955800" h="510540">
                <a:moveTo>
                  <a:pt x="49212" y="336232"/>
                </a:moveTo>
                <a:lnTo>
                  <a:pt x="38100" y="310896"/>
                </a:lnTo>
                <a:lnTo>
                  <a:pt x="31750" y="313182"/>
                </a:lnTo>
                <a:lnTo>
                  <a:pt x="25400" y="316992"/>
                </a:lnTo>
                <a:lnTo>
                  <a:pt x="19050" y="304038"/>
                </a:lnTo>
                <a:lnTo>
                  <a:pt x="12700" y="306324"/>
                </a:lnTo>
                <a:lnTo>
                  <a:pt x="12700" y="318516"/>
                </a:lnTo>
                <a:lnTo>
                  <a:pt x="25400" y="324612"/>
                </a:lnTo>
                <a:lnTo>
                  <a:pt x="38100" y="324612"/>
                </a:lnTo>
                <a:lnTo>
                  <a:pt x="38100" y="332232"/>
                </a:lnTo>
                <a:lnTo>
                  <a:pt x="49212" y="336232"/>
                </a:lnTo>
                <a:close/>
              </a:path>
              <a:path w="1955800" h="510540">
                <a:moveTo>
                  <a:pt x="38100" y="301752"/>
                </a:moveTo>
                <a:lnTo>
                  <a:pt x="38100" y="294132"/>
                </a:lnTo>
                <a:lnTo>
                  <a:pt x="25400" y="298704"/>
                </a:lnTo>
                <a:lnTo>
                  <a:pt x="16435" y="298704"/>
                </a:lnTo>
                <a:lnTo>
                  <a:pt x="19050" y="304038"/>
                </a:lnTo>
                <a:lnTo>
                  <a:pt x="25400" y="301752"/>
                </a:lnTo>
                <a:lnTo>
                  <a:pt x="38100" y="301752"/>
                </a:lnTo>
                <a:close/>
              </a:path>
              <a:path w="1955800" h="510540">
                <a:moveTo>
                  <a:pt x="38100" y="309372"/>
                </a:moveTo>
                <a:lnTo>
                  <a:pt x="38100" y="301752"/>
                </a:lnTo>
                <a:lnTo>
                  <a:pt x="25400" y="301752"/>
                </a:lnTo>
                <a:lnTo>
                  <a:pt x="19050" y="304038"/>
                </a:lnTo>
                <a:lnTo>
                  <a:pt x="25400" y="316992"/>
                </a:lnTo>
                <a:lnTo>
                  <a:pt x="25400" y="315468"/>
                </a:lnTo>
                <a:lnTo>
                  <a:pt x="31750" y="313182"/>
                </a:lnTo>
                <a:lnTo>
                  <a:pt x="38100" y="309372"/>
                </a:lnTo>
                <a:close/>
              </a:path>
              <a:path w="1955800" h="510540">
                <a:moveTo>
                  <a:pt x="25400" y="252984"/>
                </a:moveTo>
                <a:lnTo>
                  <a:pt x="25400" y="246888"/>
                </a:lnTo>
                <a:lnTo>
                  <a:pt x="19755" y="246888"/>
                </a:lnTo>
                <a:lnTo>
                  <a:pt x="25400" y="252984"/>
                </a:lnTo>
                <a:close/>
              </a:path>
              <a:path w="1955800" h="510540">
                <a:moveTo>
                  <a:pt x="25400" y="256032"/>
                </a:moveTo>
                <a:lnTo>
                  <a:pt x="25400" y="252984"/>
                </a:lnTo>
                <a:lnTo>
                  <a:pt x="22013" y="256641"/>
                </a:lnTo>
                <a:lnTo>
                  <a:pt x="25400" y="256032"/>
                </a:lnTo>
                <a:close/>
              </a:path>
              <a:path w="1955800" h="510540">
                <a:moveTo>
                  <a:pt x="31750" y="313182"/>
                </a:moveTo>
                <a:lnTo>
                  <a:pt x="25400" y="315468"/>
                </a:lnTo>
                <a:lnTo>
                  <a:pt x="25400" y="316992"/>
                </a:lnTo>
                <a:lnTo>
                  <a:pt x="31750" y="313182"/>
                </a:lnTo>
                <a:close/>
              </a:path>
              <a:path w="1955800" h="510540">
                <a:moveTo>
                  <a:pt x="38100" y="332232"/>
                </a:moveTo>
                <a:lnTo>
                  <a:pt x="38100" y="324612"/>
                </a:lnTo>
                <a:lnTo>
                  <a:pt x="25400" y="324612"/>
                </a:lnTo>
                <a:lnTo>
                  <a:pt x="25400" y="332232"/>
                </a:lnTo>
                <a:lnTo>
                  <a:pt x="38100" y="332232"/>
                </a:lnTo>
                <a:close/>
              </a:path>
              <a:path w="1955800" h="510540">
                <a:moveTo>
                  <a:pt x="50800" y="339852"/>
                </a:moveTo>
                <a:lnTo>
                  <a:pt x="49212" y="336232"/>
                </a:lnTo>
                <a:lnTo>
                  <a:pt x="38100" y="332232"/>
                </a:lnTo>
                <a:lnTo>
                  <a:pt x="25400" y="332232"/>
                </a:lnTo>
                <a:lnTo>
                  <a:pt x="25400" y="345948"/>
                </a:lnTo>
                <a:lnTo>
                  <a:pt x="50800" y="339852"/>
                </a:lnTo>
                <a:close/>
              </a:path>
              <a:path w="1955800" h="510540">
                <a:moveTo>
                  <a:pt x="50800" y="341376"/>
                </a:moveTo>
                <a:lnTo>
                  <a:pt x="50800" y="339852"/>
                </a:lnTo>
                <a:lnTo>
                  <a:pt x="25400" y="345948"/>
                </a:lnTo>
                <a:lnTo>
                  <a:pt x="50800" y="341376"/>
                </a:lnTo>
                <a:close/>
              </a:path>
              <a:path w="1955800" h="510540">
                <a:moveTo>
                  <a:pt x="50800" y="348996"/>
                </a:moveTo>
                <a:lnTo>
                  <a:pt x="50800" y="341376"/>
                </a:lnTo>
                <a:lnTo>
                  <a:pt x="25400" y="345948"/>
                </a:lnTo>
                <a:lnTo>
                  <a:pt x="25400" y="353568"/>
                </a:lnTo>
                <a:lnTo>
                  <a:pt x="38100" y="348996"/>
                </a:lnTo>
                <a:lnTo>
                  <a:pt x="50800" y="348996"/>
                </a:lnTo>
                <a:close/>
              </a:path>
              <a:path w="1955800" h="510540">
                <a:moveTo>
                  <a:pt x="50800" y="348996"/>
                </a:moveTo>
                <a:lnTo>
                  <a:pt x="38100" y="348996"/>
                </a:lnTo>
                <a:lnTo>
                  <a:pt x="25400" y="353568"/>
                </a:lnTo>
                <a:lnTo>
                  <a:pt x="38100" y="353568"/>
                </a:lnTo>
                <a:lnTo>
                  <a:pt x="50800" y="348996"/>
                </a:lnTo>
                <a:close/>
              </a:path>
              <a:path w="1955800" h="510540">
                <a:moveTo>
                  <a:pt x="50800" y="358140"/>
                </a:moveTo>
                <a:lnTo>
                  <a:pt x="50800" y="348996"/>
                </a:lnTo>
                <a:lnTo>
                  <a:pt x="38100" y="353568"/>
                </a:lnTo>
                <a:lnTo>
                  <a:pt x="25400" y="353568"/>
                </a:lnTo>
                <a:lnTo>
                  <a:pt x="25400" y="364236"/>
                </a:lnTo>
                <a:lnTo>
                  <a:pt x="50800" y="358140"/>
                </a:lnTo>
                <a:close/>
              </a:path>
              <a:path w="1955800" h="510540">
                <a:moveTo>
                  <a:pt x="60960" y="373989"/>
                </a:moveTo>
                <a:lnTo>
                  <a:pt x="50800" y="358140"/>
                </a:lnTo>
                <a:lnTo>
                  <a:pt x="25400" y="364236"/>
                </a:lnTo>
                <a:lnTo>
                  <a:pt x="27940" y="368198"/>
                </a:lnTo>
                <a:lnTo>
                  <a:pt x="38100" y="371856"/>
                </a:lnTo>
                <a:lnTo>
                  <a:pt x="38100" y="370332"/>
                </a:lnTo>
                <a:lnTo>
                  <a:pt x="50800" y="370332"/>
                </a:lnTo>
                <a:lnTo>
                  <a:pt x="60960" y="373989"/>
                </a:lnTo>
                <a:close/>
              </a:path>
              <a:path w="1955800" h="510540">
                <a:moveTo>
                  <a:pt x="27940" y="368198"/>
                </a:moveTo>
                <a:lnTo>
                  <a:pt x="25400" y="364236"/>
                </a:lnTo>
                <a:lnTo>
                  <a:pt x="25400" y="367284"/>
                </a:lnTo>
                <a:lnTo>
                  <a:pt x="27940" y="368198"/>
                </a:lnTo>
                <a:close/>
              </a:path>
              <a:path w="1955800" h="510540">
                <a:moveTo>
                  <a:pt x="50800" y="381000"/>
                </a:moveTo>
                <a:lnTo>
                  <a:pt x="50800" y="371856"/>
                </a:lnTo>
                <a:lnTo>
                  <a:pt x="38100" y="371856"/>
                </a:lnTo>
                <a:lnTo>
                  <a:pt x="27940" y="368198"/>
                </a:lnTo>
                <a:lnTo>
                  <a:pt x="38100" y="384048"/>
                </a:lnTo>
                <a:lnTo>
                  <a:pt x="50800" y="381000"/>
                </a:lnTo>
                <a:close/>
              </a:path>
              <a:path w="1955800" h="510540">
                <a:moveTo>
                  <a:pt x="38100" y="310896"/>
                </a:moveTo>
                <a:lnTo>
                  <a:pt x="38100" y="309372"/>
                </a:lnTo>
                <a:lnTo>
                  <a:pt x="31750" y="313182"/>
                </a:lnTo>
                <a:lnTo>
                  <a:pt x="38100" y="310896"/>
                </a:lnTo>
                <a:close/>
              </a:path>
              <a:path w="1955800" h="510540">
                <a:moveTo>
                  <a:pt x="38100" y="284988"/>
                </a:moveTo>
                <a:lnTo>
                  <a:pt x="38100" y="281940"/>
                </a:lnTo>
                <a:lnTo>
                  <a:pt x="36512" y="281368"/>
                </a:lnTo>
                <a:lnTo>
                  <a:pt x="38100" y="284988"/>
                </a:lnTo>
                <a:close/>
              </a:path>
              <a:path w="1955800" h="510540">
                <a:moveTo>
                  <a:pt x="62706" y="376713"/>
                </a:moveTo>
                <a:lnTo>
                  <a:pt x="60960" y="373989"/>
                </a:lnTo>
                <a:lnTo>
                  <a:pt x="50800" y="370332"/>
                </a:lnTo>
                <a:lnTo>
                  <a:pt x="38100" y="370332"/>
                </a:lnTo>
                <a:lnTo>
                  <a:pt x="38100" y="371856"/>
                </a:lnTo>
                <a:lnTo>
                  <a:pt x="50800" y="371856"/>
                </a:lnTo>
                <a:lnTo>
                  <a:pt x="50800" y="381000"/>
                </a:lnTo>
                <a:lnTo>
                  <a:pt x="62706" y="376713"/>
                </a:lnTo>
                <a:close/>
              </a:path>
              <a:path w="1955800" h="510540">
                <a:moveTo>
                  <a:pt x="50800" y="381000"/>
                </a:moveTo>
                <a:lnTo>
                  <a:pt x="38100" y="384048"/>
                </a:lnTo>
                <a:lnTo>
                  <a:pt x="38100" y="385572"/>
                </a:lnTo>
                <a:lnTo>
                  <a:pt x="50800" y="381000"/>
                </a:lnTo>
                <a:close/>
              </a:path>
              <a:path w="1955800" h="510540">
                <a:moveTo>
                  <a:pt x="63500" y="388620"/>
                </a:moveTo>
                <a:lnTo>
                  <a:pt x="63500" y="377952"/>
                </a:lnTo>
                <a:lnTo>
                  <a:pt x="50800" y="381000"/>
                </a:lnTo>
                <a:lnTo>
                  <a:pt x="38100" y="385572"/>
                </a:lnTo>
                <a:lnTo>
                  <a:pt x="41275" y="393192"/>
                </a:lnTo>
                <a:lnTo>
                  <a:pt x="50800" y="393192"/>
                </a:lnTo>
                <a:lnTo>
                  <a:pt x="63500" y="388620"/>
                </a:lnTo>
                <a:close/>
              </a:path>
              <a:path w="1955800" h="510540">
                <a:moveTo>
                  <a:pt x="41275" y="393192"/>
                </a:moveTo>
                <a:lnTo>
                  <a:pt x="38100" y="385572"/>
                </a:lnTo>
                <a:lnTo>
                  <a:pt x="38100" y="393192"/>
                </a:lnTo>
                <a:lnTo>
                  <a:pt x="41275" y="393192"/>
                </a:lnTo>
                <a:close/>
              </a:path>
              <a:path w="1955800" h="510540">
                <a:moveTo>
                  <a:pt x="63500" y="399288"/>
                </a:moveTo>
                <a:lnTo>
                  <a:pt x="63500" y="388620"/>
                </a:lnTo>
                <a:lnTo>
                  <a:pt x="50800" y="393192"/>
                </a:lnTo>
                <a:lnTo>
                  <a:pt x="41275" y="393192"/>
                </a:lnTo>
                <a:lnTo>
                  <a:pt x="50800" y="416052"/>
                </a:lnTo>
                <a:lnTo>
                  <a:pt x="50800" y="399288"/>
                </a:lnTo>
                <a:lnTo>
                  <a:pt x="63500" y="399288"/>
                </a:lnTo>
                <a:close/>
              </a:path>
              <a:path w="1955800" h="510540">
                <a:moveTo>
                  <a:pt x="50800" y="339852"/>
                </a:moveTo>
                <a:lnTo>
                  <a:pt x="50800" y="336804"/>
                </a:lnTo>
                <a:lnTo>
                  <a:pt x="49212" y="336232"/>
                </a:lnTo>
                <a:lnTo>
                  <a:pt x="50800" y="339852"/>
                </a:lnTo>
                <a:close/>
              </a:path>
              <a:path w="1955800" h="510540">
                <a:moveTo>
                  <a:pt x="63500" y="377952"/>
                </a:moveTo>
                <a:lnTo>
                  <a:pt x="62706" y="376713"/>
                </a:lnTo>
                <a:lnTo>
                  <a:pt x="50800" y="381000"/>
                </a:lnTo>
                <a:lnTo>
                  <a:pt x="63500" y="377952"/>
                </a:lnTo>
                <a:close/>
              </a:path>
              <a:path w="1955800" h="510540">
                <a:moveTo>
                  <a:pt x="75452" y="405115"/>
                </a:moveTo>
                <a:lnTo>
                  <a:pt x="63500" y="399288"/>
                </a:lnTo>
                <a:lnTo>
                  <a:pt x="50800" y="399288"/>
                </a:lnTo>
                <a:lnTo>
                  <a:pt x="50800" y="400812"/>
                </a:lnTo>
                <a:lnTo>
                  <a:pt x="63500" y="400812"/>
                </a:lnTo>
                <a:lnTo>
                  <a:pt x="75452" y="405115"/>
                </a:lnTo>
                <a:close/>
              </a:path>
              <a:path w="1955800" h="510540">
                <a:moveTo>
                  <a:pt x="76200" y="406908"/>
                </a:moveTo>
                <a:lnTo>
                  <a:pt x="75452" y="405115"/>
                </a:lnTo>
                <a:lnTo>
                  <a:pt x="63500" y="400812"/>
                </a:lnTo>
                <a:lnTo>
                  <a:pt x="50800" y="400812"/>
                </a:lnTo>
                <a:lnTo>
                  <a:pt x="50800" y="416052"/>
                </a:lnTo>
                <a:lnTo>
                  <a:pt x="54428" y="414745"/>
                </a:lnTo>
                <a:lnTo>
                  <a:pt x="63500" y="403860"/>
                </a:lnTo>
                <a:lnTo>
                  <a:pt x="70555" y="408940"/>
                </a:lnTo>
                <a:lnTo>
                  <a:pt x="76200" y="406908"/>
                </a:lnTo>
                <a:close/>
              </a:path>
              <a:path w="1955800" h="510540">
                <a:moveTo>
                  <a:pt x="54428" y="414745"/>
                </a:moveTo>
                <a:lnTo>
                  <a:pt x="50800" y="416052"/>
                </a:lnTo>
                <a:lnTo>
                  <a:pt x="50800" y="419100"/>
                </a:lnTo>
                <a:lnTo>
                  <a:pt x="54428" y="414745"/>
                </a:lnTo>
                <a:close/>
              </a:path>
              <a:path w="1955800" h="510540">
                <a:moveTo>
                  <a:pt x="84666" y="419100"/>
                </a:moveTo>
                <a:lnTo>
                  <a:pt x="70555" y="408940"/>
                </a:lnTo>
                <a:lnTo>
                  <a:pt x="54428" y="414745"/>
                </a:lnTo>
                <a:lnTo>
                  <a:pt x="50800" y="419100"/>
                </a:lnTo>
                <a:lnTo>
                  <a:pt x="52753" y="422148"/>
                </a:lnTo>
                <a:lnTo>
                  <a:pt x="63500" y="422148"/>
                </a:lnTo>
                <a:lnTo>
                  <a:pt x="76200" y="417576"/>
                </a:lnTo>
                <a:lnTo>
                  <a:pt x="76200" y="419100"/>
                </a:lnTo>
                <a:lnTo>
                  <a:pt x="84666" y="419100"/>
                </a:lnTo>
                <a:close/>
              </a:path>
              <a:path w="1955800" h="510540">
                <a:moveTo>
                  <a:pt x="52753" y="422148"/>
                </a:moveTo>
                <a:lnTo>
                  <a:pt x="50800" y="419100"/>
                </a:lnTo>
                <a:lnTo>
                  <a:pt x="50800" y="422148"/>
                </a:lnTo>
                <a:lnTo>
                  <a:pt x="52753" y="422148"/>
                </a:lnTo>
                <a:close/>
              </a:path>
              <a:path w="1955800" h="510540">
                <a:moveTo>
                  <a:pt x="76200" y="419100"/>
                </a:moveTo>
                <a:lnTo>
                  <a:pt x="76200" y="417576"/>
                </a:lnTo>
                <a:lnTo>
                  <a:pt x="63500" y="422148"/>
                </a:lnTo>
                <a:lnTo>
                  <a:pt x="52753" y="422148"/>
                </a:lnTo>
                <a:lnTo>
                  <a:pt x="63500" y="438912"/>
                </a:lnTo>
                <a:lnTo>
                  <a:pt x="63500" y="423672"/>
                </a:lnTo>
                <a:lnTo>
                  <a:pt x="76200" y="419100"/>
                </a:lnTo>
                <a:close/>
              </a:path>
              <a:path w="1955800" h="510540">
                <a:moveTo>
                  <a:pt x="70555" y="408940"/>
                </a:moveTo>
                <a:lnTo>
                  <a:pt x="63500" y="403860"/>
                </a:lnTo>
                <a:lnTo>
                  <a:pt x="54428" y="414745"/>
                </a:lnTo>
                <a:lnTo>
                  <a:pt x="70555" y="408940"/>
                </a:lnTo>
                <a:close/>
              </a:path>
              <a:path w="1955800" h="510540">
                <a:moveTo>
                  <a:pt x="63500" y="376428"/>
                </a:moveTo>
                <a:lnTo>
                  <a:pt x="63500" y="374904"/>
                </a:lnTo>
                <a:lnTo>
                  <a:pt x="60960" y="373989"/>
                </a:lnTo>
                <a:lnTo>
                  <a:pt x="62706" y="376713"/>
                </a:lnTo>
                <a:lnTo>
                  <a:pt x="63500" y="376428"/>
                </a:lnTo>
                <a:close/>
              </a:path>
              <a:path w="1955800" h="510540">
                <a:moveTo>
                  <a:pt x="75406" y="405003"/>
                </a:moveTo>
                <a:lnTo>
                  <a:pt x="63500" y="376428"/>
                </a:lnTo>
                <a:lnTo>
                  <a:pt x="62706" y="376713"/>
                </a:lnTo>
                <a:lnTo>
                  <a:pt x="63500" y="377952"/>
                </a:lnTo>
                <a:lnTo>
                  <a:pt x="63500" y="399288"/>
                </a:lnTo>
                <a:lnTo>
                  <a:pt x="75406" y="405003"/>
                </a:lnTo>
                <a:close/>
              </a:path>
              <a:path w="1955800" h="510540">
                <a:moveTo>
                  <a:pt x="88900" y="422148"/>
                </a:moveTo>
                <a:lnTo>
                  <a:pt x="84666" y="419100"/>
                </a:lnTo>
                <a:lnTo>
                  <a:pt x="76200" y="419100"/>
                </a:lnTo>
                <a:lnTo>
                  <a:pt x="63500" y="423672"/>
                </a:lnTo>
                <a:lnTo>
                  <a:pt x="63500" y="437388"/>
                </a:lnTo>
                <a:lnTo>
                  <a:pt x="76200" y="430530"/>
                </a:lnTo>
                <a:lnTo>
                  <a:pt x="88900" y="422148"/>
                </a:lnTo>
                <a:close/>
              </a:path>
              <a:path w="1955800" h="510540">
                <a:moveTo>
                  <a:pt x="76200" y="430530"/>
                </a:moveTo>
                <a:lnTo>
                  <a:pt x="63500" y="437388"/>
                </a:lnTo>
                <a:lnTo>
                  <a:pt x="64994" y="437925"/>
                </a:lnTo>
                <a:lnTo>
                  <a:pt x="76200" y="430530"/>
                </a:lnTo>
                <a:close/>
              </a:path>
              <a:path w="1955800" h="510540">
                <a:moveTo>
                  <a:pt x="64994" y="437925"/>
                </a:moveTo>
                <a:lnTo>
                  <a:pt x="63500" y="437388"/>
                </a:lnTo>
                <a:lnTo>
                  <a:pt x="64346" y="438353"/>
                </a:lnTo>
                <a:lnTo>
                  <a:pt x="64994" y="437925"/>
                </a:lnTo>
                <a:close/>
              </a:path>
              <a:path w="1955800" h="510540">
                <a:moveTo>
                  <a:pt x="64346" y="438353"/>
                </a:moveTo>
                <a:lnTo>
                  <a:pt x="63500" y="437388"/>
                </a:lnTo>
                <a:lnTo>
                  <a:pt x="63500" y="438912"/>
                </a:lnTo>
                <a:lnTo>
                  <a:pt x="64346" y="438353"/>
                </a:lnTo>
                <a:close/>
              </a:path>
              <a:path w="1955800" h="510540">
                <a:moveTo>
                  <a:pt x="90487" y="465391"/>
                </a:moveTo>
                <a:lnTo>
                  <a:pt x="88900" y="464820"/>
                </a:lnTo>
                <a:lnTo>
                  <a:pt x="88900" y="441960"/>
                </a:lnTo>
                <a:lnTo>
                  <a:pt x="76200" y="441960"/>
                </a:lnTo>
                <a:lnTo>
                  <a:pt x="64994" y="437925"/>
                </a:lnTo>
                <a:lnTo>
                  <a:pt x="64346" y="438353"/>
                </a:lnTo>
                <a:lnTo>
                  <a:pt x="88900" y="466344"/>
                </a:lnTo>
                <a:lnTo>
                  <a:pt x="90487" y="465391"/>
                </a:lnTo>
                <a:close/>
              </a:path>
              <a:path w="1955800" h="510540">
                <a:moveTo>
                  <a:pt x="110066" y="446532"/>
                </a:moveTo>
                <a:lnTo>
                  <a:pt x="88900" y="423672"/>
                </a:lnTo>
                <a:lnTo>
                  <a:pt x="76200" y="430530"/>
                </a:lnTo>
                <a:lnTo>
                  <a:pt x="64994" y="437925"/>
                </a:lnTo>
                <a:lnTo>
                  <a:pt x="76200" y="441960"/>
                </a:lnTo>
                <a:lnTo>
                  <a:pt x="88900" y="441960"/>
                </a:lnTo>
                <a:lnTo>
                  <a:pt x="88900" y="451104"/>
                </a:lnTo>
                <a:lnTo>
                  <a:pt x="101600" y="446532"/>
                </a:lnTo>
                <a:lnTo>
                  <a:pt x="110066" y="446532"/>
                </a:lnTo>
                <a:close/>
              </a:path>
              <a:path w="1955800" h="510540">
                <a:moveTo>
                  <a:pt x="76200" y="413004"/>
                </a:moveTo>
                <a:lnTo>
                  <a:pt x="76200" y="406908"/>
                </a:lnTo>
                <a:lnTo>
                  <a:pt x="70555" y="408940"/>
                </a:lnTo>
                <a:lnTo>
                  <a:pt x="76200" y="413004"/>
                </a:lnTo>
                <a:close/>
              </a:path>
              <a:path w="1955800" h="510540">
                <a:moveTo>
                  <a:pt x="76200" y="405384"/>
                </a:moveTo>
                <a:lnTo>
                  <a:pt x="75406" y="405003"/>
                </a:lnTo>
                <a:lnTo>
                  <a:pt x="76200" y="405384"/>
                </a:lnTo>
                <a:close/>
              </a:path>
              <a:path w="1955800" h="510540">
                <a:moveTo>
                  <a:pt x="76200" y="406908"/>
                </a:moveTo>
                <a:lnTo>
                  <a:pt x="76200" y="405384"/>
                </a:lnTo>
                <a:lnTo>
                  <a:pt x="75452" y="405115"/>
                </a:lnTo>
                <a:lnTo>
                  <a:pt x="76200" y="406908"/>
                </a:lnTo>
                <a:close/>
              </a:path>
              <a:path w="1955800" h="510540">
                <a:moveTo>
                  <a:pt x="88900" y="423672"/>
                </a:moveTo>
                <a:lnTo>
                  <a:pt x="88900" y="422148"/>
                </a:lnTo>
                <a:lnTo>
                  <a:pt x="76200" y="430530"/>
                </a:lnTo>
                <a:lnTo>
                  <a:pt x="88900" y="423672"/>
                </a:lnTo>
                <a:close/>
              </a:path>
              <a:path w="1955800" h="510540">
                <a:moveTo>
                  <a:pt x="88900" y="422148"/>
                </a:moveTo>
                <a:lnTo>
                  <a:pt x="88900" y="419100"/>
                </a:lnTo>
                <a:lnTo>
                  <a:pt x="84666" y="419100"/>
                </a:lnTo>
                <a:lnTo>
                  <a:pt x="88900" y="422148"/>
                </a:lnTo>
                <a:close/>
              </a:path>
              <a:path w="1955800" h="510540">
                <a:moveTo>
                  <a:pt x="114300" y="451104"/>
                </a:moveTo>
                <a:lnTo>
                  <a:pt x="110066" y="446532"/>
                </a:lnTo>
                <a:lnTo>
                  <a:pt x="101600" y="446532"/>
                </a:lnTo>
                <a:lnTo>
                  <a:pt x="88900" y="451104"/>
                </a:lnTo>
                <a:lnTo>
                  <a:pt x="88900" y="464820"/>
                </a:lnTo>
                <a:lnTo>
                  <a:pt x="90487" y="465391"/>
                </a:lnTo>
                <a:lnTo>
                  <a:pt x="101600" y="458724"/>
                </a:lnTo>
                <a:lnTo>
                  <a:pt x="101600" y="448056"/>
                </a:lnTo>
                <a:lnTo>
                  <a:pt x="114300" y="451104"/>
                </a:lnTo>
                <a:close/>
              </a:path>
              <a:path w="1955800" h="510540">
                <a:moveTo>
                  <a:pt x="127000" y="454152"/>
                </a:moveTo>
                <a:lnTo>
                  <a:pt x="120650" y="452628"/>
                </a:lnTo>
                <a:lnTo>
                  <a:pt x="114300" y="452628"/>
                </a:lnTo>
                <a:lnTo>
                  <a:pt x="107950" y="454914"/>
                </a:lnTo>
                <a:lnTo>
                  <a:pt x="90487" y="465391"/>
                </a:lnTo>
                <a:lnTo>
                  <a:pt x="101600" y="469392"/>
                </a:lnTo>
                <a:lnTo>
                  <a:pt x="101600" y="467868"/>
                </a:lnTo>
                <a:lnTo>
                  <a:pt x="104775" y="469392"/>
                </a:lnTo>
                <a:lnTo>
                  <a:pt x="114300" y="469392"/>
                </a:lnTo>
                <a:lnTo>
                  <a:pt x="114300" y="473964"/>
                </a:lnTo>
                <a:lnTo>
                  <a:pt x="127000" y="454152"/>
                </a:lnTo>
                <a:close/>
              </a:path>
              <a:path w="1955800" h="510540">
                <a:moveTo>
                  <a:pt x="114300" y="451104"/>
                </a:moveTo>
                <a:lnTo>
                  <a:pt x="101600" y="448056"/>
                </a:lnTo>
                <a:lnTo>
                  <a:pt x="101600" y="457200"/>
                </a:lnTo>
                <a:lnTo>
                  <a:pt x="107950" y="454914"/>
                </a:lnTo>
                <a:lnTo>
                  <a:pt x="114300" y="451104"/>
                </a:lnTo>
                <a:close/>
              </a:path>
              <a:path w="1955800" h="510540">
                <a:moveTo>
                  <a:pt x="107950" y="454914"/>
                </a:moveTo>
                <a:lnTo>
                  <a:pt x="101600" y="457200"/>
                </a:lnTo>
                <a:lnTo>
                  <a:pt x="101600" y="458724"/>
                </a:lnTo>
                <a:lnTo>
                  <a:pt x="107950" y="454914"/>
                </a:lnTo>
                <a:close/>
              </a:path>
              <a:path w="1955800" h="510540">
                <a:moveTo>
                  <a:pt x="104775" y="469392"/>
                </a:moveTo>
                <a:lnTo>
                  <a:pt x="101600" y="467868"/>
                </a:lnTo>
                <a:lnTo>
                  <a:pt x="101600" y="469392"/>
                </a:lnTo>
                <a:lnTo>
                  <a:pt x="104775" y="469392"/>
                </a:lnTo>
                <a:close/>
              </a:path>
              <a:path w="1955800" h="510540">
                <a:moveTo>
                  <a:pt x="116840" y="475488"/>
                </a:moveTo>
                <a:lnTo>
                  <a:pt x="114300" y="473964"/>
                </a:lnTo>
                <a:lnTo>
                  <a:pt x="104775" y="469392"/>
                </a:lnTo>
                <a:lnTo>
                  <a:pt x="101600" y="469392"/>
                </a:lnTo>
                <a:lnTo>
                  <a:pt x="101600" y="470916"/>
                </a:lnTo>
                <a:lnTo>
                  <a:pt x="114300" y="475488"/>
                </a:lnTo>
                <a:lnTo>
                  <a:pt x="116840" y="475488"/>
                </a:lnTo>
                <a:close/>
              </a:path>
              <a:path w="1955800" h="510540">
                <a:moveTo>
                  <a:pt x="114300" y="473964"/>
                </a:moveTo>
                <a:lnTo>
                  <a:pt x="114300" y="469392"/>
                </a:lnTo>
                <a:lnTo>
                  <a:pt x="104775" y="469392"/>
                </a:lnTo>
                <a:lnTo>
                  <a:pt x="114300" y="473964"/>
                </a:lnTo>
                <a:close/>
              </a:path>
              <a:path w="1955800" h="510540">
                <a:moveTo>
                  <a:pt x="120650" y="452628"/>
                </a:moveTo>
                <a:lnTo>
                  <a:pt x="114300" y="451104"/>
                </a:lnTo>
                <a:lnTo>
                  <a:pt x="107950" y="454914"/>
                </a:lnTo>
                <a:lnTo>
                  <a:pt x="114300" y="452628"/>
                </a:lnTo>
                <a:lnTo>
                  <a:pt x="120650" y="452628"/>
                </a:lnTo>
                <a:close/>
              </a:path>
              <a:path w="1955800" h="510540">
                <a:moveTo>
                  <a:pt x="114300" y="451104"/>
                </a:moveTo>
                <a:lnTo>
                  <a:pt x="114300" y="446532"/>
                </a:lnTo>
                <a:lnTo>
                  <a:pt x="110066" y="446532"/>
                </a:lnTo>
                <a:lnTo>
                  <a:pt x="114300" y="451104"/>
                </a:lnTo>
                <a:close/>
              </a:path>
              <a:path w="1955800" h="510540">
                <a:moveTo>
                  <a:pt x="139700" y="461772"/>
                </a:moveTo>
                <a:lnTo>
                  <a:pt x="127000" y="454152"/>
                </a:lnTo>
                <a:lnTo>
                  <a:pt x="114300" y="473964"/>
                </a:lnTo>
                <a:lnTo>
                  <a:pt x="116840" y="475488"/>
                </a:lnTo>
                <a:lnTo>
                  <a:pt x="127000" y="475488"/>
                </a:lnTo>
                <a:lnTo>
                  <a:pt x="127000" y="461772"/>
                </a:lnTo>
                <a:lnTo>
                  <a:pt x="139700" y="461772"/>
                </a:lnTo>
                <a:close/>
              </a:path>
              <a:path w="1955800" h="510540">
                <a:moveTo>
                  <a:pt x="139700" y="461772"/>
                </a:moveTo>
                <a:lnTo>
                  <a:pt x="127000" y="461772"/>
                </a:lnTo>
                <a:lnTo>
                  <a:pt x="127000" y="475488"/>
                </a:lnTo>
                <a:lnTo>
                  <a:pt x="116840" y="475488"/>
                </a:lnTo>
                <a:lnTo>
                  <a:pt x="127000" y="481584"/>
                </a:lnTo>
                <a:lnTo>
                  <a:pt x="139700" y="461772"/>
                </a:lnTo>
                <a:close/>
              </a:path>
              <a:path w="1955800" h="510540">
                <a:moveTo>
                  <a:pt x="127000" y="454152"/>
                </a:moveTo>
                <a:lnTo>
                  <a:pt x="127000" y="452628"/>
                </a:lnTo>
                <a:lnTo>
                  <a:pt x="120650" y="452628"/>
                </a:lnTo>
                <a:lnTo>
                  <a:pt x="127000" y="454152"/>
                </a:lnTo>
                <a:close/>
              </a:path>
              <a:path w="1955800" h="510540">
                <a:moveTo>
                  <a:pt x="152400" y="484632"/>
                </a:moveTo>
                <a:lnTo>
                  <a:pt x="139700" y="480060"/>
                </a:lnTo>
                <a:lnTo>
                  <a:pt x="139700" y="461772"/>
                </a:lnTo>
                <a:lnTo>
                  <a:pt x="127000" y="481584"/>
                </a:lnTo>
                <a:lnTo>
                  <a:pt x="127000" y="483108"/>
                </a:lnTo>
                <a:lnTo>
                  <a:pt x="139700" y="483108"/>
                </a:lnTo>
                <a:lnTo>
                  <a:pt x="139700" y="467868"/>
                </a:lnTo>
                <a:lnTo>
                  <a:pt x="152400" y="463296"/>
                </a:lnTo>
                <a:lnTo>
                  <a:pt x="152400" y="484632"/>
                </a:lnTo>
                <a:close/>
              </a:path>
              <a:path w="1955800" h="510540">
                <a:moveTo>
                  <a:pt x="177800" y="467868"/>
                </a:moveTo>
                <a:lnTo>
                  <a:pt x="152400" y="463296"/>
                </a:lnTo>
                <a:lnTo>
                  <a:pt x="139700" y="467868"/>
                </a:lnTo>
                <a:lnTo>
                  <a:pt x="139700" y="480060"/>
                </a:lnTo>
                <a:lnTo>
                  <a:pt x="152400" y="484632"/>
                </a:lnTo>
                <a:lnTo>
                  <a:pt x="165100" y="484632"/>
                </a:lnTo>
                <a:lnTo>
                  <a:pt x="165100" y="467868"/>
                </a:lnTo>
                <a:lnTo>
                  <a:pt x="177800" y="467868"/>
                </a:lnTo>
                <a:close/>
              </a:path>
              <a:path w="1955800" h="510540">
                <a:moveTo>
                  <a:pt x="165100" y="465582"/>
                </a:moveTo>
                <a:lnTo>
                  <a:pt x="165100" y="463296"/>
                </a:lnTo>
                <a:lnTo>
                  <a:pt x="152400" y="463296"/>
                </a:lnTo>
                <a:lnTo>
                  <a:pt x="165100" y="465582"/>
                </a:lnTo>
                <a:close/>
              </a:path>
              <a:path w="1955800" h="510540">
                <a:moveTo>
                  <a:pt x="190500" y="475488"/>
                </a:moveTo>
                <a:lnTo>
                  <a:pt x="190500" y="472440"/>
                </a:lnTo>
                <a:lnTo>
                  <a:pt x="177800" y="467868"/>
                </a:lnTo>
                <a:lnTo>
                  <a:pt x="165100" y="467868"/>
                </a:lnTo>
                <a:lnTo>
                  <a:pt x="165100" y="484632"/>
                </a:lnTo>
                <a:lnTo>
                  <a:pt x="152400" y="484632"/>
                </a:lnTo>
                <a:lnTo>
                  <a:pt x="165946" y="487883"/>
                </a:lnTo>
                <a:lnTo>
                  <a:pt x="177800" y="469392"/>
                </a:lnTo>
                <a:lnTo>
                  <a:pt x="190500" y="475488"/>
                </a:lnTo>
                <a:close/>
              </a:path>
              <a:path w="1955800" h="510540">
                <a:moveTo>
                  <a:pt x="165946" y="487883"/>
                </a:moveTo>
                <a:lnTo>
                  <a:pt x="165100" y="487680"/>
                </a:lnTo>
                <a:lnTo>
                  <a:pt x="165100" y="489204"/>
                </a:lnTo>
                <a:lnTo>
                  <a:pt x="165946" y="487883"/>
                </a:lnTo>
                <a:close/>
              </a:path>
              <a:path w="1955800" h="510540">
                <a:moveTo>
                  <a:pt x="177800" y="490728"/>
                </a:moveTo>
                <a:lnTo>
                  <a:pt x="165946" y="487883"/>
                </a:lnTo>
                <a:lnTo>
                  <a:pt x="165100" y="489204"/>
                </a:lnTo>
                <a:lnTo>
                  <a:pt x="168275" y="490728"/>
                </a:lnTo>
                <a:lnTo>
                  <a:pt x="177800" y="490728"/>
                </a:lnTo>
                <a:close/>
              </a:path>
              <a:path w="1955800" h="510540">
                <a:moveTo>
                  <a:pt x="168275" y="490728"/>
                </a:moveTo>
                <a:lnTo>
                  <a:pt x="165100" y="489204"/>
                </a:lnTo>
                <a:lnTo>
                  <a:pt x="165100" y="490728"/>
                </a:lnTo>
                <a:lnTo>
                  <a:pt x="168275" y="490728"/>
                </a:lnTo>
                <a:close/>
              </a:path>
              <a:path w="1955800" h="510540">
                <a:moveTo>
                  <a:pt x="200025" y="480060"/>
                </a:moveTo>
                <a:lnTo>
                  <a:pt x="177800" y="469392"/>
                </a:lnTo>
                <a:lnTo>
                  <a:pt x="165946" y="487883"/>
                </a:lnTo>
                <a:lnTo>
                  <a:pt x="177800" y="490728"/>
                </a:lnTo>
                <a:lnTo>
                  <a:pt x="190500" y="484632"/>
                </a:lnTo>
                <a:lnTo>
                  <a:pt x="190500" y="480060"/>
                </a:lnTo>
                <a:lnTo>
                  <a:pt x="200025" y="480060"/>
                </a:lnTo>
                <a:close/>
              </a:path>
              <a:path w="1955800" h="510540">
                <a:moveTo>
                  <a:pt x="202494" y="481245"/>
                </a:moveTo>
                <a:lnTo>
                  <a:pt x="200025" y="480060"/>
                </a:lnTo>
                <a:lnTo>
                  <a:pt x="190500" y="480060"/>
                </a:lnTo>
                <a:lnTo>
                  <a:pt x="190500" y="484632"/>
                </a:lnTo>
                <a:lnTo>
                  <a:pt x="177800" y="490728"/>
                </a:lnTo>
                <a:lnTo>
                  <a:pt x="168275" y="490728"/>
                </a:lnTo>
                <a:lnTo>
                  <a:pt x="190500" y="501396"/>
                </a:lnTo>
                <a:lnTo>
                  <a:pt x="202494" y="481245"/>
                </a:lnTo>
                <a:close/>
              </a:path>
              <a:path w="1955800" h="510540">
                <a:moveTo>
                  <a:pt x="203200" y="481584"/>
                </a:moveTo>
                <a:lnTo>
                  <a:pt x="202494" y="481245"/>
                </a:lnTo>
                <a:lnTo>
                  <a:pt x="190500" y="501396"/>
                </a:lnTo>
                <a:lnTo>
                  <a:pt x="203200" y="481584"/>
                </a:lnTo>
                <a:close/>
              </a:path>
              <a:path w="1955800" h="510540">
                <a:moveTo>
                  <a:pt x="203200" y="502920"/>
                </a:moveTo>
                <a:lnTo>
                  <a:pt x="203200" y="481584"/>
                </a:lnTo>
                <a:lnTo>
                  <a:pt x="190500" y="501396"/>
                </a:lnTo>
                <a:lnTo>
                  <a:pt x="195580" y="502920"/>
                </a:lnTo>
                <a:lnTo>
                  <a:pt x="203200" y="502920"/>
                </a:lnTo>
                <a:close/>
              </a:path>
              <a:path w="1955800" h="510540">
                <a:moveTo>
                  <a:pt x="195580" y="502920"/>
                </a:moveTo>
                <a:lnTo>
                  <a:pt x="190500" y="501396"/>
                </a:lnTo>
                <a:lnTo>
                  <a:pt x="190500" y="502920"/>
                </a:lnTo>
                <a:lnTo>
                  <a:pt x="195580" y="502920"/>
                </a:lnTo>
                <a:close/>
              </a:path>
              <a:path w="1955800" h="510540">
                <a:moveTo>
                  <a:pt x="228600" y="489204"/>
                </a:moveTo>
                <a:lnTo>
                  <a:pt x="215900" y="489204"/>
                </a:lnTo>
                <a:lnTo>
                  <a:pt x="215900" y="496824"/>
                </a:lnTo>
                <a:lnTo>
                  <a:pt x="203200" y="502920"/>
                </a:lnTo>
                <a:lnTo>
                  <a:pt x="195580" y="502920"/>
                </a:lnTo>
                <a:lnTo>
                  <a:pt x="215900" y="509016"/>
                </a:lnTo>
                <a:lnTo>
                  <a:pt x="228600" y="489204"/>
                </a:lnTo>
                <a:close/>
              </a:path>
              <a:path w="1955800" h="510540">
                <a:moveTo>
                  <a:pt x="203200" y="480060"/>
                </a:moveTo>
                <a:lnTo>
                  <a:pt x="200025" y="480060"/>
                </a:lnTo>
                <a:lnTo>
                  <a:pt x="202494" y="481245"/>
                </a:lnTo>
                <a:lnTo>
                  <a:pt x="203200" y="480060"/>
                </a:lnTo>
                <a:close/>
              </a:path>
              <a:path w="1955800" h="510540">
                <a:moveTo>
                  <a:pt x="228600" y="489204"/>
                </a:moveTo>
                <a:lnTo>
                  <a:pt x="203200" y="480060"/>
                </a:lnTo>
                <a:lnTo>
                  <a:pt x="202494" y="481245"/>
                </a:lnTo>
                <a:lnTo>
                  <a:pt x="203200" y="481584"/>
                </a:lnTo>
                <a:lnTo>
                  <a:pt x="203200" y="502920"/>
                </a:lnTo>
                <a:lnTo>
                  <a:pt x="215900" y="496824"/>
                </a:lnTo>
                <a:lnTo>
                  <a:pt x="215900" y="489204"/>
                </a:lnTo>
                <a:lnTo>
                  <a:pt x="228600" y="489204"/>
                </a:lnTo>
                <a:close/>
              </a:path>
              <a:path w="1955800" h="510540">
                <a:moveTo>
                  <a:pt x="241300" y="505968"/>
                </a:moveTo>
                <a:lnTo>
                  <a:pt x="241300" y="493776"/>
                </a:lnTo>
                <a:lnTo>
                  <a:pt x="228600" y="489204"/>
                </a:lnTo>
                <a:lnTo>
                  <a:pt x="215900" y="509016"/>
                </a:lnTo>
                <a:lnTo>
                  <a:pt x="215900" y="510540"/>
                </a:lnTo>
                <a:lnTo>
                  <a:pt x="228600" y="510540"/>
                </a:lnTo>
                <a:lnTo>
                  <a:pt x="241300" y="505968"/>
                </a:lnTo>
                <a:close/>
              </a:path>
              <a:path w="1955800" h="510540">
                <a:moveTo>
                  <a:pt x="266700" y="505968"/>
                </a:moveTo>
                <a:lnTo>
                  <a:pt x="266700" y="493776"/>
                </a:lnTo>
                <a:lnTo>
                  <a:pt x="254000" y="489204"/>
                </a:lnTo>
                <a:lnTo>
                  <a:pt x="228600" y="489204"/>
                </a:lnTo>
                <a:lnTo>
                  <a:pt x="241300" y="493776"/>
                </a:lnTo>
                <a:lnTo>
                  <a:pt x="241300" y="510540"/>
                </a:lnTo>
                <a:lnTo>
                  <a:pt x="254000" y="510540"/>
                </a:lnTo>
                <a:lnTo>
                  <a:pt x="266700" y="505968"/>
                </a:lnTo>
                <a:close/>
              </a:path>
              <a:path w="1955800" h="510540">
                <a:moveTo>
                  <a:pt x="241300" y="510540"/>
                </a:moveTo>
                <a:lnTo>
                  <a:pt x="241300" y="505968"/>
                </a:lnTo>
                <a:lnTo>
                  <a:pt x="228600" y="510540"/>
                </a:lnTo>
                <a:lnTo>
                  <a:pt x="241300" y="510540"/>
                </a:lnTo>
                <a:close/>
              </a:path>
              <a:path w="1955800" h="510540">
                <a:moveTo>
                  <a:pt x="279400" y="486156"/>
                </a:moveTo>
                <a:lnTo>
                  <a:pt x="254000" y="489204"/>
                </a:lnTo>
                <a:lnTo>
                  <a:pt x="266700" y="493776"/>
                </a:lnTo>
                <a:lnTo>
                  <a:pt x="266700" y="492252"/>
                </a:lnTo>
                <a:lnTo>
                  <a:pt x="279400" y="486156"/>
                </a:lnTo>
                <a:close/>
              </a:path>
              <a:path w="1955800" h="510540">
                <a:moveTo>
                  <a:pt x="279400" y="509016"/>
                </a:moveTo>
                <a:lnTo>
                  <a:pt x="266700" y="504444"/>
                </a:lnTo>
                <a:lnTo>
                  <a:pt x="266700" y="505968"/>
                </a:lnTo>
                <a:lnTo>
                  <a:pt x="254000" y="510540"/>
                </a:lnTo>
                <a:lnTo>
                  <a:pt x="279400" y="509016"/>
                </a:lnTo>
                <a:close/>
              </a:path>
              <a:path w="1955800" h="510540">
                <a:moveTo>
                  <a:pt x="304800" y="507492"/>
                </a:moveTo>
                <a:lnTo>
                  <a:pt x="292100" y="502920"/>
                </a:lnTo>
                <a:lnTo>
                  <a:pt x="292100" y="486156"/>
                </a:lnTo>
                <a:lnTo>
                  <a:pt x="279400" y="486156"/>
                </a:lnTo>
                <a:lnTo>
                  <a:pt x="266700" y="492252"/>
                </a:lnTo>
                <a:lnTo>
                  <a:pt x="266700" y="504444"/>
                </a:lnTo>
                <a:lnTo>
                  <a:pt x="279400" y="509016"/>
                </a:lnTo>
                <a:lnTo>
                  <a:pt x="304800" y="507492"/>
                </a:lnTo>
                <a:close/>
              </a:path>
              <a:path w="1955800" h="510540">
                <a:moveTo>
                  <a:pt x="304800" y="484632"/>
                </a:moveTo>
                <a:lnTo>
                  <a:pt x="279400" y="486156"/>
                </a:lnTo>
                <a:lnTo>
                  <a:pt x="292100" y="486156"/>
                </a:lnTo>
                <a:lnTo>
                  <a:pt x="292100" y="490728"/>
                </a:lnTo>
                <a:lnTo>
                  <a:pt x="304800" y="484632"/>
                </a:lnTo>
                <a:close/>
              </a:path>
              <a:path w="1955800" h="510540">
                <a:moveTo>
                  <a:pt x="292100" y="509016"/>
                </a:moveTo>
                <a:lnTo>
                  <a:pt x="292100" y="508254"/>
                </a:lnTo>
                <a:lnTo>
                  <a:pt x="279400" y="509016"/>
                </a:lnTo>
                <a:lnTo>
                  <a:pt x="292100" y="509016"/>
                </a:lnTo>
                <a:close/>
              </a:path>
              <a:path w="1955800" h="510540">
                <a:moveTo>
                  <a:pt x="317500" y="506476"/>
                </a:moveTo>
                <a:lnTo>
                  <a:pt x="317500" y="484632"/>
                </a:lnTo>
                <a:lnTo>
                  <a:pt x="304800" y="484632"/>
                </a:lnTo>
                <a:lnTo>
                  <a:pt x="292100" y="490728"/>
                </a:lnTo>
                <a:lnTo>
                  <a:pt x="292100" y="502920"/>
                </a:lnTo>
                <a:lnTo>
                  <a:pt x="304800" y="507492"/>
                </a:lnTo>
                <a:lnTo>
                  <a:pt x="317500" y="506476"/>
                </a:lnTo>
                <a:close/>
              </a:path>
              <a:path w="1955800" h="510540">
                <a:moveTo>
                  <a:pt x="355600" y="499872"/>
                </a:moveTo>
                <a:lnTo>
                  <a:pt x="355600" y="486156"/>
                </a:lnTo>
                <a:lnTo>
                  <a:pt x="342900" y="481584"/>
                </a:lnTo>
                <a:lnTo>
                  <a:pt x="304800" y="484632"/>
                </a:lnTo>
                <a:lnTo>
                  <a:pt x="317500" y="484632"/>
                </a:lnTo>
                <a:lnTo>
                  <a:pt x="317500" y="506476"/>
                </a:lnTo>
                <a:lnTo>
                  <a:pt x="330200" y="505460"/>
                </a:lnTo>
                <a:lnTo>
                  <a:pt x="330200" y="504444"/>
                </a:lnTo>
                <a:lnTo>
                  <a:pt x="342900" y="504444"/>
                </a:lnTo>
                <a:lnTo>
                  <a:pt x="355600" y="499872"/>
                </a:lnTo>
                <a:close/>
              </a:path>
              <a:path w="1955800" h="510540">
                <a:moveTo>
                  <a:pt x="317500" y="507492"/>
                </a:moveTo>
                <a:lnTo>
                  <a:pt x="317500" y="506476"/>
                </a:lnTo>
                <a:lnTo>
                  <a:pt x="304800" y="507492"/>
                </a:lnTo>
                <a:lnTo>
                  <a:pt x="317500" y="507492"/>
                </a:lnTo>
                <a:close/>
              </a:path>
              <a:path w="1955800" h="510540">
                <a:moveTo>
                  <a:pt x="342900" y="481584"/>
                </a:moveTo>
                <a:lnTo>
                  <a:pt x="330200" y="481584"/>
                </a:lnTo>
                <a:lnTo>
                  <a:pt x="330200" y="482600"/>
                </a:lnTo>
                <a:lnTo>
                  <a:pt x="342900" y="481584"/>
                </a:lnTo>
                <a:close/>
              </a:path>
              <a:path w="1955800" h="510540">
                <a:moveTo>
                  <a:pt x="342900" y="504444"/>
                </a:moveTo>
                <a:lnTo>
                  <a:pt x="330200" y="504444"/>
                </a:lnTo>
                <a:lnTo>
                  <a:pt x="330200" y="505460"/>
                </a:lnTo>
                <a:lnTo>
                  <a:pt x="342900" y="504444"/>
                </a:lnTo>
                <a:close/>
              </a:path>
              <a:path w="1955800" h="510540">
                <a:moveTo>
                  <a:pt x="381000" y="503936"/>
                </a:moveTo>
                <a:lnTo>
                  <a:pt x="381000" y="481584"/>
                </a:lnTo>
                <a:lnTo>
                  <a:pt x="342900" y="481584"/>
                </a:lnTo>
                <a:lnTo>
                  <a:pt x="355600" y="486156"/>
                </a:lnTo>
                <a:lnTo>
                  <a:pt x="355600" y="504444"/>
                </a:lnTo>
                <a:lnTo>
                  <a:pt x="368300" y="504444"/>
                </a:lnTo>
                <a:lnTo>
                  <a:pt x="381000" y="503936"/>
                </a:lnTo>
                <a:close/>
              </a:path>
              <a:path w="1955800" h="510540">
                <a:moveTo>
                  <a:pt x="355600" y="504444"/>
                </a:moveTo>
                <a:lnTo>
                  <a:pt x="355600" y="499872"/>
                </a:lnTo>
                <a:lnTo>
                  <a:pt x="342900" y="504444"/>
                </a:lnTo>
                <a:lnTo>
                  <a:pt x="355600" y="504444"/>
                </a:lnTo>
                <a:close/>
              </a:path>
              <a:path w="1955800" h="510540">
                <a:moveTo>
                  <a:pt x="406400" y="480060"/>
                </a:moveTo>
                <a:lnTo>
                  <a:pt x="368300" y="481584"/>
                </a:lnTo>
                <a:lnTo>
                  <a:pt x="381000" y="481584"/>
                </a:lnTo>
                <a:lnTo>
                  <a:pt x="381000" y="503936"/>
                </a:lnTo>
                <a:lnTo>
                  <a:pt x="393700" y="503428"/>
                </a:lnTo>
                <a:lnTo>
                  <a:pt x="393700" y="484632"/>
                </a:lnTo>
                <a:lnTo>
                  <a:pt x="406400" y="480060"/>
                </a:lnTo>
                <a:close/>
              </a:path>
              <a:path w="1955800" h="510540">
                <a:moveTo>
                  <a:pt x="381000" y="504444"/>
                </a:moveTo>
                <a:lnTo>
                  <a:pt x="381000" y="503936"/>
                </a:lnTo>
                <a:lnTo>
                  <a:pt x="368300" y="504444"/>
                </a:lnTo>
                <a:lnTo>
                  <a:pt x="381000" y="504444"/>
                </a:lnTo>
                <a:close/>
              </a:path>
              <a:path w="1955800" h="510540">
                <a:moveTo>
                  <a:pt x="419100" y="499872"/>
                </a:moveTo>
                <a:lnTo>
                  <a:pt x="419100" y="480060"/>
                </a:lnTo>
                <a:lnTo>
                  <a:pt x="406400" y="480060"/>
                </a:lnTo>
                <a:lnTo>
                  <a:pt x="393700" y="484632"/>
                </a:lnTo>
                <a:lnTo>
                  <a:pt x="393700" y="498348"/>
                </a:lnTo>
                <a:lnTo>
                  <a:pt x="406400" y="502920"/>
                </a:lnTo>
                <a:lnTo>
                  <a:pt x="419100" y="499872"/>
                </a:lnTo>
                <a:close/>
              </a:path>
              <a:path w="1955800" h="510540">
                <a:moveTo>
                  <a:pt x="406400" y="502920"/>
                </a:moveTo>
                <a:lnTo>
                  <a:pt x="393700" y="498348"/>
                </a:lnTo>
                <a:lnTo>
                  <a:pt x="393700" y="503428"/>
                </a:lnTo>
                <a:lnTo>
                  <a:pt x="406400" y="502920"/>
                </a:lnTo>
                <a:close/>
              </a:path>
              <a:path w="1955800" h="510540">
                <a:moveTo>
                  <a:pt x="438150" y="472440"/>
                </a:moveTo>
                <a:lnTo>
                  <a:pt x="406400" y="480060"/>
                </a:lnTo>
                <a:lnTo>
                  <a:pt x="419100" y="480060"/>
                </a:lnTo>
                <a:lnTo>
                  <a:pt x="419100" y="499872"/>
                </a:lnTo>
                <a:lnTo>
                  <a:pt x="431800" y="496824"/>
                </a:lnTo>
                <a:lnTo>
                  <a:pt x="431800" y="475488"/>
                </a:lnTo>
                <a:lnTo>
                  <a:pt x="438150" y="472440"/>
                </a:lnTo>
                <a:close/>
              </a:path>
              <a:path w="1955800" h="510540">
                <a:moveTo>
                  <a:pt x="419100" y="502920"/>
                </a:moveTo>
                <a:lnTo>
                  <a:pt x="419100" y="499872"/>
                </a:lnTo>
                <a:lnTo>
                  <a:pt x="406400" y="502920"/>
                </a:lnTo>
                <a:lnTo>
                  <a:pt x="419100" y="502920"/>
                </a:lnTo>
                <a:close/>
              </a:path>
              <a:path w="1955800" h="510540">
                <a:moveTo>
                  <a:pt x="457200" y="490220"/>
                </a:moveTo>
                <a:lnTo>
                  <a:pt x="457200" y="469392"/>
                </a:lnTo>
                <a:lnTo>
                  <a:pt x="449942" y="469392"/>
                </a:lnTo>
                <a:lnTo>
                  <a:pt x="444500" y="470916"/>
                </a:lnTo>
                <a:lnTo>
                  <a:pt x="438150" y="472440"/>
                </a:lnTo>
                <a:lnTo>
                  <a:pt x="431800" y="475488"/>
                </a:lnTo>
                <a:lnTo>
                  <a:pt x="431800" y="489204"/>
                </a:lnTo>
                <a:lnTo>
                  <a:pt x="444500" y="493776"/>
                </a:lnTo>
                <a:lnTo>
                  <a:pt x="457200" y="490220"/>
                </a:lnTo>
                <a:close/>
              </a:path>
              <a:path w="1955800" h="510540">
                <a:moveTo>
                  <a:pt x="444500" y="493776"/>
                </a:moveTo>
                <a:lnTo>
                  <a:pt x="431800" y="489204"/>
                </a:lnTo>
                <a:lnTo>
                  <a:pt x="431800" y="496824"/>
                </a:lnTo>
                <a:lnTo>
                  <a:pt x="444500" y="493776"/>
                </a:lnTo>
                <a:close/>
              </a:path>
              <a:path w="1955800" h="510540">
                <a:moveTo>
                  <a:pt x="449942" y="469392"/>
                </a:moveTo>
                <a:lnTo>
                  <a:pt x="444500" y="469392"/>
                </a:lnTo>
                <a:lnTo>
                  <a:pt x="438150" y="472440"/>
                </a:lnTo>
                <a:lnTo>
                  <a:pt x="444500" y="470916"/>
                </a:lnTo>
                <a:lnTo>
                  <a:pt x="449942" y="469392"/>
                </a:lnTo>
                <a:close/>
              </a:path>
              <a:path w="1955800" h="510540">
                <a:moveTo>
                  <a:pt x="457200" y="493776"/>
                </a:moveTo>
                <a:lnTo>
                  <a:pt x="457200" y="490220"/>
                </a:lnTo>
                <a:lnTo>
                  <a:pt x="444500" y="493776"/>
                </a:lnTo>
                <a:lnTo>
                  <a:pt x="457200" y="493776"/>
                </a:lnTo>
                <a:close/>
              </a:path>
              <a:path w="1955800" h="510540">
                <a:moveTo>
                  <a:pt x="474980" y="462381"/>
                </a:moveTo>
                <a:lnTo>
                  <a:pt x="449942" y="469392"/>
                </a:lnTo>
                <a:lnTo>
                  <a:pt x="457200" y="469392"/>
                </a:lnTo>
                <a:lnTo>
                  <a:pt x="457200" y="490220"/>
                </a:lnTo>
                <a:lnTo>
                  <a:pt x="469900" y="486664"/>
                </a:lnTo>
                <a:lnTo>
                  <a:pt x="469900" y="464820"/>
                </a:lnTo>
                <a:lnTo>
                  <a:pt x="474980" y="462381"/>
                </a:lnTo>
                <a:close/>
              </a:path>
              <a:path w="1955800" h="510540">
                <a:moveTo>
                  <a:pt x="482600" y="483108"/>
                </a:moveTo>
                <a:lnTo>
                  <a:pt x="482600" y="460248"/>
                </a:lnTo>
                <a:lnTo>
                  <a:pt x="474980" y="462381"/>
                </a:lnTo>
                <a:lnTo>
                  <a:pt x="469900" y="464820"/>
                </a:lnTo>
                <a:lnTo>
                  <a:pt x="469900" y="478536"/>
                </a:lnTo>
                <a:lnTo>
                  <a:pt x="482600" y="483108"/>
                </a:lnTo>
                <a:close/>
              </a:path>
              <a:path w="1955800" h="510540">
                <a:moveTo>
                  <a:pt x="482600" y="483108"/>
                </a:moveTo>
                <a:lnTo>
                  <a:pt x="469900" y="478536"/>
                </a:lnTo>
                <a:lnTo>
                  <a:pt x="469900" y="486664"/>
                </a:lnTo>
                <a:lnTo>
                  <a:pt x="482600" y="483108"/>
                </a:lnTo>
                <a:close/>
              </a:path>
              <a:path w="1955800" h="510540">
                <a:moveTo>
                  <a:pt x="495300" y="478536"/>
                </a:moveTo>
                <a:lnTo>
                  <a:pt x="495300" y="464820"/>
                </a:lnTo>
                <a:lnTo>
                  <a:pt x="482600" y="458724"/>
                </a:lnTo>
                <a:lnTo>
                  <a:pt x="474980" y="462381"/>
                </a:lnTo>
                <a:lnTo>
                  <a:pt x="482600" y="460248"/>
                </a:lnTo>
                <a:lnTo>
                  <a:pt x="482600" y="483108"/>
                </a:lnTo>
                <a:lnTo>
                  <a:pt x="495300" y="478536"/>
                </a:lnTo>
                <a:close/>
              </a:path>
              <a:path w="1955800" h="510540">
                <a:moveTo>
                  <a:pt x="520700" y="458724"/>
                </a:moveTo>
                <a:lnTo>
                  <a:pt x="482600" y="458724"/>
                </a:lnTo>
                <a:lnTo>
                  <a:pt x="495300" y="464820"/>
                </a:lnTo>
                <a:lnTo>
                  <a:pt x="495300" y="483108"/>
                </a:lnTo>
                <a:lnTo>
                  <a:pt x="508000" y="483108"/>
                </a:lnTo>
                <a:lnTo>
                  <a:pt x="508000" y="464820"/>
                </a:lnTo>
                <a:lnTo>
                  <a:pt x="520700" y="458724"/>
                </a:lnTo>
                <a:close/>
              </a:path>
              <a:path w="1955800" h="510540">
                <a:moveTo>
                  <a:pt x="495300" y="483108"/>
                </a:moveTo>
                <a:lnTo>
                  <a:pt x="495300" y="478536"/>
                </a:lnTo>
                <a:lnTo>
                  <a:pt x="482600" y="483108"/>
                </a:lnTo>
                <a:lnTo>
                  <a:pt x="495300" y="483108"/>
                </a:lnTo>
                <a:close/>
              </a:path>
              <a:path w="1955800" h="510540">
                <a:moveTo>
                  <a:pt x="533400" y="482092"/>
                </a:moveTo>
                <a:lnTo>
                  <a:pt x="533400" y="458724"/>
                </a:lnTo>
                <a:lnTo>
                  <a:pt x="520700" y="458724"/>
                </a:lnTo>
                <a:lnTo>
                  <a:pt x="508000" y="464820"/>
                </a:lnTo>
                <a:lnTo>
                  <a:pt x="508000" y="478536"/>
                </a:lnTo>
                <a:lnTo>
                  <a:pt x="520700" y="483108"/>
                </a:lnTo>
                <a:lnTo>
                  <a:pt x="533400" y="482092"/>
                </a:lnTo>
                <a:close/>
              </a:path>
              <a:path w="1955800" h="510540">
                <a:moveTo>
                  <a:pt x="520700" y="483108"/>
                </a:moveTo>
                <a:lnTo>
                  <a:pt x="508000" y="478536"/>
                </a:lnTo>
                <a:lnTo>
                  <a:pt x="508000" y="483108"/>
                </a:lnTo>
                <a:lnTo>
                  <a:pt x="520700" y="483108"/>
                </a:lnTo>
                <a:close/>
              </a:path>
              <a:path w="1955800" h="510540">
                <a:moveTo>
                  <a:pt x="558800" y="455676"/>
                </a:moveTo>
                <a:lnTo>
                  <a:pt x="520700" y="458724"/>
                </a:lnTo>
                <a:lnTo>
                  <a:pt x="533400" y="458724"/>
                </a:lnTo>
                <a:lnTo>
                  <a:pt x="533400" y="482092"/>
                </a:lnTo>
                <a:lnTo>
                  <a:pt x="546100" y="481076"/>
                </a:lnTo>
                <a:lnTo>
                  <a:pt x="546100" y="461772"/>
                </a:lnTo>
                <a:lnTo>
                  <a:pt x="558800" y="455676"/>
                </a:lnTo>
                <a:close/>
              </a:path>
              <a:path w="1955800" h="510540">
                <a:moveTo>
                  <a:pt x="533400" y="483108"/>
                </a:moveTo>
                <a:lnTo>
                  <a:pt x="533400" y="482092"/>
                </a:lnTo>
                <a:lnTo>
                  <a:pt x="520700" y="483108"/>
                </a:lnTo>
                <a:lnTo>
                  <a:pt x="533400" y="483108"/>
                </a:lnTo>
                <a:close/>
              </a:path>
              <a:path w="1955800" h="510540">
                <a:moveTo>
                  <a:pt x="571500" y="479679"/>
                </a:moveTo>
                <a:lnTo>
                  <a:pt x="571500" y="455676"/>
                </a:lnTo>
                <a:lnTo>
                  <a:pt x="558800" y="455676"/>
                </a:lnTo>
                <a:lnTo>
                  <a:pt x="546100" y="461772"/>
                </a:lnTo>
                <a:lnTo>
                  <a:pt x="546100" y="475488"/>
                </a:lnTo>
                <a:lnTo>
                  <a:pt x="558800" y="480060"/>
                </a:lnTo>
                <a:lnTo>
                  <a:pt x="571500" y="479679"/>
                </a:lnTo>
                <a:close/>
              </a:path>
              <a:path w="1955800" h="510540">
                <a:moveTo>
                  <a:pt x="558800" y="480060"/>
                </a:moveTo>
                <a:lnTo>
                  <a:pt x="546100" y="475488"/>
                </a:lnTo>
                <a:lnTo>
                  <a:pt x="546100" y="481076"/>
                </a:lnTo>
                <a:lnTo>
                  <a:pt x="558800" y="480060"/>
                </a:lnTo>
                <a:close/>
              </a:path>
              <a:path w="1955800" h="510540">
                <a:moveTo>
                  <a:pt x="622300" y="473964"/>
                </a:moveTo>
                <a:lnTo>
                  <a:pt x="622300" y="460248"/>
                </a:lnTo>
                <a:lnTo>
                  <a:pt x="609600" y="454152"/>
                </a:lnTo>
                <a:lnTo>
                  <a:pt x="558800" y="455676"/>
                </a:lnTo>
                <a:lnTo>
                  <a:pt x="571500" y="455676"/>
                </a:lnTo>
                <a:lnTo>
                  <a:pt x="571500" y="479679"/>
                </a:lnTo>
                <a:lnTo>
                  <a:pt x="596900" y="478917"/>
                </a:lnTo>
                <a:lnTo>
                  <a:pt x="596900" y="478536"/>
                </a:lnTo>
                <a:lnTo>
                  <a:pt x="609600" y="478536"/>
                </a:lnTo>
                <a:lnTo>
                  <a:pt x="622300" y="473964"/>
                </a:lnTo>
                <a:close/>
              </a:path>
              <a:path w="1955800" h="510540">
                <a:moveTo>
                  <a:pt x="571500" y="480060"/>
                </a:moveTo>
                <a:lnTo>
                  <a:pt x="571500" y="479679"/>
                </a:lnTo>
                <a:lnTo>
                  <a:pt x="558800" y="480060"/>
                </a:lnTo>
                <a:lnTo>
                  <a:pt x="571500" y="480060"/>
                </a:lnTo>
                <a:close/>
              </a:path>
              <a:path w="1955800" h="510540">
                <a:moveTo>
                  <a:pt x="609600" y="454152"/>
                </a:moveTo>
                <a:lnTo>
                  <a:pt x="596900" y="454152"/>
                </a:lnTo>
                <a:lnTo>
                  <a:pt x="596900" y="454533"/>
                </a:lnTo>
                <a:lnTo>
                  <a:pt x="609600" y="454152"/>
                </a:lnTo>
                <a:close/>
              </a:path>
              <a:path w="1955800" h="510540">
                <a:moveTo>
                  <a:pt x="609600" y="478536"/>
                </a:moveTo>
                <a:lnTo>
                  <a:pt x="596900" y="478536"/>
                </a:lnTo>
                <a:lnTo>
                  <a:pt x="596900" y="478917"/>
                </a:lnTo>
                <a:lnTo>
                  <a:pt x="609600" y="478536"/>
                </a:lnTo>
                <a:close/>
              </a:path>
              <a:path w="1955800" h="510540">
                <a:moveTo>
                  <a:pt x="660400" y="477393"/>
                </a:moveTo>
                <a:lnTo>
                  <a:pt x="660400" y="454152"/>
                </a:lnTo>
                <a:lnTo>
                  <a:pt x="609600" y="454152"/>
                </a:lnTo>
                <a:lnTo>
                  <a:pt x="622300" y="460248"/>
                </a:lnTo>
                <a:lnTo>
                  <a:pt x="622300" y="478536"/>
                </a:lnTo>
                <a:lnTo>
                  <a:pt x="647700" y="478536"/>
                </a:lnTo>
                <a:lnTo>
                  <a:pt x="660400" y="477393"/>
                </a:lnTo>
                <a:close/>
              </a:path>
              <a:path w="1955800" h="510540">
                <a:moveTo>
                  <a:pt x="622300" y="478536"/>
                </a:moveTo>
                <a:lnTo>
                  <a:pt x="622300" y="473964"/>
                </a:lnTo>
                <a:lnTo>
                  <a:pt x="609600" y="478536"/>
                </a:lnTo>
                <a:lnTo>
                  <a:pt x="622300" y="478536"/>
                </a:lnTo>
                <a:close/>
              </a:path>
              <a:path w="1955800" h="510540">
                <a:moveTo>
                  <a:pt x="685800" y="449580"/>
                </a:moveTo>
                <a:lnTo>
                  <a:pt x="647700" y="454152"/>
                </a:lnTo>
                <a:lnTo>
                  <a:pt x="660400" y="454152"/>
                </a:lnTo>
                <a:lnTo>
                  <a:pt x="660400" y="477393"/>
                </a:lnTo>
                <a:lnTo>
                  <a:pt x="673100" y="476250"/>
                </a:lnTo>
                <a:lnTo>
                  <a:pt x="673100" y="454152"/>
                </a:lnTo>
                <a:lnTo>
                  <a:pt x="685800" y="449580"/>
                </a:lnTo>
                <a:close/>
              </a:path>
              <a:path w="1955800" h="510540">
                <a:moveTo>
                  <a:pt x="660400" y="478536"/>
                </a:moveTo>
                <a:lnTo>
                  <a:pt x="660400" y="477393"/>
                </a:lnTo>
                <a:lnTo>
                  <a:pt x="647700" y="478536"/>
                </a:lnTo>
                <a:lnTo>
                  <a:pt x="660400" y="478536"/>
                </a:lnTo>
                <a:close/>
              </a:path>
              <a:path w="1955800" h="510540">
                <a:moveTo>
                  <a:pt x="698500" y="473964"/>
                </a:moveTo>
                <a:lnTo>
                  <a:pt x="685800" y="449580"/>
                </a:lnTo>
                <a:lnTo>
                  <a:pt x="673100" y="454152"/>
                </a:lnTo>
                <a:lnTo>
                  <a:pt x="673100" y="469392"/>
                </a:lnTo>
                <a:lnTo>
                  <a:pt x="685800" y="473964"/>
                </a:lnTo>
                <a:lnTo>
                  <a:pt x="698500" y="473964"/>
                </a:lnTo>
                <a:close/>
              </a:path>
              <a:path w="1955800" h="510540">
                <a:moveTo>
                  <a:pt x="698500" y="473964"/>
                </a:moveTo>
                <a:lnTo>
                  <a:pt x="685800" y="473964"/>
                </a:lnTo>
                <a:lnTo>
                  <a:pt x="673100" y="469392"/>
                </a:lnTo>
                <a:lnTo>
                  <a:pt x="673100" y="476250"/>
                </a:lnTo>
                <a:lnTo>
                  <a:pt x="698500" y="473964"/>
                </a:lnTo>
                <a:close/>
              </a:path>
              <a:path w="1955800" h="510540">
                <a:moveTo>
                  <a:pt x="774700" y="443484"/>
                </a:moveTo>
                <a:lnTo>
                  <a:pt x="736600" y="443484"/>
                </a:lnTo>
                <a:lnTo>
                  <a:pt x="685800" y="449580"/>
                </a:lnTo>
                <a:lnTo>
                  <a:pt x="698500" y="449580"/>
                </a:lnTo>
                <a:lnTo>
                  <a:pt x="711200" y="454152"/>
                </a:lnTo>
                <a:lnTo>
                  <a:pt x="711200" y="472440"/>
                </a:lnTo>
                <a:lnTo>
                  <a:pt x="723900" y="470916"/>
                </a:lnTo>
                <a:lnTo>
                  <a:pt x="723900" y="469392"/>
                </a:lnTo>
                <a:lnTo>
                  <a:pt x="762000" y="469392"/>
                </a:lnTo>
                <a:lnTo>
                  <a:pt x="762000" y="449580"/>
                </a:lnTo>
                <a:lnTo>
                  <a:pt x="774700" y="443484"/>
                </a:lnTo>
                <a:close/>
              </a:path>
              <a:path w="1955800" h="510540">
                <a:moveTo>
                  <a:pt x="711200" y="469392"/>
                </a:moveTo>
                <a:lnTo>
                  <a:pt x="711200" y="454152"/>
                </a:lnTo>
                <a:lnTo>
                  <a:pt x="698500" y="449580"/>
                </a:lnTo>
                <a:lnTo>
                  <a:pt x="685800" y="449580"/>
                </a:lnTo>
                <a:lnTo>
                  <a:pt x="698500" y="473964"/>
                </a:lnTo>
                <a:lnTo>
                  <a:pt x="711200" y="469392"/>
                </a:lnTo>
                <a:close/>
              </a:path>
              <a:path w="1955800" h="510540">
                <a:moveTo>
                  <a:pt x="711200" y="472440"/>
                </a:moveTo>
                <a:lnTo>
                  <a:pt x="711200" y="469392"/>
                </a:lnTo>
                <a:lnTo>
                  <a:pt x="698500" y="473964"/>
                </a:lnTo>
                <a:lnTo>
                  <a:pt x="711200" y="472440"/>
                </a:lnTo>
                <a:close/>
              </a:path>
              <a:path w="1955800" h="510540">
                <a:moveTo>
                  <a:pt x="736600" y="443484"/>
                </a:moveTo>
                <a:lnTo>
                  <a:pt x="723900" y="443484"/>
                </a:lnTo>
                <a:lnTo>
                  <a:pt x="723900" y="445008"/>
                </a:lnTo>
                <a:lnTo>
                  <a:pt x="736600" y="443484"/>
                </a:lnTo>
                <a:close/>
              </a:path>
              <a:path w="1955800" h="510540">
                <a:moveTo>
                  <a:pt x="736600" y="469392"/>
                </a:moveTo>
                <a:lnTo>
                  <a:pt x="723900" y="469392"/>
                </a:lnTo>
                <a:lnTo>
                  <a:pt x="723900" y="470916"/>
                </a:lnTo>
                <a:lnTo>
                  <a:pt x="736600" y="469392"/>
                </a:lnTo>
                <a:close/>
              </a:path>
              <a:path w="1955800" h="510540">
                <a:moveTo>
                  <a:pt x="787400" y="469392"/>
                </a:moveTo>
                <a:lnTo>
                  <a:pt x="774700" y="443484"/>
                </a:lnTo>
                <a:lnTo>
                  <a:pt x="762000" y="449580"/>
                </a:lnTo>
                <a:lnTo>
                  <a:pt x="762000" y="463296"/>
                </a:lnTo>
                <a:lnTo>
                  <a:pt x="774700" y="469392"/>
                </a:lnTo>
                <a:lnTo>
                  <a:pt x="787400" y="469392"/>
                </a:lnTo>
                <a:close/>
              </a:path>
              <a:path w="1955800" h="510540">
                <a:moveTo>
                  <a:pt x="774700" y="469392"/>
                </a:moveTo>
                <a:lnTo>
                  <a:pt x="762000" y="463296"/>
                </a:lnTo>
                <a:lnTo>
                  <a:pt x="762000" y="469392"/>
                </a:lnTo>
                <a:lnTo>
                  <a:pt x="774700" y="469392"/>
                </a:lnTo>
                <a:close/>
              </a:path>
              <a:path w="1955800" h="510540">
                <a:moveTo>
                  <a:pt x="838200" y="463296"/>
                </a:moveTo>
                <a:lnTo>
                  <a:pt x="838200" y="448056"/>
                </a:lnTo>
                <a:lnTo>
                  <a:pt x="825500" y="443484"/>
                </a:lnTo>
                <a:lnTo>
                  <a:pt x="774700" y="443484"/>
                </a:lnTo>
                <a:lnTo>
                  <a:pt x="787400" y="469392"/>
                </a:lnTo>
                <a:lnTo>
                  <a:pt x="812800" y="468376"/>
                </a:lnTo>
                <a:lnTo>
                  <a:pt x="812800" y="467868"/>
                </a:lnTo>
                <a:lnTo>
                  <a:pt x="825500" y="467868"/>
                </a:lnTo>
                <a:lnTo>
                  <a:pt x="838200" y="463296"/>
                </a:lnTo>
                <a:close/>
              </a:path>
              <a:path w="1955800" h="510540">
                <a:moveTo>
                  <a:pt x="825500" y="467868"/>
                </a:moveTo>
                <a:lnTo>
                  <a:pt x="812800" y="467868"/>
                </a:lnTo>
                <a:lnTo>
                  <a:pt x="812800" y="468376"/>
                </a:lnTo>
                <a:lnTo>
                  <a:pt x="825500" y="467868"/>
                </a:lnTo>
                <a:close/>
              </a:path>
              <a:path w="1955800" h="510540">
                <a:moveTo>
                  <a:pt x="876300" y="463296"/>
                </a:moveTo>
                <a:lnTo>
                  <a:pt x="863600" y="463296"/>
                </a:lnTo>
                <a:lnTo>
                  <a:pt x="863600" y="438912"/>
                </a:lnTo>
                <a:lnTo>
                  <a:pt x="825500" y="443484"/>
                </a:lnTo>
                <a:lnTo>
                  <a:pt x="838200" y="448056"/>
                </a:lnTo>
                <a:lnTo>
                  <a:pt x="838200" y="466725"/>
                </a:lnTo>
                <a:lnTo>
                  <a:pt x="863600" y="464439"/>
                </a:lnTo>
                <a:lnTo>
                  <a:pt x="863600" y="463296"/>
                </a:lnTo>
                <a:lnTo>
                  <a:pt x="876300" y="463296"/>
                </a:lnTo>
                <a:close/>
              </a:path>
              <a:path w="1955800" h="510540">
                <a:moveTo>
                  <a:pt x="838200" y="466725"/>
                </a:moveTo>
                <a:lnTo>
                  <a:pt x="838200" y="463296"/>
                </a:lnTo>
                <a:lnTo>
                  <a:pt x="825500" y="467868"/>
                </a:lnTo>
                <a:lnTo>
                  <a:pt x="838200" y="466725"/>
                </a:lnTo>
                <a:close/>
              </a:path>
              <a:path w="1955800" h="510540">
                <a:moveTo>
                  <a:pt x="889000" y="457200"/>
                </a:moveTo>
                <a:lnTo>
                  <a:pt x="889000" y="443484"/>
                </a:lnTo>
                <a:lnTo>
                  <a:pt x="876300" y="438912"/>
                </a:lnTo>
                <a:lnTo>
                  <a:pt x="863600" y="438912"/>
                </a:lnTo>
                <a:lnTo>
                  <a:pt x="876300" y="463296"/>
                </a:lnTo>
                <a:lnTo>
                  <a:pt x="889000" y="457200"/>
                </a:lnTo>
                <a:close/>
              </a:path>
              <a:path w="1955800" h="510540">
                <a:moveTo>
                  <a:pt x="914400" y="437388"/>
                </a:moveTo>
                <a:lnTo>
                  <a:pt x="876300" y="438912"/>
                </a:lnTo>
                <a:lnTo>
                  <a:pt x="889000" y="443484"/>
                </a:lnTo>
                <a:lnTo>
                  <a:pt x="889000" y="462788"/>
                </a:lnTo>
                <a:lnTo>
                  <a:pt x="901700" y="462280"/>
                </a:lnTo>
                <a:lnTo>
                  <a:pt x="901700" y="443484"/>
                </a:lnTo>
                <a:lnTo>
                  <a:pt x="914400" y="437388"/>
                </a:lnTo>
                <a:close/>
              </a:path>
              <a:path w="1955800" h="510540">
                <a:moveTo>
                  <a:pt x="889000" y="462788"/>
                </a:moveTo>
                <a:lnTo>
                  <a:pt x="889000" y="457200"/>
                </a:lnTo>
                <a:lnTo>
                  <a:pt x="876300" y="463296"/>
                </a:lnTo>
                <a:lnTo>
                  <a:pt x="889000" y="462788"/>
                </a:lnTo>
                <a:close/>
              </a:path>
              <a:path w="1955800" h="510540">
                <a:moveTo>
                  <a:pt x="927100" y="459867"/>
                </a:moveTo>
                <a:lnTo>
                  <a:pt x="927100" y="437388"/>
                </a:lnTo>
                <a:lnTo>
                  <a:pt x="914400" y="437388"/>
                </a:lnTo>
                <a:lnTo>
                  <a:pt x="901700" y="443484"/>
                </a:lnTo>
                <a:lnTo>
                  <a:pt x="901700" y="455676"/>
                </a:lnTo>
                <a:lnTo>
                  <a:pt x="914400" y="461772"/>
                </a:lnTo>
                <a:lnTo>
                  <a:pt x="927100" y="459867"/>
                </a:lnTo>
                <a:close/>
              </a:path>
              <a:path w="1955800" h="510540">
                <a:moveTo>
                  <a:pt x="914400" y="461772"/>
                </a:moveTo>
                <a:lnTo>
                  <a:pt x="901700" y="455676"/>
                </a:lnTo>
                <a:lnTo>
                  <a:pt x="901700" y="462280"/>
                </a:lnTo>
                <a:lnTo>
                  <a:pt x="914400" y="461772"/>
                </a:lnTo>
                <a:close/>
              </a:path>
              <a:path w="1955800" h="510540">
                <a:moveTo>
                  <a:pt x="977900" y="448056"/>
                </a:moveTo>
                <a:lnTo>
                  <a:pt x="977900" y="435864"/>
                </a:lnTo>
                <a:lnTo>
                  <a:pt x="965200" y="429768"/>
                </a:lnTo>
                <a:lnTo>
                  <a:pt x="914400" y="437388"/>
                </a:lnTo>
                <a:lnTo>
                  <a:pt x="927100" y="437388"/>
                </a:lnTo>
                <a:lnTo>
                  <a:pt x="927100" y="459867"/>
                </a:lnTo>
                <a:lnTo>
                  <a:pt x="952500" y="456057"/>
                </a:lnTo>
                <a:lnTo>
                  <a:pt x="952500" y="454152"/>
                </a:lnTo>
                <a:lnTo>
                  <a:pt x="965200" y="454152"/>
                </a:lnTo>
                <a:lnTo>
                  <a:pt x="977900" y="448056"/>
                </a:lnTo>
                <a:close/>
              </a:path>
              <a:path w="1955800" h="510540">
                <a:moveTo>
                  <a:pt x="927100" y="461772"/>
                </a:moveTo>
                <a:lnTo>
                  <a:pt x="927100" y="459867"/>
                </a:lnTo>
                <a:lnTo>
                  <a:pt x="914400" y="461772"/>
                </a:lnTo>
                <a:lnTo>
                  <a:pt x="927100" y="461772"/>
                </a:lnTo>
                <a:close/>
              </a:path>
              <a:path w="1955800" h="510540">
                <a:moveTo>
                  <a:pt x="965200" y="429768"/>
                </a:moveTo>
                <a:lnTo>
                  <a:pt x="952500" y="429768"/>
                </a:lnTo>
                <a:lnTo>
                  <a:pt x="952500" y="431673"/>
                </a:lnTo>
                <a:lnTo>
                  <a:pt x="965200" y="429768"/>
                </a:lnTo>
                <a:close/>
              </a:path>
              <a:path w="1955800" h="510540">
                <a:moveTo>
                  <a:pt x="965200" y="454152"/>
                </a:moveTo>
                <a:lnTo>
                  <a:pt x="952500" y="454152"/>
                </a:lnTo>
                <a:lnTo>
                  <a:pt x="952500" y="456057"/>
                </a:lnTo>
                <a:lnTo>
                  <a:pt x="965200" y="454152"/>
                </a:lnTo>
                <a:close/>
              </a:path>
              <a:path w="1955800" h="510540">
                <a:moveTo>
                  <a:pt x="1028700" y="440436"/>
                </a:moveTo>
                <a:lnTo>
                  <a:pt x="1028700" y="426720"/>
                </a:lnTo>
                <a:lnTo>
                  <a:pt x="1016000" y="422148"/>
                </a:lnTo>
                <a:lnTo>
                  <a:pt x="965200" y="429768"/>
                </a:lnTo>
                <a:lnTo>
                  <a:pt x="977900" y="435864"/>
                </a:lnTo>
                <a:lnTo>
                  <a:pt x="977900" y="452247"/>
                </a:lnTo>
                <a:lnTo>
                  <a:pt x="1003300" y="448437"/>
                </a:lnTo>
                <a:lnTo>
                  <a:pt x="1003300" y="446532"/>
                </a:lnTo>
                <a:lnTo>
                  <a:pt x="1016000" y="446532"/>
                </a:lnTo>
                <a:lnTo>
                  <a:pt x="1028700" y="440436"/>
                </a:lnTo>
                <a:close/>
              </a:path>
              <a:path w="1955800" h="510540">
                <a:moveTo>
                  <a:pt x="977900" y="452247"/>
                </a:moveTo>
                <a:lnTo>
                  <a:pt x="977900" y="448056"/>
                </a:lnTo>
                <a:lnTo>
                  <a:pt x="965200" y="454152"/>
                </a:lnTo>
                <a:lnTo>
                  <a:pt x="977900" y="452247"/>
                </a:lnTo>
                <a:close/>
              </a:path>
              <a:path w="1955800" h="510540">
                <a:moveTo>
                  <a:pt x="1016000" y="422148"/>
                </a:moveTo>
                <a:lnTo>
                  <a:pt x="1003300" y="422148"/>
                </a:lnTo>
                <a:lnTo>
                  <a:pt x="1003300" y="424053"/>
                </a:lnTo>
                <a:lnTo>
                  <a:pt x="1016000" y="422148"/>
                </a:lnTo>
                <a:close/>
              </a:path>
              <a:path w="1955800" h="510540">
                <a:moveTo>
                  <a:pt x="1016000" y="446532"/>
                </a:moveTo>
                <a:lnTo>
                  <a:pt x="1003300" y="446532"/>
                </a:lnTo>
                <a:lnTo>
                  <a:pt x="1003300" y="448437"/>
                </a:lnTo>
                <a:lnTo>
                  <a:pt x="1016000" y="446532"/>
                </a:lnTo>
                <a:close/>
              </a:path>
              <a:path w="1955800" h="510540">
                <a:moveTo>
                  <a:pt x="1054100" y="417576"/>
                </a:moveTo>
                <a:lnTo>
                  <a:pt x="1016000" y="422148"/>
                </a:lnTo>
                <a:lnTo>
                  <a:pt x="1028700" y="426720"/>
                </a:lnTo>
                <a:lnTo>
                  <a:pt x="1028700" y="445008"/>
                </a:lnTo>
                <a:lnTo>
                  <a:pt x="1041400" y="443484"/>
                </a:lnTo>
                <a:lnTo>
                  <a:pt x="1041400" y="423672"/>
                </a:lnTo>
                <a:lnTo>
                  <a:pt x="1054100" y="417576"/>
                </a:lnTo>
                <a:close/>
              </a:path>
              <a:path w="1955800" h="510540">
                <a:moveTo>
                  <a:pt x="1028700" y="445008"/>
                </a:moveTo>
                <a:lnTo>
                  <a:pt x="1028700" y="440436"/>
                </a:lnTo>
                <a:lnTo>
                  <a:pt x="1016000" y="446532"/>
                </a:lnTo>
                <a:lnTo>
                  <a:pt x="1028700" y="445008"/>
                </a:lnTo>
                <a:close/>
              </a:path>
              <a:path w="1955800" h="510540">
                <a:moveTo>
                  <a:pt x="1066800" y="440436"/>
                </a:moveTo>
                <a:lnTo>
                  <a:pt x="1066800" y="417576"/>
                </a:lnTo>
                <a:lnTo>
                  <a:pt x="1054100" y="417576"/>
                </a:lnTo>
                <a:lnTo>
                  <a:pt x="1041400" y="423672"/>
                </a:lnTo>
                <a:lnTo>
                  <a:pt x="1041400" y="437388"/>
                </a:lnTo>
                <a:lnTo>
                  <a:pt x="1054100" y="441960"/>
                </a:lnTo>
                <a:lnTo>
                  <a:pt x="1066800" y="440436"/>
                </a:lnTo>
                <a:close/>
              </a:path>
              <a:path w="1955800" h="510540">
                <a:moveTo>
                  <a:pt x="1054100" y="441960"/>
                </a:moveTo>
                <a:lnTo>
                  <a:pt x="1041400" y="437388"/>
                </a:lnTo>
                <a:lnTo>
                  <a:pt x="1041400" y="443484"/>
                </a:lnTo>
                <a:lnTo>
                  <a:pt x="1054100" y="441960"/>
                </a:lnTo>
                <a:close/>
              </a:path>
              <a:path w="1955800" h="510540">
                <a:moveTo>
                  <a:pt x="1104900" y="411480"/>
                </a:moveTo>
                <a:lnTo>
                  <a:pt x="1054100" y="417576"/>
                </a:lnTo>
                <a:lnTo>
                  <a:pt x="1066800" y="417576"/>
                </a:lnTo>
                <a:lnTo>
                  <a:pt x="1066800" y="440436"/>
                </a:lnTo>
                <a:lnTo>
                  <a:pt x="1092200" y="437388"/>
                </a:lnTo>
                <a:lnTo>
                  <a:pt x="1092200" y="416052"/>
                </a:lnTo>
                <a:lnTo>
                  <a:pt x="1104900" y="411480"/>
                </a:lnTo>
                <a:close/>
              </a:path>
              <a:path w="1955800" h="510540">
                <a:moveTo>
                  <a:pt x="1066800" y="441960"/>
                </a:moveTo>
                <a:lnTo>
                  <a:pt x="1066800" y="440436"/>
                </a:lnTo>
                <a:lnTo>
                  <a:pt x="1054100" y="441960"/>
                </a:lnTo>
                <a:lnTo>
                  <a:pt x="1066800" y="441960"/>
                </a:lnTo>
                <a:close/>
              </a:path>
              <a:path w="1955800" h="510540">
                <a:moveTo>
                  <a:pt x="1117600" y="433197"/>
                </a:moveTo>
                <a:lnTo>
                  <a:pt x="1117600" y="411480"/>
                </a:lnTo>
                <a:lnTo>
                  <a:pt x="1104900" y="411480"/>
                </a:lnTo>
                <a:lnTo>
                  <a:pt x="1092200" y="416052"/>
                </a:lnTo>
                <a:lnTo>
                  <a:pt x="1092200" y="429768"/>
                </a:lnTo>
                <a:lnTo>
                  <a:pt x="1104900" y="435864"/>
                </a:lnTo>
                <a:lnTo>
                  <a:pt x="1117600" y="433197"/>
                </a:lnTo>
                <a:close/>
              </a:path>
              <a:path w="1955800" h="510540">
                <a:moveTo>
                  <a:pt x="1104900" y="435864"/>
                </a:moveTo>
                <a:lnTo>
                  <a:pt x="1092200" y="429768"/>
                </a:lnTo>
                <a:lnTo>
                  <a:pt x="1092200" y="437388"/>
                </a:lnTo>
                <a:lnTo>
                  <a:pt x="1104900" y="435864"/>
                </a:lnTo>
                <a:close/>
              </a:path>
              <a:path w="1955800" h="510540">
                <a:moveTo>
                  <a:pt x="1168400" y="420624"/>
                </a:moveTo>
                <a:lnTo>
                  <a:pt x="1168400" y="406908"/>
                </a:lnTo>
                <a:lnTo>
                  <a:pt x="1155700" y="402336"/>
                </a:lnTo>
                <a:lnTo>
                  <a:pt x="1104900" y="411480"/>
                </a:lnTo>
                <a:lnTo>
                  <a:pt x="1117600" y="411480"/>
                </a:lnTo>
                <a:lnTo>
                  <a:pt x="1117600" y="433197"/>
                </a:lnTo>
                <a:lnTo>
                  <a:pt x="1143000" y="427863"/>
                </a:lnTo>
                <a:lnTo>
                  <a:pt x="1143000" y="425196"/>
                </a:lnTo>
                <a:lnTo>
                  <a:pt x="1155700" y="425196"/>
                </a:lnTo>
                <a:lnTo>
                  <a:pt x="1168400" y="420624"/>
                </a:lnTo>
                <a:close/>
              </a:path>
              <a:path w="1955800" h="510540">
                <a:moveTo>
                  <a:pt x="1117600" y="435864"/>
                </a:moveTo>
                <a:lnTo>
                  <a:pt x="1117600" y="433197"/>
                </a:lnTo>
                <a:lnTo>
                  <a:pt x="1104900" y="435864"/>
                </a:lnTo>
                <a:lnTo>
                  <a:pt x="1117600" y="435864"/>
                </a:lnTo>
                <a:close/>
              </a:path>
              <a:path w="1955800" h="510540">
                <a:moveTo>
                  <a:pt x="1155700" y="402336"/>
                </a:moveTo>
                <a:lnTo>
                  <a:pt x="1143000" y="402336"/>
                </a:lnTo>
                <a:lnTo>
                  <a:pt x="1143000" y="404622"/>
                </a:lnTo>
                <a:lnTo>
                  <a:pt x="1155700" y="402336"/>
                </a:lnTo>
                <a:close/>
              </a:path>
              <a:path w="1955800" h="510540">
                <a:moveTo>
                  <a:pt x="1155700" y="425196"/>
                </a:moveTo>
                <a:lnTo>
                  <a:pt x="1143000" y="425196"/>
                </a:lnTo>
                <a:lnTo>
                  <a:pt x="1143000" y="427863"/>
                </a:lnTo>
                <a:lnTo>
                  <a:pt x="1155700" y="425196"/>
                </a:lnTo>
                <a:close/>
              </a:path>
              <a:path w="1955800" h="510540">
                <a:moveTo>
                  <a:pt x="1219200" y="417576"/>
                </a:moveTo>
                <a:lnTo>
                  <a:pt x="1219200" y="403860"/>
                </a:lnTo>
                <a:lnTo>
                  <a:pt x="1206500" y="399288"/>
                </a:lnTo>
                <a:lnTo>
                  <a:pt x="1155700" y="402336"/>
                </a:lnTo>
                <a:lnTo>
                  <a:pt x="1168400" y="406908"/>
                </a:lnTo>
                <a:lnTo>
                  <a:pt x="1168400" y="424815"/>
                </a:lnTo>
                <a:lnTo>
                  <a:pt x="1193800" y="424053"/>
                </a:lnTo>
                <a:lnTo>
                  <a:pt x="1193800" y="423672"/>
                </a:lnTo>
                <a:lnTo>
                  <a:pt x="1206500" y="423672"/>
                </a:lnTo>
                <a:lnTo>
                  <a:pt x="1219200" y="417576"/>
                </a:lnTo>
                <a:close/>
              </a:path>
              <a:path w="1955800" h="510540">
                <a:moveTo>
                  <a:pt x="1168400" y="424815"/>
                </a:moveTo>
                <a:lnTo>
                  <a:pt x="1168400" y="420624"/>
                </a:lnTo>
                <a:lnTo>
                  <a:pt x="1155700" y="425196"/>
                </a:lnTo>
                <a:lnTo>
                  <a:pt x="1168400" y="424815"/>
                </a:lnTo>
                <a:close/>
              </a:path>
              <a:path w="1955800" h="510540">
                <a:moveTo>
                  <a:pt x="1206500" y="399288"/>
                </a:moveTo>
                <a:lnTo>
                  <a:pt x="1193800" y="399288"/>
                </a:lnTo>
                <a:lnTo>
                  <a:pt x="1193800" y="400050"/>
                </a:lnTo>
                <a:lnTo>
                  <a:pt x="1206500" y="399288"/>
                </a:lnTo>
                <a:close/>
              </a:path>
              <a:path w="1955800" h="510540">
                <a:moveTo>
                  <a:pt x="1206500" y="423672"/>
                </a:moveTo>
                <a:lnTo>
                  <a:pt x="1193800" y="423672"/>
                </a:lnTo>
                <a:lnTo>
                  <a:pt x="1193800" y="424053"/>
                </a:lnTo>
                <a:lnTo>
                  <a:pt x="1206500" y="423672"/>
                </a:lnTo>
                <a:close/>
              </a:path>
              <a:path w="1955800" h="510540">
                <a:moveTo>
                  <a:pt x="1257300" y="416052"/>
                </a:moveTo>
                <a:lnTo>
                  <a:pt x="1244600" y="416052"/>
                </a:lnTo>
                <a:lnTo>
                  <a:pt x="1244600" y="391668"/>
                </a:lnTo>
                <a:lnTo>
                  <a:pt x="1206500" y="399288"/>
                </a:lnTo>
                <a:lnTo>
                  <a:pt x="1219200" y="403860"/>
                </a:lnTo>
                <a:lnTo>
                  <a:pt x="1219200" y="421767"/>
                </a:lnTo>
                <a:lnTo>
                  <a:pt x="1244600" y="417957"/>
                </a:lnTo>
                <a:lnTo>
                  <a:pt x="1244600" y="416052"/>
                </a:lnTo>
                <a:lnTo>
                  <a:pt x="1257300" y="416052"/>
                </a:lnTo>
                <a:close/>
              </a:path>
              <a:path w="1955800" h="510540">
                <a:moveTo>
                  <a:pt x="1219200" y="421767"/>
                </a:moveTo>
                <a:lnTo>
                  <a:pt x="1219200" y="417576"/>
                </a:lnTo>
                <a:lnTo>
                  <a:pt x="1206500" y="423672"/>
                </a:lnTo>
                <a:lnTo>
                  <a:pt x="1219200" y="421767"/>
                </a:lnTo>
                <a:close/>
              </a:path>
              <a:path w="1955800" h="510540">
                <a:moveTo>
                  <a:pt x="1295400" y="381000"/>
                </a:moveTo>
                <a:lnTo>
                  <a:pt x="1244600" y="391668"/>
                </a:lnTo>
                <a:lnTo>
                  <a:pt x="1257300" y="391668"/>
                </a:lnTo>
                <a:lnTo>
                  <a:pt x="1257300" y="416052"/>
                </a:lnTo>
                <a:lnTo>
                  <a:pt x="1282700" y="409956"/>
                </a:lnTo>
                <a:lnTo>
                  <a:pt x="1282700" y="387096"/>
                </a:lnTo>
                <a:lnTo>
                  <a:pt x="1295400" y="381000"/>
                </a:lnTo>
                <a:close/>
              </a:path>
              <a:path w="1955800" h="510540">
                <a:moveTo>
                  <a:pt x="1257300" y="416052"/>
                </a:moveTo>
                <a:lnTo>
                  <a:pt x="1257300" y="391668"/>
                </a:lnTo>
                <a:lnTo>
                  <a:pt x="1244600" y="391668"/>
                </a:lnTo>
                <a:lnTo>
                  <a:pt x="1257300" y="416052"/>
                </a:lnTo>
                <a:close/>
              </a:path>
              <a:path w="1955800" h="510540">
                <a:moveTo>
                  <a:pt x="1307495" y="402771"/>
                </a:moveTo>
                <a:lnTo>
                  <a:pt x="1295400" y="381000"/>
                </a:lnTo>
                <a:lnTo>
                  <a:pt x="1282700" y="387096"/>
                </a:lnTo>
                <a:lnTo>
                  <a:pt x="1282700" y="399288"/>
                </a:lnTo>
                <a:lnTo>
                  <a:pt x="1295400" y="403860"/>
                </a:lnTo>
                <a:lnTo>
                  <a:pt x="1307495" y="402771"/>
                </a:lnTo>
                <a:close/>
              </a:path>
              <a:path w="1955800" h="510540">
                <a:moveTo>
                  <a:pt x="1308100" y="403860"/>
                </a:moveTo>
                <a:lnTo>
                  <a:pt x="1295400" y="403860"/>
                </a:lnTo>
                <a:lnTo>
                  <a:pt x="1282700" y="399288"/>
                </a:lnTo>
                <a:lnTo>
                  <a:pt x="1282700" y="409956"/>
                </a:lnTo>
                <a:lnTo>
                  <a:pt x="1308100" y="403860"/>
                </a:lnTo>
                <a:close/>
              </a:path>
              <a:path w="1955800" h="510540">
                <a:moveTo>
                  <a:pt x="1346200" y="374904"/>
                </a:moveTo>
                <a:lnTo>
                  <a:pt x="1295400" y="381000"/>
                </a:lnTo>
                <a:lnTo>
                  <a:pt x="1308100" y="381000"/>
                </a:lnTo>
                <a:lnTo>
                  <a:pt x="1308100" y="402717"/>
                </a:lnTo>
                <a:lnTo>
                  <a:pt x="1333500" y="400431"/>
                </a:lnTo>
                <a:lnTo>
                  <a:pt x="1333500" y="381000"/>
                </a:lnTo>
                <a:lnTo>
                  <a:pt x="1346200" y="374904"/>
                </a:lnTo>
                <a:close/>
              </a:path>
              <a:path w="1955800" h="510540">
                <a:moveTo>
                  <a:pt x="1308100" y="402717"/>
                </a:moveTo>
                <a:lnTo>
                  <a:pt x="1308100" y="381000"/>
                </a:lnTo>
                <a:lnTo>
                  <a:pt x="1295400" y="381000"/>
                </a:lnTo>
                <a:lnTo>
                  <a:pt x="1307495" y="402771"/>
                </a:lnTo>
                <a:lnTo>
                  <a:pt x="1308100" y="402717"/>
                </a:lnTo>
                <a:close/>
              </a:path>
              <a:path w="1955800" h="510540">
                <a:moveTo>
                  <a:pt x="1308100" y="403860"/>
                </a:moveTo>
                <a:lnTo>
                  <a:pt x="1307495" y="402771"/>
                </a:lnTo>
                <a:lnTo>
                  <a:pt x="1295400" y="403860"/>
                </a:lnTo>
                <a:lnTo>
                  <a:pt x="1308100" y="403860"/>
                </a:lnTo>
                <a:close/>
              </a:path>
              <a:path w="1955800" h="510540">
                <a:moveTo>
                  <a:pt x="1308100" y="403860"/>
                </a:moveTo>
                <a:lnTo>
                  <a:pt x="1308100" y="402717"/>
                </a:lnTo>
                <a:lnTo>
                  <a:pt x="1307495" y="402771"/>
                </a:lnTo>
                <a:lnTo>
                  <a:pt x="1308100" y="403860"/>
                </a:lnTo>
                <a:close/>
              </a:path>
              <a:path w="1955800" h="510540">
                <a:moveTo>
                  <a:pt x="1358900" y="397002"/>
                </a:moveTo>
                <a:lnTo>
                  <a:pt x="1358900" y="374904"/>
                </a:lnTo>
                <a:lnTo>
                  <a:pt x="1346200" y="374904"/>
                </a:lnTo>
                <a:lnTo>
                  <a:pt x="1333500" y="381000"/>
                </a:lnTo>
                <a:lnTo>
                  <a:pt x="1333500" y="394716"/>
                </a:lnTo>
                <a:lnTo>
                  <a:pt x="1346200" y="399288"/>
                </a:lnTo>
                <a:lnTo>
                  <a:pt x="1358900" y="397002"/>
                </a:lnTo>
                <a:close/>
              </a:path>
              <a:path w="1955800" h="510540">
                <a:moveTo>
                  <a:pt x="1346200" y="399288"/>
                </a:moveTo>
                <a:lnTo>
                  <a:pt x="1333500" y="394716"/>
                </a:lnTo>
                <a:lnTo>
                  <a:pt x="1333500" y="400431"/>
                </a:lnTo>
                <a:lnTo>
                  <a:pt x="1346200" y="399288"/>
                </a:lnTo>
                <a:close/>
              </a:path>
              <a:path w="1955800" h="510540">
                <a:moveTo>
                  <a:pt x="1409700" y="385572"/>
                </a:moveTo>
                <a:lnTo>
                  <a:pt x="1409700" y="371856"/>
                </a:lnTo>
                <a:lnTo>
                  <a:pt x="1399005" y="366722"/>
                </a:lnTo>
                <a:lnTo>
                  <a:pt x="1397000" y="367284"/>
                </a:lnTo>
                <a:lnTo>
                  <a:pt x="1397000" y="365760"/>
                </a:lnTo>
                <a:lnTo>
                  <a:pt x="1346200" y="374904"/>
                </a:lnTo>
                <a:lnTo>
                  <a:pt x="1358900" y="374904"/>
                </a:lnTo>
                <a:lnTo>
                  <a:pt x="1358900" y="397002"/>
                </a:lnTo>
                <a:lnTo>
                  <a:pt x="1384300" y="392430"/>
                </a:lnTo>
                <a:lnTo>
                  <a:pt x="1384300" y="390144"/>
                </a:lnTo>
                <a:lnTo>
                  <a:pt x="1397000" y="390144"/>
                </a:lnTo>
                <a:lnTo>
                  <a:pt x="1397000" y="367284"/>
                </a:lnTo>
                <a:lnTo>
                  <a:pt x="1399005" y="366722"/>
                </a:lnTo>
                <a:lnTo>
                  <a:pt x="1399005" y="389422"/>
                </a:lnTo>
                <a:lnTo>
                  <a:pt x="1409700" y="385572"/>
                </a:lnTo>
                <a:close/>
              </a:path>
              <a:path w="1955800" h="510540">
                <a:moveTo>
                  <a:pt x="1358900" y="399288"/>
                </a:moveTo>
                <a:lnTo>
                  <a:pt x="1358900" y="397002"/>
                </a:lnTo>
                <a:lnTo>
                  <a:pt x="1346200" y="399288"/>
                </a:lnTo>
                <a:lnTo>
                  <a:pt x="1358900" y="399288"/>
                </a:lnTo>
                <a:close/>
              </a:path>
              <a:path w="1955800" h="510540">
                <a:moveTo>
                  <a:pt x="1397000" y="365760"/>
                </a:moveTo>
                <a:lnTo>
                  <a:pt x="1384300" y="365760"/>
                </a:lnTo>
                <a:lnTo>
                  <a:pt x="1384300" y="368046"/>
                </a:lnTo>
                <a:lnTo>
                  <a:pt x="1397000" y="365760"/>
                </a:lnTo>
                <a:close/>
              </a:path>
              <a:path w="1955800" h="510540">
                <a:moveTo>
                  <a:pt x="1397000" y="390144"/>
                </a:moveTo>
                <a:lnTo>
                  <a:pt x="1384300" y="390144"/>
                </a:lnTo>
                <a:lnTo>
                  <a:pt x="1384300" y="392430"/>
                </a:lnTo>
                <a:lnTo>
                  <a:pt x="1397000" y="390144"/>
                </a:lnTo>
                <a:close/>
              </a:path>
              <a:path w="1955800" h="510540">
                <a:moveTo>
                  <a:pt x="1409700" y="387477"/>
                </a:moveTo>
                <a:lnTo>
                  <a:pt x="1409700" y="385572"/>
                </a:lnTo>
                <a:lnTo>
                  <a:pt x="1397000" y="390144"/>
                </a:lnTo>
                <a:lnTo>
                  <a:pt x="1409700" y="387477"/>
                </a:lnTo>
                <a:close/>
              </a:path>
              <a:path w="1955800" h="510540">
                <a:moveTo>
                  <a:pt x="1447800" y="379476"/>
                </a:moveTo>
                <a:lnTo>
                  <a:pt x="1435100" y="379476"/>
                </a:lnTo>
                <a:lnTo>
                  <a:pt x="1435100" y="356616"/>
                </a:lnTo>
                <a:lnTo>
                  <a:pt x="1399005" y="366722"/>
                </a:lnTo>
                <a:lnTo>
                  <a:pt x="1409700" y="371856"/>
                </a:lnTo>
                <a:lnTo>
                  <a:pt x="1409700" y="387477"/>
                </a:lnTo>
                <a:lnTo>
                  <a:pt x="1435100" y="382143"/>
                </a:lnTo>
                <a:lnTo>
                  <a:pt x="1435100" y="379476"/>
                </a:lnTo>
                <a:lnTo>
                  <a:pt x="1447800" y="379476"/>
                </a:lnTo>
                <a:close/>
              </a:path>
              <a:path w="1955800" h="510540">
                <a:moveTo>
                  <a:pt x="1485900" y="348996"/>
                </a:moveTo>
                <a:lnTo>
                  <a:pt x="1435100" y="356616"/>
                </a:lnTo>
                <a:lnTo>
                  <a:pt x="1447800" y="356616"/>
                </a:lnTo>
                <a:lnTo>
                  <a:pt x="1460500" y="361188"/>
                </a:lnTo>
                <a:lnTo>
                  <a:pt x="1460500" y="377444"/>
                </a:lnTo>
                <a:lnTo>
                  <a:pt x="1473200" y="375412"/>
                </a:lnTo>
                <a:lnTo>
                  <a:pt x="1473200" y="355092"/>
                </a:lnTo>
                <a:lnTo>
                  <a:pt x="1485900" y="348996"/>
                </a:lnTo>
                <a:close/>
              </a:path>
              <a:path w="1955800" h="510540">
                <a:moveTo>
                  <a:pt x="1460500" y="374904"/>
                </a:moveTo>
                <a:lnTo>
                  <a:pt x="1460500" y="361188"/>
                </a:lnTo>
                <a:lnTo>
                  <a:pt x="1447800" y="356616"/>
                </a:lnTo>
                <a:lnTo>
                  <a:pt x="1435100" y="356616"/>
                </a:lnTo>
                <a:lnTo>
                  <a:pt x="1447800" y="379476"/>
                </a:lnTo>
                <a:lnTo>
                  <a:pt x="1460500" y="374904"/>
                </a:lnTo>
                <a:close/>
              </a:path>
              <a:path w="1955800" h="510540">
                <a:moveTo>
                  <a:pt x="1460500" y="377444"/>
                </a:moveTo>
                <a:lnTo>
                  <a:pt x="1460500" y="374904"/>
                </a:lnTo>
                <a:lnTo>
                  <a:pt x="1447800" y="379476"/>
                </a:lnTo>
                <a:lnTo>
                  <a:pt x="1460500" y="377444"/>
                </a:lnTo>
                <a:close/>
              </a:path>
              <a:path w="1955800" h="510540">
                <a:moveTo>
                  <a:pt x="1498600" y="371094"/>
                </a:moveTo>
                <a:lnTo>
                  <a:pt x="1498600" y="348996"/>
                </a:lnTo>
                <a:lnTo>
                  <a:pt x="1491342" y="348996"/>
                </a:lnTo>
                <a:lnTo>
                  <a:pt x="1485900" y="350520"/>
                </a:lnTo>
                <a:lnTo>
                  <a:pt x="1485900" y="348996"/>
                </a:lnTo>
                <a:lnTo>
                  <a:pt x="1473200" y="355092"/>
                </a:lnTo>
                <a:lnTo>
                  <a:pt x="1473200" y="368808"/>
                </a:lnTo>
                <a:lnTo>
                  <a:pt x="1485900" y="373380"/>
                </a:lnTo>
                <a:lnTo>
                  <a:pt x="1485900" y="350520"/>
                </a:lnTo>
                <a:lnTo>
                  <a:pt x="1491342" y="348996"/>
                </a:lnTo>
                <a:lnTo>
                  <a:pt x="1491342" y="372400"/>
                </a:lnTo>
                <a:lnTo>
                  <a:pt x="1498600" y="371094"/>
                </a:lnTo>
                <a:close/>
              </a:path>
              <a:path w="1955800" h="510540">
                <a:moveTo>
                  <a:pt x="1485900" y="373380"/>
                </a:moveTo>
                <a:lnTo>
                  <a:pt x="1473200" y="368808"/>
                </a:lnTo>
                <a:lnTo>
                  <a:pt x="1473200" y="375412"/>
                </a:lnTo>
                <a:lnTo>
                  <a:pt x="1485900" y="373380"/>
                </a:lnTo>
                <a:close/>
              </a:path>
              <a:path w="1955800" h="510540">
                <a:moveTo>
                  <a:pt x="1498600" y="373380"/>
                </a:moveTo>
                <a:lnTo>
                  <a:pt x="1498600" y="371094"/>
                </a:lnTo>
                <a:lnTo>
                  <a:pt x="1485900" y="373380"/>
                </a:lnTo>
                <a:lnTo>
                  <a:pt x="1498600" y="373380"/>
                </a:lnTo>
                <a:close/>
              </a:path>
              <a:path w="1955800" h="510540">
                <a:moveTo>
                  <a:pt x="1536700" y="364236"/>
                </a:moveTo>
                <a:lnTo>
                  <a:pt x="1524000" y="364236"/>
                </a:lnTo>
                <a:lnTo>
                  <a:pt x="1524000" y="339852"/>
                </a:lnTo>
                <a:lnTo>
                  <a:pt x="1491342" y="348996"/>
                </a:lnTo>
                <a:lnTo>
                  <a:pt x="1498600" y="348996"/>
                </a:lnTo>
                <a:lnTo>
                  <a:pt x="1498600" y="371094"/>
                </a:lnTo>
                <a:lnTo>
                  <a:pt x="1524000" y="366522"/>
                </a:lnTo>
                <a:lnTo>
                  <a:pt x="1524000" y="341376"/>
                </a:lnTo>
                <a:lnTo>
                  <a:pt x="1524686" y="341170"/>
                </a:lnTo>
                <a:lnTo>
                  <a:pt x="1524686" y="366398"/>
                </a:lnTo>
                <a:lnTo>
                  <a:pt x="1536700" y="364236"/>
                </a:lnTo>
                <a:close/>
              </a:path>
              <a:path w="1955800" h="510540">
                <a:moveTo>
                  <a:pt x="1529080" y="339852"/>
                </a:moveTo>
                <a:lnTo>
                  <a:pt x="1524000" y="339852"/>
                </a:lnTo>
                <a:lnTo>
                  <a:pt x="1524686" y="341170"/>
                </a:lnTo>
                <a:lnTo>
                  <a:pt x="1529080" y="339852"/>
                </a:lnTo>
                <a:close/>
              </a:path>
              <a:path w="1955800" h="510540">
                <a:moveTo>
                  <a:pt x="1536700" y="364236"/>
                </a:moveTo>
                <a:lnTo>
                  <a:pt x="1524686" y="341170"/>
                </a:lnTo>
                <a:lnTo>
                  <a:pt x="1524000" y="341376"/>
                </a:lnTo>
                <a:lnTo>
                  <a:pt x="1536700" y="364236"/>
                </a:lnTo>
                <a:close/>
              </a:path>
              <a:path w="1955800" h="510540">
                <a:moveTo>
                  <a:pt x="1536700" y="364236"/>
                </a:moveTo>
                <a:lnTo>
                  <a:pt x="1524000" y="341376"/>
                </a:lnTo>
                <a:lnTo>
                  <a:pt x="1524000" y="364236"/>
                </a:lnTo>
                <a:lnTo>
                  <a:pt x="1536700" y="364236"/>
                </a:lnTo>
                <a:close/>
              </a:path>
              <a:path w="1955800" h="510540">
                <a:moveTo>
                  <a:pt x="1549400" y="359664"/>
                </a:moveTo>
                <a:lnTo>
                  <a:pt x="1549400" y="345948"/>
                </a:lnTo>
                <a:lnTo>
                  <a:pt x="1536700" y="339852"/>
                </a:lnTo>
                <a:lnTo>
                  <a:pt x="1529080" y="339852"/>
                </a:lnTo>
                <a:lnTo>
                  <a:pt x="1524686" y="341170"/>
                </a:lnTo>
                <a:lnTo>
                  <a:pt x="1536700" y="364236"/>
                </a:lnTo>
                <a:lnTo>
                  <a:pt x="1549400" y="359664"/>
                </a:lnTo>
                <a:close/>
              </a:path>
              <a:path w="1955800" h="510540">
                <a:moveTo>
                  <a:pt x="1587500" y="348615"/>
                </a:moveTo>
                <a:lnTo>
                  <a:pt x="1587500" y="326136"/>
                </a:lnTo>
                <a:lnTo>
                  <a:pt x="1574800" y="326136"/>
                </a:lnTo>
                <a:lnTo>
                  <a:pt x="1529080" y="339852"/>
                </a:lnTo>
                <a:lnTo>
                  <a:pt x="1536700" y="339852"/>
                </a:lnTo>
                <a:lnTo>
                  <a:pt x="1549400" y="345948"/>
                </a:lnTo>
                <a:lnTo>
                  <a:pt x="1549400" y="359664"/>
                </a:lnTo>
                <a:lnTo>
                  <a:pt x="1562100" y="355092"/>
                </a:lnTo>
                <a:lnTo>
                  <a:pt x="1562100" y="350520"/>
                </a:lnTo>
                <a:lnTo>
                  <a:pt x="1574800" y="350520"/>
                </a:lnTo>
                <a:lnTo>
                  <a:pt x="1587500" y="348615"/>
                </a:lnTo>
                <a:close/>
              </a:path>
              <a:path w="1955800" h="510540">
                <a:moveTo>
                  <a:pt x="1574800" y="326136"/>
                </a:moveTo>
                <a:lnTo>
                  <a:pt x="1562100" y="326136"/>
                </a:lnTo>
                <a:lnTo>
                  <a:pt x="1562100" y="329946"/>
                </a:lnTo>
                <a:lnTo>
                  <a:pt x="1574800" y="326136"/>
                </a:lnTo>
                <a:close/>
              </a:path>
              <a:path w="1955800" h="510540">
                <a:moveTo>
                  <a:pt x="1574800" y="350520"/>
                </a:moveTo>
                <a:lnTo>
                  <a:pt x="1562100" y="350520"/>
                </a:lnTo>
                <a:lnTo>
                  <a:pt x="1562100" y="355092"/>
                </a:lnTo>
                <a:lnTo>
                  <a:pt x="1574800" y="350520"/>
                </a:lnTo>
                <a:close/>
              </a:path>
              <a:path w="1955800" h="510540">
                <a:moveTo>
                  <a:pt x="1612900" y="318516"/>
                </a:moveTo>
                <a:lnTo>
                  <a:pt x="1574800" y="326136"/>
                </a:lnTo>
                <a:lnTo>
                  <a:pt x="1587500" y="326136"/>
                </a:lnTo>
                <a:lnTo>
                  <a:pt x="1587500" y="348615"/>
                </a:lnTo>
                <a:lnTo>
                  <a:pt x="1600200" y="346710"/>
                </a:lnTo>
                <a:lnTo>
                  <a:pt x="1600200" y="323088"/>
                </a:lnTo>
                <a:lnTo>
                  <a:pt x="1612900" y="318516"/>
                </a:lnTo>
                <a:close/>
              </a:path>
              <a:path w="1955800" h="510540">
                <a:moveTo>
                  <a:pt x="1587500" y="350520"/>
                </a:moveTo>
                <a:lnTo>
                  <a:pt x="1587500" y="348615"/>
                </a:lnTo>
                <a:lnTo>
                  <a:pt x="1574800" y="350520"/>
                </a:lnTo>
                <a:lnTo>
                  <a:pt x="1587500" y="350520"/>
                </a:lnTo>
                <a:close/>
              </a:path>
              <a:path w="1955800" h="510540">
                <a:moveTo>
                  <a:pt x="1624853" y="341465"/>
                </a:moveTo>
                <a:lnTo>
                  <a:pt x="1612900" y="318516"/>
                </a:lnTo>
                <a:lnTo>
                  <a:pt x="1600200" y="323088"/>
                </a:lnTo>
                <a:lnTo>
                  <a:pt x="1600200" y="338328"/>
                </a:lnTo>
                <a:lnTo>
                  <a:pt x="1612900" y="342900"/>
                </a:lnTo>
                <a:lnTo>
                  <a:pt x="1624853" y="341465"/>
                </a:lnTo>
                <a:close/>
              </a:path>
              <a:path w="1955800" h="510540">
                <a:moveTo>
                  <a:pt x="1625600" y="342900"/>
                </a:moveTo>
                <a:lnTo>
                  <a:pt x="1612900" y="342900"/>
                </a:lnTo>
                <a:lnTo>
                  <a:pt x="1600200" y="338328"/>
                </a:lnTo>
                <a:lnTo>
                  <a:pt x="1600200" y="346710"/>
                </a:lnTo>
                <a:lnTo>
                  <a:pt x="1625600" y="342900"/>
                </a:lnTo>
                <a:close/>
              </a:path>
              <a:path w="1955800" h="510540">
                <a:moveTo>
                  <a:pt x="1651000" y="312420"/>
                </a:moveTo>
                <a:lnTo>
                  <a:pt x="1612900" y="318516"/>
                </a:lnTo>
                <a:lnTo>
                  <a:pt x="1625600" y="318516"/>
                </a:lnTo>
                <a:lnTo>
                  <a:pt x="1625600" y="341376"/>
                </a:lnTo>
                <a:lnTo>
                  <a:pt x="1638300" y="339852"/>
                </a:lnTo>
                <a:lnTo>
                  <a:pt x="1638300" y="318516"/>
                </a:lnTo>
                <a:lnTo>
                  <a:pt x="1651000" y="312420"/>
                </a:lnTo>
                <a:close/>
              </a:path>
              <a:path w="1955800" h="510540">
                <a:moveTo>
                  <a:pt x="1625600" y="341376"/>
                </a:moveTo>
                <a:lnTo>
                  <a:pt x="1625600" y="318516"/>
                </a:lnTo>
                <a:lnTo>
                  <a:pt x="1612900" y="318516"/>
                </a:lnTo>
                <a:lnTo>
                  <a:pt x="1624853" y="341465"/>
                </a:lnTo>
                <a:lnTo>
                  <a:pt x="1625600" y="341376"/>
                </a:lnTo>
                <a:close/>
              </a:path>
              <a:path w="1955800" h="510540">
                <a:moveTo>
                  <a:pt x="1625600" y="342900"/>
                </a:moveTo>
                <a:lnTo>
                  <a:pt x="1624853" y="341465"/>
                </a:lnTo>
                <a:lnTo>
                  <a:pt x="1612900" y="342900"/>
                </a:lnTo>
                <a:lnTo>
                  <a:pt x="1625600" y="342900"/>
                </a:lnTo>
                <a:close/>
              </a:path>
              <a:path w="1955800" h="510540">
                <a:moveTo>
                  <a:pt x="1625600" y="342900"/>
                </a:moveTo>
                <a:lnTo>
                  <a:pt x="1625600" y="341376"/>
                </a:lnTo>
                <a:lnTo>
                  <a:pt x="1624853" y="341465"/>
                </a:lnTo>
                <a:lnTo>
                  <a:pt x="1625600" y="342900"/>
                </a:lnTo>
                <a:close/>
              </a:path>
              <a:path w="1955800" h="510540">
                <a:moveTo>
                  <a:pt x="1663700" y="336804"/>
                </a:moveTo>
                <a:lnTo>
                  <a:pt x="1651000" y="312420"/>
                </a:lnTo>
                <a:lnTo>
                  <a:pt x="1638300" y="318516"/>
                </a:lnTo>
                <a:lnTo>
                  <a:pt x="1638300" y="332232"/>
                </a:lnTo>
                <a:lnTo>
                  <a:pt x="1651000" y="336804"/>
                </a:lnTo>
                <a:lnTo>
                  <a:pt x="1663700" y="336804"/>
                </a:lnTo>
                <a:close/>
              </a:path>
              <a:path w="1955800" h="510540">
                <a:moveTo>
                  <a:pt x="1663700" y="336804"/>
                </a:moveTo>
                <a:lnTo>
                  <a:pt x="1651000" y="336804"/>
                </a:lnTo>
                <a:lnTo>
                  <a:pt x="1638300" y="332232"/>
                </a:lnTo>
                <a:lnTo>
                  <a:pt x="1638300" y="339852"/>
                </a:lnTo>
                <a:lnTo>
                  <a:pt x="1663700" y="336804"/>
                </a:lnTo>
                <a:close/>
              </a:path>
              <a:path w="1955800" h="510540">
                <a:moveTo>
                  <a:pt x="1683657" y="305888"/>
                </a:moveTo>
                <a:lnTo>
                  <a:pt x="1651000" y="312420"/>
                </a:lnTo>
                <a:lnTo>
                  <a:pt x="1663700" y="312420"/>
                </a:lnTo>
                <a:lnTo>
                  <a:pt x="1663700" y="336804"/>
                </a:lnTo>
                <a:lnTo>
                  <a:pt x="1676400" y="332232"/>
                </a:lnTo>
                <a:lnTo>
                  <a:pt x="1676400" y="309372"/>
                </a:lnTo>
                <a:lnTo>
                  <a:pt x="1683657" y="305888"/>
                </a:lnTo>
                <a:close/>
              </a:path>
              <a:path w="1955800" h="510540">
                <a:moveTo>
                  <a:pt x="1663700" y="336804"/>
                </a:moveTo>
                <a:lnTo>
                  <a:pt x="1663700" y="312420"/>
                </a:lnTo>
                <a:lnTo>
                  <a:pt x="1651000" y="312420"/>
                </a:lnTo>
                <a:lnTo>
                  <a:pt x="1663700" y="336804"/>
                </a:lnTo>
                <a:close/>
              </a:path>
              <a:path w="1955800" h="510540">
                <a:moveTo>
                  <a:pt x="1701800" y="325628"/>
                </a:moveTo>
                <a:lnTo>
                  <a:pt x="1701800" y="303276"/>
                </a:lnTo>
                <a:lnTo>
                  <a:pt x="1696720" y="303276"/>
                </a:lnTo>
                <a:lnTo>
                  <a:pt x="1683657" y="305888"/>
                </a:lnTo>
                <a:lnTo>
                  <a:pt x="1676400" y="309372"/>
                </a:lnTo>
                <a:lnTo>
                  <a:pt x="1676400" y="323088"/>
                </a:lnTo>
                <a:lnTo>
                  <a:pt x="1689100" y="327660"/>
                </a:lnTo>
                <a:lnTo>
                  <a:pt x="1701800" y="325628"/>
                </a:lnTo>
                <a:close/>
              </a:path>
              <a:path w="1955800" h="510540">
                <a:moveTo>
                  <a:pt x="1689100" y="327660"/>
                </a:moveTo>
                <a:lnTo>
                  <a:pt x="1676400" y="323088"/>
                </a:lnTo>
                <a:lnTo>
                  <a:pt x="1676400" y="332232"/>
                </a:lnTo>
                <a:lnTo>
                  <a:pt x="1689100" y="327660"/>
                </a:lnTo>
                <a:close/>
              </a:path>
              <a:path w="1955800" h="510540">
                <a:moveTo>
                  <a:pt x="1696720" y="303276"/>
                </a:moveTo>
                <a:lnTo>
                  <a:pt x="1689100" y="303276"/>
                </a:lnTo>
                <a:lnTo>
                  <a:pt x="1683657" y="305888"/>
                </a:lnTo>
                <a:lnTo>
                  <a:pt x="1696720" y="303276"/>
                </a:lnTo>
                <a:close/>
              </a:path>
              <a:path w="1955800" h="510540">
                <a:moveTo>
                  <a:pt x="1701800" y="327660"/>
                </a:moveTo>
                <a:lnTo>
                  <a:pt x="1701800" y="325628"/>
                </a:lnTo>
                <a:lnTo>
                  <a:pt x="1689100" y="327660"/>
                </a:lnTo>
                <a:lnTo>
                  <a:pt x="1701800" y="327660"/>
                </a:lnTo>
                <a:close/>
              </a:path>
              <a:path w="1955800" h="510540">
                <a:moveTo>
                  <a:pt x="1739900" y="316992"/>
                </a:moveTo>
                <a:lnTo>
                  <a:pt x="1739900" y="301752"/>
                </a:lnTo>
                <a:lnTo>
                  <a:pt x="1727200" y="297180"/>
                </a:lnTo>
                <a:lnTo>
                  <a:pt x="1696720" y="303276"/>
                </a:lnTo>
                <a:lnTo>
                  <a:pt x="1701800" y="303276"/>
                </a:lnTo>
                <a:lnTo>
                  <a:pt x="1701800" y="325628"/>
                </a:lnTo>
                <a:lnTo>
                  <a:pt x="1714500" y="323596"/>
                </a:lnTo>
                <a:lnTo>
                  <a:pt x="1714500" y="321564"/>
                </a:lnTo>
                <a:lnTo>
                  <a:pt x="1727200" y="321564"/>
                </a:lnTo>
                <a:lnTo>
                  <a:pt x="1739900" y="316992"/>
                </a:lnTo>
                <a:close/>
              </a:path>
              <a:path w="1955800" h="510540">
                <a:moveTo>
                  <a:pt x="1727200" y="297180"/>
                </a:moveTo>
                <a:lnTo>
                  <a:pt x="1714500" y="297180"/>
                </a:lnTo>
                <a:lnTo>
                  <a:pt x="1714500" y="299720"/>
                </a:lnTo>
                <a:lnTo>
                  <a:pt x="1727200" y="297180"/>
                </a:lnTo>
                <a:close/>
              </a:path>
              <a:path w="1955800" h="510540">
                <a:moveTo>
                  <a:pt x="1727200" y="321564"/>
                </a:moveTo>
                <a:lnTo>
                  <a:pt x="1714500" y="321564"/>
                </a:lnTo>
                <a:lnTo>
                  <a:pt x="1714500" y="323596"/>
                </a:lnTo>
                <a:lnTo>
                  <a:pt x="1727200" y="321564"/>
                </a:lnTo>
                <a:close/>
              </a:path>
              <a:path w="1955800" h="510540">
                <a:moveTo>
                  <a:pt x="1765300" y="310896"/>
                </a:moveTo>
                <a:lnTo>
                  <a:pt x="1752600" y="286512"/>
                </a:lnTo>
                <a:lnTo>
                  <a:pt x="1727200" y="297180"/>
                </a:lnTo>
                <a:lnTo>
                  <a:pt x="1739900" y="301752"/>
                </a:lnTo>
                <a:lnTo>
                  <a:pt x="1739900" y="304800"/>
                </a:lnTo>
                <a:lnTo>
                  <a:pt x="1752600" y="310896"/>
                </a:lnTo>
                <a:lnTo>
                  <a:pt x="1765300" y="310896"/>
                </a:lnTo>
                <a:close/>
              </a:path>
              <a:path w="1955800" h="510540">
                <a:moveTo>
                  <a:pt x="1765300" y="310896"/>
                </a:moveTo>
                <a:lnTo>
                  <a:pt x="1752600" y="310896"/>
                </a:lnTo>
                <a:lnTo>
                  <a:pt x="1739900" y="304800"/>
                </a:lnTo>
                <a:lnTo>
                  <a:pt x="1739900" y="316992"/>
                </a:lnTo>
                <a:lnTo>
                  <a:pt x="1727200" y="321564"/>
                </a:lnTo>
                <a:lnTo>
                  <a:pt x="1765300" y="310896"/>
                </a:lnTo>
                <a:close/>
              </a:path>
              <a:path w="1955800" h="510540">
                <a:moveTo>
                  <a:pt x="1752600" y="286512"/>
                </a:moveTo>
                <a:lnTo>
                  <a:pt x="1739900" y="291084"/>
                </a:lnTo>
                <a:lnTo>
                  <a:pt x="1739900" y="291846"/>
                </a:lnTo>
                <a:lnTo>
                  <a:pt x="1752600" y="286512"/>
                </a:lnTo>
                <a:close/>
              </a:path>
              <a:path w="1955800" h="510540">
                <a:moveTo>
                  <a:pt x="1790700" y="297180"/>
                </a:moveTo>
                <a:lnTo>
                  <a:pt x="1778000" y="274320"/>
                </a:lnTo>
                <a:lnTo>
                  <a:pt x="1752600" y="286512"/>
                </a:lnTo>
                <a:lnTo>
                  <a:pt x="1765300" y="286512"/>
                </a:lnTo>
                <a:lnTo>
                  <a:pt x="1765300" y="309372"/>
                </a:lnTo>
                <a:lnTo>
                  <a:pt x="1778000" y="303276"/>
                </a:lnTo>
                <a:lnTo>
                  <a:pt x="1778000" y="298704"/>
                </a:lnTo>
                <a:lnTo>
                  <a:pt x="1787525" y="298704"/>
                </a:lnTo>
                <a:lnTo>
                  <a:pt x="1790700" y="297180"/>
                </a:lnTo>
                <a:close/>
              </a:path>
              <a:path w="1955800" h="510540">
                <a:moveTo>
                  <a:pt x="1765300" y="309372"/>
                </a:moveTo>
                <a:lnTo>
                  <a:pt x="1765300" y="286512"/>
                </a:lnTo>
                <a:lnTo>
                  <a:pt x="1752600" y="286512"/>
                </a:lnTo>
                <a:lnTo>
                  <a:pt x="1765300" y="309372"/>
                </a:lnTo>
                <a:close/>
              </a:path>
              <a:path w="1955800" h="510540">
                <a:moveTo>
                  <a:pt x="1765300" y="310896"/>
                </a:moveTo>
                <a:lnTo>
                  <a:pt x="1765300" y="309372"/>
                </a:lnTo>
                <a:lnTo>
                  <a:pt x="1752600" y="286512"/>
                </a:lnTo>
                <a:lnTo>
                  <a:pt x="1765300" y="310896"/>
                </a:lnTo>
                <a:close/>
              </a:path>
              <a:path w="1955800" h="510540">
                <a:moveTo>
                  <a:pt x="1782233" y="272796"/>
                </a:moveTo>
                <a:lnTo>
                  <a:pt x="1778000" y="272796"/>
                </a:lnTo>
                <a:lnTo>
                  <a:pt x="1778000" y="274320"/>
                </a:lnTo>
                <a:lnTo>
                  <a:pt x="1782233" y="272796"/>
                </a:lnTo>
                <a:close/>
              </a:path>
              <a:path w="1955800" h="510540">
                <a:moveTo>
                  <a:pt x="1803400" y="292608"/>
                </a:moveTo>
                <a:lnTo>
                  <a:pt x="1803400" y="278892"/>
                </a:lnTo>
                <a:lnTo>
                  <a:pt x="1790700" y="272796"/>
                </a:lnTo>
                <a:lnTo>
                  <a:pt x="1782233" y="272796"/>
                </a:lnTo>
                <a:lnTo>
                  <a:pt x="1778000" y="274320"/>
                </a:lnTo>
                <a:lnTo>
                  <a:pt x="1790700" y="297180"/>
                </a:lnTo>
                <a:lnTo>
                  <a:pt x="1799166" y="294640"/>
                </a:lnTo>
                <a:lnTo>
                  <a:pt x="1803400" y="292608"/>
                </a:lnTo>
                <a:close/>
              </a:path>
              <a:path w="1955800" h="510540">
                <a:moveTo>
                  <a:pt x="1787525" y="298704"/>
                </a:moveTo>
                <a:lnTo>
                  <a:pt x="1778000" y="298704"/>
                </a:lnTo>
                <a:lnTo>
                  <a:pt x="1778000" y="303276"/>
                </a:lnTo>
                <a:lnTo>
                  <a:pt x="1787525" y="298704"/>
                </a:lnTo>
                <a:close/>
              </a:path>
              <a:path w="1955800" h="510540">
                <a:moveTo>
                  <a:pt x="1816100" y="289560"/>
                </a:moveTo>
                <a:lnTo>
                  <a:pt x="1803400" y="265176"/>
                </a:lnTo>
                <a:lnTo>
                  <a:pt x="1782233" y="272796"/>
                </a:lnTo>
                <a:lnTo>
                  <a:pt x="1790700" y="272796"/>
                </a:lnTo>
                <a:lnTo>
                  <a:pt x="1803400" y="278892"/>
                </a:lnTo>
                <a:lnTo>
                  <a:pt x="1803400" y="289560"/>
                </a:lnTo>
                <a:lnTo>
                  <a:pt x="1816100" y="289560"/>
                </a:lnTo>
                <a:close/>
              </a:path>
              <a:path w="1955800" h="510540">
                <a:moveTo>
                  <a:pt x="1799166" y="294640"/>
                </a:moveTo>
                <a:lnTo>
                  <a:pt x="1790700" y="297180"/>
                </a:lnTo>
                <a:lnTo>
                  <a:pt x="1787525" y="298704"/>
                </a:lnTo>
                <a:lnTo>
                  <a:pt x="1790700" y="298704"/>
                </a:lnTo>
                <a:lnTo>
                  <a:pt x="1799166" y="294640"/>
                </a:lnTo>
                <a:close/>
              </a:path>
              <a:path w="1955800" h="510540">
                <a:moveTo>
                  <a:pt x="1816100" y="289560"/>
                </a:moveTo>
                <a:lnTo>
                  <a:pt x="1803400" y="289560"/>
                </a:lnTo>
                <a:lnTo>
                  <a:pt x="1803400" y="292608"/>
                </a:lnTo>
                <a:lnTo>
                  <a:pt x="1799166" y="294640"/>
                </a:lnTo>
                <a:lnTo>
                  <a:pt x="1816100" y="289560"/>
                </a:lnTo>
                <a:close/>
              </a:path>
              <a:path w="1955800" h="510540">
                <a:moveTo>
                  <a:pt x="1828800" y="257556"/>
                </a:moveTo>
                <a:lnTo>
                  <a:pt x="1803400" y="265176"/>
                </a:lnTo>
                <a:lnTo>
                  <a:pt x="1816100" y="265176"/>
                </a:lnTo>
                <a:lnTo>
                  <a:pt x="1816100" y="262128"/>
                </a:lnTo>
                <a:lnTo>
                  <a:pt x="1828800" y="257556"/>
                </a:lnTo>
                <a:close/>
              </a:path>
              <a:path w="1955800" h="510540">
                <a:moveTo>
                  <a:pt x="1828800" y="281940"/>
                </a:moveTo>
                <a:lnTo>
                  <a:pt x="1828800" y="269748"/>
                </a:lnTo>
                <a:lnTo>
                  <a:pt x="1816100" y="265176"/>
                </a:lnTo>
                <a:lnTo>
                  <a:pt x="1803400" y="265176"/>
                </a:lnTo>
                <a:lnTo>
                  <a:pt x="1816100" y="289560"/>
                </a:lnTo>
                <a:lnTo>
                  <a:pt x="1816100" y="277368"/>
                </a:lnTo>
                <a:lnTo>
                  <a:pt x="1828800" y="281940"/>
                </a:lnTo>
                <a:close/>
              </a:path>
              <a:path w="1955800" h="510540">
                <a:moveTo>
                  <a:pt x="1841500" y="281940"/>
                </a:moveTo>
                <a:lnTo>
                  <a:pt x="1828800" y="257556"/>
                </a:lnTo>
                <a:lnTo>
                  <a:pt x="1816100" y="262128"/>
                </a:lnTo>
                <a:lnTo>
                  <a:pt x="1816100" y="265176"/>
                </a:lnTo>
                <a:lnTo>
                  <a:pt x="1828800" y="269748"/>
                </a:lnTo>
                <a:lnTo>
                  <a:pt x="1828800" y="281940"/>
                </a:lnTo>
                <a:lnTo>
                  <a:pt x="1841500" y="281940"/>
                </a:lnTo>
                <a:close/>
              </a:path>
              <a:path w="1955800" h="510540">
                <a:moveTo>
                  <a:pt x="1841500" y="281940"/>
                </a:moveTo>
                <a:lnTo>
                  <a:pt x="1828800" y="281940"/>
                </a:lnTo>
                <a:lnTo>
                  <a:pt x="1816100" y="277368"/>
                </a:lnTo>
                <a:lnTo>
                  <a:pt x="1816100" y="289560"/>
                </a:lnTo>
                <a:lnTo>
                  <a:pt x="1828800" y="284988"/>
                </a:lnTo>
                <a:lnTo>
                  <a:pt x="1828800" y="285750"/>
                </a:lnTo>
                <a:lnTo>
                  <a:pt x="1841500" y="281940"/>
                </a:lnTo>
                <a:close/>
              </a:path>
              <a:path w="1955800" h="510540">
                <a:moveTo>
                  <a:pt x="1828800" y="285750"/>
                </a:moveTo>
                <a:lnTo>
                  <a:pt x="1828800" y="284988"/>
                </a:lnTo>
                <a:lnTo>
                  <a:pt x="1816100" y="289560"/>
                </a:lnTo>
                <a:lnTo>
                  <a:pt x="1828800" y="285750"/>
                </a:lnTo>
                <a:close/>
              </a:path>
              <a:path w="1955800" h="510540">
                <a:moveTo>
                  <a:pt x="1844040" y="253288"/>
                </a:moveTo>
                <a:lnTo>
                  <a:pt x="1842911" y="252476"/>
                </a:lnTo>
                <a:lnTo>
                  <a:pt x="1828800" y="257556"/>
                </a:lnTo>
                <a:lnTo>
                  <a:pt x="1841500" y="257556"/>
                </a:lnTo>
                <a:lnTo>
                  <a:pt x="1841500" y="254508"/>
                </a:lnTo>
                <a:lnTo>
                  <a:pt x="1844040" y="253288"/>
                </a:lnTo>
                <a:close/>
              </a:path>
              <a:path w="1955800" h="510540">
                <a:moveTo>
                  <a:pt x="1854200" y="272796"/>
                </a:moveTo>
                <a:lnTo>
                  <a:pt x="1854200" y="262128"/>
                </a:lnTo>
                <a:lnTo>
                  <a:pt x="1841500" y="257556"/>
                </a:lnTo>
                <a:lnTo>
                  <a:pt x="1828800" y="257556"/>
                </a:lnTo>
                <a:lnTo>
                  <a:pt x="1841500" y="281940"/>
                </a:lnTo>
                <a:lnTo>
                  <a:pt x="1841500" y="268224"/>
                </a:lnTo>
                <a:lnTo>
                  <a:pt x="1854200" y="272796"/>
                </a:lnTo>
                <a:close/>
              </a:path>
              <a:path w="1955800" h="510540">
                <a:moveTo>
                  <a:pt x="1867452" y="237081"/>
                </a:moveTo>
                <a:lnTo>
                  <a:pt x="1866900" y="236220"/>
                </a:lnTo>
                <a:lnTo>
                  <a:pt x="1841500" y="251460"/>
                </a:lnTo>
                <a:lnTo>
                  <a:pt x="1842911" y="252476"/>
                </a:lnTo>
                <a:lnTo>
                  <a:pt x="1854200" y="248412"/>
                </a:lnTo>
                <a:lnTo>
                  <a:pt x="1866900" y="248412"/>
                </a:lnTo>
                <a:lnTo>
                  <a:pt x="1866900" y="237744"/>
                </a:lnTo>
                <a:lnTo>
                  <a:pt x="1867452" y="237081"/>
                </a:lnTo>
                <a:close/>
              </a:path>
              <a:path w="1955800" h="510540">
                <a:moveTo>
                  <a:pt x="1866900" y="272796"/>
                </a:moveTo>
                <a:lnTo>
                  <a:pt x="1866900" y="269748"/>
                </a:lnTo>
                <a:lnTo>
                  <a:pt x="1844040" y="253288"/>
                </a:lnTo>
                <a:lnTo>
                  <a:pt x="1841500" y="254508"/>
                </a:lnTo>
                <a:lnTo>
                  <a:pt x="1841500" y="257556"/>
                </a:lnTo>
                <a:lnTo>
                  <a:pt x="1854200" y="262128"/>
                </a:lnTo>
                <a:lnTo>
                  <a:pt x="1854200" y="272796"/>
                </a:lnTo>
                <a:lnTo>
                  <a:pt x="1866900" y="272796"/>
                </a:lnTo>
                <a:close/>
              </a:path>
              <a:path w="1955800" h="510540">
                <a:moveTo>
                  <a:pt x="1854200" y="272796"/>
                </a:moveTo>
                <a:lnTo>
                  <a:pt x="1841500" y="268224"/>
                </a:lnTo>
                <a:lnTo>
                  <a:pt x="1841500" y="281940"/>
                </a:lnTo>
                <a:lnTo>
                  <a:pt x="1854200" y="272796"/>
                </a:lnTo>
                <a:close/>
              </a:path>
              <a:path w="1955800" h="510540">
                <a:moveTo>
                  <a:pt x="1854200" y="277368"/>
                </a:moveTo>
                <a:lnTo>
                  <a:pt x="1854200" y="272796"/>
                </a:lnTo>
                <a:lnTo>
                  <a:pt x="1841500" y="281940"/>
                </a:lnTo>
                <a:lnTo>
                  <a:pt x="1854200" y="277368"/>
                </a:lnTo>
                <a:close/>
              </a:path>
              <a:path w="1955800" h="510540">
                <a:moveTo>
                  <a:pt x="1854200" y="248412"/>
                </a:moveTo>
                <a:lnTo>
                  <a:pt x="1842911" y="252476"/>
                </a:lnTo>
                <a:lnTo>
                  <a:pt x="1844040" y="253288"/>
                </a:lnTo>
                <a:lnTo>
                  <a:pt x="1854200" y="248412"/>
                </a:lnTo>
                <a:close/>
              </a:path>
              <a:path w="1955800" h="510540">
                <a:moveTo>
                  <a:pt x="1879600" y="256032"/>
                </a:moveTo>
                <a:lnTo>
                  <a:pt x="1866900" y="237744"/>
                </a:lnTo>
                <a:lnTo>
                  <a:pt x="1866900" y="248412"/>
                </a:lnTo>
                <a:lnTo>
                  <a:pt x="1854200" y="248412"/>
                </a:lnTo>
                <a:lnTo>
                  <a:pt x="1844040" y="253288"/>
                </a:lnTo>
                <a:lnTo>
                  <a:pt x="1854200" y="260604"/>
                </a:lnTo>
                <a:lnTo>
                  <a:pt x="1854200" y="252984"/>
                </a:lnTo>
                <a:lnTo>
                  <a:pt x="1866900" y="259080"/>
                </a:lnTo>
                <a:lnTo>
                  <a:pt x="1876777" y="259080"/>
                </a:lnTo>
                <a:lnTo>
                  <a:pt x="1879600" y="256032"/>
                </a:lnTo>
                <a:close/>
              </a:path>
              <a:path w="1955800" h="510540">
                <a:moveTo>
                  <a:pt x="1870710" y="233172"/>
                </a:moveTo>
                <a:lnTo>
                  <a:pt x="1866900" y="233172"/>
                </a:lnTo>
                <a:lnTo>
                  <a:pt x="1854200" y="239268"/>
                </a:lnTo>
                <a:lnTo>
                  <a:pt x="1854200" y="243840"/>
                </a:lnTo>
                <a:lnTo>
                  <a:pt x="1866900" y="236220"/>
                </a:lnTo>
                <a:lnTo>
                  <a:pt x="1867452" y="237081"/>
                </a:lnTo>
                <a:lnTo>
                  <a:pt x="1870710" y="233172"/>
                </a:lnTo>
                <a:close/>
              </a:path>
              <a:path w="1955800" h="510540">
                <a:moveTo>
                  <a:pt x="1876777" y="259080"/>
                </a:moveTo>
                <a:lnTo>
                  <a:pt x="1866900" y="259080"/>
                </a:lnTo>
                <a:lnTo>
                  <a:pt x="1854200" y="252984"/>
                </a:lnTo>
                <a:lnTo>
                  <a:pt x="1854200" y="260604"/>
                </a:lnTo>
                <a:lnTo>
                  <a:pt x="1866900" y="269748"/>
                </a:lnTo>
                <a:lnTo>
                  <a:pt x="1876777" y="259080"/>
                </a:lnTo>
                <a:close/>
              </a:path>
              <a:path w="1955800" h="510540">
                <a:moveTo>
                  <a:pt x="1879600" y="256032"/>
                </a:moveTo>
                <a:lnTo>
                  <a:pt x="1867452" y="237081"/>
                </a:lnTo>
                <a:lnTo>
                  <a:pt x="1866900" y="237744"/>
                </a:lnTo>
                <a:lnTo>
                  <a:pt x="1879600" y="256032"/>
                </a:lnTo>
                <a:close/>
              </a:path>
              <a:path w="1955800" h="510540">
                <a:moveTo>
                  <a:pt x="1888836" y="243840"/>
                </a:moveTo>
                <a:lnTo>
                  <a:pt x="1879600" y="243840"/>
                </a:lnTo>
                <a:lnTo>
                  <a:pt x="1879600" y="233172"/>
                </a:lnTo>
                <a:lnTo>
                  <a:pt x="1870710" y="233172"/>
                </a:lnTo>
                <a:lnTo>
                  <a:pt x="1867452" y="237081"/>
                </a:lnTo>
                <a:lnTo>
                  <a:pt x="1879600" y="256032"/>
                </a:lnTo>
                <a:lnTo>
                  <a:pt x="1888836" y="243840"/>
                </a:lnTo>
                <a:close/>
              </a:path>
              <a:path w="1955800" h="510540">
                <a:moveTo>
                  <a:pt x="1892300" y="239268"/>
                </a:moveTo>
                <a:lnTo>
                  <a:pt x="1879600" y="222504"/>
                </a:lnTo>
                <a:lnTo>
                  <a:pt x="1870710" y="233172"/>
                </a:lnTo>
                <a:lnTo>
                  <a:pt x="1879600" y="233172"/>
                </a:lnTo>
                <a:lnTo>
                  <a:pt x="1879600" y="243840"/>
                </a:lnTo>
                <a:lnTo>
                  <a:pt x="1888836" y="243840"/>
                </a:lnTo>
                <a:lnTo>
                  <a:pt x="1892300" y="239268"/>
                </a:lnTo>
                <a:close/>
              </a:path>
              <a:path w="1955800" h="510540">
                <a:moveTo>
                  <a:pt x="1879600" y="259080"/>
                </a:moveTo>
                <a:lnTo>
                  <a:pt x="1879600" y="256032"/>
                </a:lnTo>
                <a:lnTo>
                  <a:pt x="1876777" y="259080"/>
                </a:lnTo>
                <a:lnTo>
                  <a:pt x="1879600" y="259080"/>
                </a:lnTo>
                <a:close/>
              </a:path>
              <a:path w="1955800" h="510540">
                <a:moveTo>
                  <a:pt x="1883833" y="217932"/>
                </a:moveTo>
                <a:lnTo>
                  <a:pt x="1879600" y="217932"/>
                </a:lnTo>
                <a:lnTo>
                  <a:pt x="1879600" y="222504"/>
                </a:lnTo>
                <a:lnTo>
                  <a:pt x="1883833" y="217932"/>
                </a:lnTo>
                <a:close/>
              </a:path>
              <a:path w="1955800" h="510540">
                <a:moveTo>
                  <a:pt x="1905000" y="225552"/>
                </a:moveTo>
                <a:lnTo>
                  <a:pt x="1905000" y="224028"/>
                </a:lnTo>
                <a:lnTo>
                  <a:pt x="1892300" y="217932"/>
                </a:lnTo>
                <a:lnTo>
                  <a:pt x="1883833" y="217932"/>
                </a:lnTo>
                <a:lnTo>
                  <a:pt x="1879600" y="222504"/>
                </a:lnTo>
                <a:lnTo>
                  <a:pt x="1892300" y="239268"/>
                </a:lnTo>
                <a:lnTo>
                  <a:pt x="1905000" y="225552"/>
                </a:lnTo>
                <a:close/>
              </a:path>
              <a:path w="1955800" h="510540">
                <a:moveTo>
                  <a:pt x="1917700" y="211836"/>
                </a:moveTo>
                <a:lnTo>
                  <a:pt x="1915885" y="209441"/>
                </a:lnTo>
                <a:lnTo>
                  <a:pt x="1899138" y="201402"/>
                </a:lnTo>
                <a:lnTo>
                  <a:pt x="1883833" y="217932"/>
                </a:lnTo>
                <a:lnTo>
                  <a:pt x="1892300" y="217932"/>
                </a:lnTo>
                <a:lnTo>
                  <a:pt x="1892300" y="210312"/>
                </a:lnTo>
                <a:lnTo>
                  <a:pt x="1905000" y="216408"/>
                </a:lnTo>
                <a:lnTo>
                  <a:pt x="1913466" y="216408"/>
                </a:lnTo>
                <a:lnTo>
                  <a:pt x="1917700" y="211836"/>
                </a:lnTo>
                <a:close/>
              </a:path>
              <a:path w="1955800" h="510540">
                <a:moveTo>
                  <a:pt x="1905000" y="237744"/>
                </a:moveTo>
                <a:lnTo>
                  <a:pt x="1905000" y="225552"/>
                </a:lnTo>
                <a:lnTo>
                  <a:pt x="1892300" y="239268"/>
                </a:lnTo>
                <a:lnTo>
                  <a:pt x="1888836" y="243840"/>
                </a:lnTo>
                <a:lnTo>
                  <a:pt x="1892300" y="243840"/>
                </a:lnTo>
                <a:lnTo>
                  <a:pt x="1905000" y="237744"/>
                </a:lnTo>
                <a:close/>
              </a:path>
              <a:path w="1955800" h="510540">
                <a:moveTo>
                  <a:pt x="1894416" y="195580"/>
                </a:moveTo>
                <a:lnTo>
                  <a:pt x="1892300" y="196596"/>
                </a:lnTo>
                <a:lnTo>
                  <a:pt x="1892300" y="198120"/>
                </a:lnTo>
                <a:lnTo>
                  <a:pt x="1894416" y="195580"/>
                </a:lnTo>
                <a:close/>
              </a:path>
              <a:path w="1955800" h="510540">
                <a:moveTo>
                  <a:pt x="1917700" y="201168"/>
                </a:moveTo>
                <a:lnTo>
                  <a:pt x="1917700" y="190500"/>
                </a:lnTo>
                <a:lnTo>
                  <a:pt x="1905000" y="190500"/>
                </a:lnTo>
                <a:lnTo>
                  <a:pt x="1894416" y="195580"/>
                </a:lnTo>
                <a:lnTo>
                  <a:pt x="1892300" y="198120"/>
                </a:lnTo>
                <a:lnTo>
                  <a:pt x="1899138" y="201402"/>
                </a:lnTo>
                <a:lnTo>
                  <a:pt x="1905000" y="195072"/>
                </a:lnTo>
                <a:lnTo>
                  <a:pt x="1917700" y="201168"/>
                </a:lnTo>
                <a:close/>
              </a:path>
              <a:path w="1955800" h="510540">
                <a:moveTo>
                  <a:pt x="1899138" y="201402"/>
                </a:moveTo>
                <a:lnTo>
                  <a:pt x="1892300" y="198120"/>
                </a:lnTo>
                <a:lnTo>
                  <a:pt x="1892300" y="208788"/>
                </a:lnTo>
                <a:lnTo>
                  <a:pt x="1899138" y="201402"/>
                </a:lnTo>
                <a:close/>
              </a:path>
              <a:path w="1955800" h="510540">
                <a:moveTo>
                  <a:pt x="1913466" y="216408"/>
                </a:moveTo>
                <a:lnTo>
                  <a:pt x="1905000" y="216408"/>
                </a:lnTo>
                <a:lnTo>
                  <a:pt x="1892300" y="210312"/>
                </a:lnTo>
                <a:lnTo>
                  <a:pt x="1892300" y="217932"/>
                </a:lnTo>
                <a:lnTo>
                  <a:pt x="1905000" y="224028"/>
                </a:lnTo>
                <a:lnTo>
                  <a:pt x="1905000" y="225552"/>
                </a:lnTo>
                <a:lnTo>
                  <a:pt x="1913466" y="216408"/>
                </a:lnTo>
                <a:close/>
              </a:path>
              <a:path w="1955800" h="510540">
                <a:moveTo>
                  <a:pt x="1930400" y="195072"/>
                </a:moveTo>
                <a:lnTo>
                  <a:pt x="1917700" y="188976"/>
                </a:lnTo>
                <a:lnTo>
                  <a:pt x="1905000" y="184404"/>
                </a:lnTo>
                <a:lnTo>
                  <a:pt x="1905000" y="182880"/>
                </a:lnTo>
                <a:lnTo>
                  <a:pt x="1894416" y="195580"/>
                </a:lnTo>
                <a:lnTo>
                  <a:pt x="1905000" y="190500"/>
                </a:lnTo>
                <a:lnTo>
                  <a:pt x="1905000" y="184404"/>
                </a:lnTo>
                <a:lnTo>
                  <a:pt x="1905846" y="183286"/>
                </a:lnTo>
                <a:lnTo>
                  <a:pt x="1905846" y="190500"/>
                </a:lnTo>
                <a:lnTo>
                  <a:pt x="1917700" y="190500"/>
                </a:lnTo>
                <a:lnTo>
                  <a:pt x="1917700" y="201168"/>
                </a:lnTo>
                <a:lnTo>
                  <a:pt x="1925320" y="201168"/>
                </a:lnTo>
                <a:lnTo>
                  <a:pt x="1930400" y="195072"/>
                </a:lnTo>
                <a:close/>
              </a:path>
              <a:path w="1955800" h="510540">
                <a:moveTo>
                  <a:pt x="1915885" y="209441"/>
                </a:moveTo>
                <a:lnTo>
                  <a:pt x="1905000" y="195072"/>
                </a:lnTo>
                <a:lnTo>
                  <a:pt x="1899138" y="201402"/>
                </a:lnTo>
                <a:lnTo>
                  <a:pt x="1915885" y="209441"/>
                </a:lnTo>
                <a:close/>
              </a:path>
              <a:path w="1955800" h="510540">
                <a:moveTo>
                  <a:pt x="1908175" y="180213"/>
                </a:moveTo>
                <a:lnTo>
                  <a:pt x="1905000" y="181356"/>
                </a:lnTo>
                <a:lnTo>
                  <a:pt x="1905000" y="182880"/>
                </a:lnTo>
                <a:lnTo>
                  <a:pt x="1905846" y="183286"/>
                </a:lnTo>
                <a:lnTo>
                  <a:pt x="1908175" y="180213"/>
                </a:lnTo>
                <a:close/>
              </a:path>
              <a:path w="1955800" h="510540">
                <a:moveTo>
                  <a:pt x="1917700" y="188976"/>
                </a:moveTo>
                <a:lnTo>
                  <a:pt x="1905846" y="183286"/>
                </a:lnTo>
                <a:lnTo>
                  <a:pt x="1905000" y="184404"/>
                </a:lnTo>
                <a:lnTo>
                  <a:pt x="1917700" y="188976"/>
                </a:lnTo>
                <a:close/>
              </a:path>
              <a:path w="1955800" h="510540">
                <a:moveTo>
                  <a:pt x="1925320" y="201168"/>
                </a:moveTo>
                <a:lnTo>
                  <a:pt x="1917700" y="201168"/>
                </a:lnTo>
                <a:lnTo>
                  <a:pt x="1905000" y="195072"/>
                </a:lnTo>
                <a:lnTo>
                  <a:pt x="1915885" y="209441"/>
                </a:lnTo>
                <a:lnTo>
                  <a:pt x="1917700" y="210312"/>
                </a:lnTo>
                <a:lnTo>
                  <a:pt x="1925320" y="201168"/>
                </a:lnTo>
                <a:close/>
              </a:path>
              <a:path w="1955800" h="510540">
                <a:moveTo>
                  <a:pt x="1930400" y="184404"/>
                </a:moveTo>
                <a:lnTo>
                  <a:pt x="1930400" y="176784"/>
                </a:lnTo>
                <a:lnTo>
                  <a:pt x="1917700" y="176784"/>
                </a:lnTo>
                <a:lnTo>
                  <a:pt x="1908175" y="180213"/>
                </a:lnTo>
                <a:lnTo>
                  <a:pt x="1905846" y="183286"/>
                </a:lnTo>
                <a:lnTo>
                  <a:pt x="1917700" y="188976"/>
                </a:lnTo>
                <a:lnTo>
                  <a:pt x="1917700" y="184404"/>
                </a:lnTo>
                <a:lnTo>
                  <a:pt x="1930400" y="184404"/>
                </a:lnTo>
                <a:close/>
              </a:path>
              <a:path w="1955800" h="510540">
                <a:moveTo>
                  <a:pt x="1930400" y="176784"/>
                </a:moveTo>
                <a:lnTo>
                  <a:pt x="1917700" y="167640"/>
                </a:lnTo>
                <a:lnTo>
                  <a:pt x="1908175" y="180213"/>
                </a:lnTo>
                <a:lnTo>
                  <a:pt x="1917700" y="176784"/>
                </a:lnTo>
                <a:lnTo>
                  <a:pt x="1930400" y="176784"/>
                </a:lnTo>
                <a:close/>
              </a:path>
              <a:path w="1955800" h="510540">
                <a:moveTo>
                  <a:pt x="1917700" y="216408"/>
                </a:moveTo>
                <a:lnTo>
                  <a:pt x="1917700" y="211836"/>
                </a:lnTo>
                <a:lnTo>
                  <a:pt x="1913466" y="216408"/>
                </a:lnTo>
                <a:lnTo>
                  <a:pt x="1917700" y="216408"/>
                </a:lnTo>
                <a:close/>
              </a:path>
              <a:path w="1955800" h="510540">
                <a:moveTo>
                  <a:pt x="1917700" y="211836"/>
                </a:moveTo>
                <a:lnTo>
                  <a:pt x="1917700" y="210312"/>
                </a:lnTo>
                <a:lnTo>
                  <a:pt x="1915885" y="209441"/>
                </a:lnTo>
                <a:lnTo>
                  <a:pt x="1917700" y="211836"/>
                </a:lnTo>
                <a:close/>
              </a:path>
              <a:path w="1955800" h="510540">
                <a:moveTo>
                  <a:pt x="1920875" y="123825"/>
                </a:moveTo>
                <a:lnTo>
                  <a:pt x="1917700" y="124968"/>
                </a:lnTo>
                <a:lnTo>
                  <a:pt x="1917700" y="129540"/>
                </a:lnTo>
                <a:lnTo>
                  <a:pt x="1920875" y="123825"/>
                </a:lnTo>
                <a:close/>
              </a:path>
              <a:path w="1955800" h="510540">
                <a:moveTo>
                  <a:pt x="1943100" y="121920"/>
                </a:moveTo>
                <a:lnTo>
                  <a:pt x="1943100" y="120396"/>
                </a:lnTo>
                <a:lnTo>
                  <a:pt x="1930400" y="120396"/>
                </a:lnTo>
                <a:lnTo>
                  <a:pt x="1920875" y="123825"/>
                </a:lnTo>
                <a:lnTo>
                  <a:pt x="1917700" y="129540"/>
                </a:lnTo>
                <a:lnTo>
                  <a:pt x="1930400" y="131826"/>
                </a:lnTo>
                <a:lnTo>
                  <a:pt x="1930400" y="121920"/>
                </a:lnTo>
                <a:lnTo>
                  <a:pt x="1943100" y="121920"/>
                </a:lnTo>
                <a:close/>
              </a:path>
              <a:path w="1955800" h="510540">
                <a:moveTo>
                  <a:pt x="1943100" y="144780"/>
                </a:moveTo>
                <a:lnTo>
                  <a:pt x="1943100" y="134112"/>
                </a:lnTo>
                <a:lnTo>
                  <a:pt x="1917700" y="129540"/>
                </a:lnTo>
                <a:lnTo>
                  <a:pt x="1917700" y="138684"/>
                </a:lnTo>
                <a:lnTo>
                  <a:pt x="1924050" y="141732"/>
                </a:lnTo>
                <a:lnTo>
                  <a:pt x="1930400" y="141732"/>
                </a:lnTo>
                <a:lnTo>
                  <a:pt x="1936750" y="144780"/>
                </a:lnTo>
                <a:lnTo>
                  <a:pt x="1943100" y="144780"/>
                </a:lnTo>
                <a:close/>
              </a:path>
              <a:path w="1955800" h="510540">
                <a:moveTo>
                  <a:pt x="1924050" y="141732"/>
                </a:moveTo>
                <a:lnTo>
                  <a:pt x="1917700" y="138684"/>
                </a:lnTo>
                <a:lnTo>
                  <a:pt x="1917700" y="141732"/>
                </a:lnTo>
                <a:lnTo>
                  <a:pt x="1924050" y="141732"/>
                </a:lnTo>
                <a:close/>
              </a:path>
              <a:path w="1955800" h="510540">
                <a:moveTo>
                  <a:pt x="1943100" y="156972"/>
                </a:moveTo>
                <a:lnTo>
                  <a:pt x="1943100" y="147828"/>
                </a:lnTo>
                <a:lnTo>
                  <a:pt x="1936750" y="144780"/>
                </a:lnTo>
                <a:lnTo>
                  <a:pt x="1930400" y="144780"/>
                </a:lnTo>
                <a:lnTo>
                  <a:pt x="1924050" y="141732"/>
                </a:lnTo>
                <a:lnTo>
                  <a:pt x="1917700" y="141732"/>
                </a:lnTo>
                <a:lnTo>
                  <a:pt x="1917700" y="150876"/>
                </a:lnTo>
                <a:lnTo>
                  <a:pt x="1930400" y="154686"/>
                </a:lnTo>
                <a:lnTo>
                  <a:pt x="1943100" y="156972"/>
                </a:lnTo>
                <a:close/>
              </a:path>
              <a:path w="1955800" h="510540">
                <a:moveTo>
                  <a:pt x="1930400" y="154686"/>
                </a:moveTo>
                <a:lnTo>
                  <a:pt x="1917700" y="150876"/>
                </a:lnTo>
                <a:lnTo>
                  <a:pt x="1917700" y="152400"/>
                </a:lnTo>
                <a:lnTo>
                  <a:pt x="1930400" y="154686"/>
                </a:lnTo>
                <a:close/>
              </a:path>
              <a:path w="1955800" h="510540">
                <a:moveTo>
                  <a:pt x="1943100" y="158496"/>
                </a:moveTo>
                <a:lnTo>
                  <a:pt x="1930400" y="154686"/>
                </a:lnTo>
                <a:lnTo>
                  <a:pt x="1917700" y="152400"/>
                </a:lnTo>
                <a:lnTo>
                  <a:pt x="1917700" y="160020"/>
                </a:lnTo>
                <a:lnTo>
                  <a:pt x="1930400" y="160020"/>
                </a:lnTo>
                <a:lnTo>
                  <a:pt x="1938866" y="163068"/>
                </a:lnTo>
                <a:lnTo>
                  <a:pt x="1939925" y="162687"/>
                </a:lnTo>
                <a:lnTo>
                  <a:pt x="1943100" y="158496"/>
                </a:lnTo>
                <a:close/>
              </a:path>
              <a:path w="1955800" h="510540">
                <a:moveTo>
                  <a:pt x="1938866" y="163068"/>
                </a:moveTo>
                <a:lnTo>
                  <a:pt x="1930400" y="160020"/>
                </a:lnTo>
                <a:lnTo>
                  <a:pt x="1917700" y="160020"/>
                </a:lnTo>
                <a:lnTo>
                  <a:pt x="1917700" y="166116"/>
                </a:lnTo>
                <a:lnTo>
                  <a:pt x="1930400" y="166116"/>
                </a:lnTo>
                <a:lnTo>
                  <a:pt x="1938866" y="163068"/>
                </a:lnTo>
                <a:close/>
              </a:path>
              <a:path w="1955800" h="510540">
                <a:moveTo>
                  <a:pt x="1939471" y="163285"/>
                </a:moveTo>
                <a:lnTo>
                  <a:pt x="1938866" y="163068"/>
                </a:lnTo>
                <a:lnTo>
                  <a:pt x="1930400" y="166116"/>
                </a:lnTo>
                <a:lnTo>
                  <a:pt x="1917700" y="166116"/>
                </a:lnTo>
                <a:lnTo>
                  <a:pt x="1917700" y="167640"/>
                </a:lnTo>
                <a:lnTo>
                  <a:pt x="1930400" y="175260"/>
                </a:lnTo>
                <a:lnTo>
                  <a:pt x="1939471" y="163285"/>
                </a:lnTo>
                <a:close/>
              </a:path>
              <a:path w="1955800" h="510540">
                <a:moveTo>
                  <a:pt x="1943100" y="178308"/>
                </a:moveTo>
                <a:lnTo>
                  <a:pt x="1943100" y="164592"/>
                </a:lnTo>
                <a:lnTo>
                  <a:pt x="1939471" y="163285"/>
                </a:lnTo>
                <a:lnTo>
                  <a:pt x="1930400" y="175260"/>
                </a:lnTo>
                <a:lnTo>
                  <a:pt x="1917700" y="167640"/>
                </a:lnTo>
                <a:lnTo>
                  <a:pt x="1930400" y="176784"/>
                </a:lnTo>
                <a:lnTo>
                  <a:pt x="1930400" y="184404"/>
                </a:lnTo>
                <a:lnTo>
                  <a:pt x="1943100" y="178308"/>
                </a:lnTo>
                <a:close/>
              </a:path>
              <a:path w="1955800" h="510540">
                <a:moveTo>
                  <a:pt x="1930400" y="193548"/>
                </a:moveTo>
                <a:lnTo>
                  <a:pt x="1930400" y="184404"/>
                </a:lnTo>
                <a:lnTo>
                  <a:pt x="1917700" y="184404"/>
                </a:lnTo>
                <a:lnTo>
                  <a:pt x="1917700" y="188976"/>
                </a:lnTo>
                <a:lnTo>
                  <a:pt x="1930400" y="193548"/>
                </a:lnTo>
                <a:close/>
              </a:path>
              <a:path w="1955800" h="510540">
                <a:moveTo>
                  <a:pt x="1930400" y="195072"/>
                </a:moveTo>
                <a:lnTo>
                  <a:pt x="1930400" y="193548"/>
                </a:lnTo>
                <a:lnTo>
                  <a:pt x="1917700" y="188976"/>
                </a:lnTo>
                <a:lnTo>
                  <a:pt x="1930400" y="195072"/>
                </a:lnTo>
                <a:close/>
              </a:path>
              <a:path w="1955800" h="510540">
                <a:moveTo>
                  <a:pt x="1955800" y="111252"/>
                </a:moveTo>
                <a:lnTo>
                  <a:pt x="1930400" y="106680"/>
                </a:lnTo>
                <a:lnTo>
                  <a:pt x="1920875" y="123825"/>
                </a:lnTo>
                <a:lnTo>
                  <a:pt x="1930400" y="120396"/>
                </a:lnTo>
                <a:lnTo>
                  <a:pt x="1943100" y="120396"/>
                </a:lnTo>
                <a:lnTo>
                  <a:pt x="1943100" y="121920"/>
                </a:lnTo>
                <a:lnTo>
                  <a:pt x="1952336" y="117486"/>
                </a:lnTo>
                <a:lnTo>
                  <a:pt x="1955800" y="111252"/>
                </a:lnTo>
                <a:close/>
              </a:path>
              <a:path w="1955800" h="510540">
                <a:moveTo>
                  <a:pt x="1936750" y="144780"/>
                </a:moveTo>
                <a:lnTo>
                  <a:pt x="1930400" y="141732"/>
                </a:lnTo>
                <a:lnTo>
                  <a:pt x="1924050" y="141732"/>
                </a:lnTo>
                <a:lnTo>
                  <a:pt x="1930400" y="144780"/>
                </a:lnTo>
                <a:lnTo>
                  <a:pt x="1936750" y="144780"/>
                </a:lnTo>
                <a:close/>
              </a:path>
              <a:path w="1955800" h="510540">
                <a:moveTo>
                  <a:pt x="1930400" y="201168"/>
                </a:moveTo>
                <a:lnTo>
                  <a:pt x="1930400" y="195072"/>
                </a:lnTo>
                <a:lnTo>
                  <a:pt x="1925320" y="201168"/>
                </a:lnTo>
                <a:lnTo>
                  <a:pt x="1930400" y="201168"/>
                </a:lnTo>
                <a:close/>
              </a:path>
              <a:path w="1955800" h="510540">
                <a:moveTo>
                  <a:pt x="1931987" y="52959"/>
                </a:moveTo>
                <a:lnTo>
                  <a:pt x="1930400" y="53340"/>
                </a:lnTo>
                <a:lnTo>
                  <a:pt x="1930400" y="56388"/>
                </a:lnTo>
                <a:lnTo>
                  <a:pt x="1931987" y="52959"/>
                </a:lnTo>
                <a:close/>
              </a:path>
              <a:path w="1955800" h="510540">
                <a:moveTo>
                  <a:pt x="1955800" y="57912"/>
                </a:moveTo>
                <a:lnTo>
                  <a:pt x="1955800" y="50292"/>
                </a:lnTo>
                <a:lnTo>
                  <a:pt x="1943100" y="50292"/>
                </a:lnTo>
                <a:lnTo>
                  <a:pt x="1931987" y="52959"/>
                </a:lnTo>
                <a:lnTo>
                  <a:pt x="1930400" y="56388"/>
                </a:lnTo>
                <a:lnTo>
                  <a:pt x="1955800" y="57912"/>
                </a:lnTo>
                <a:close/>
              </a:path>
              <a:path w="1955800" h="510540">
                <a:moveTo>
                  <a:pt x="1955800" y="67056"/>
                </a:moveTo>
                <a:lnTo>
                  <a:pt x="1955800" y="57912"/>
                </a:lnTo>
                <a:lnTo>
                  <a:pt x="1930400" y="56388"/>
                </a:lnTo>
                <a:lnTo>
                  <a:pt x="1930400" y="62484"/>
                </a:lnTo>
                <a:lnTo>
                  <a:pt x="1943100" y="67056"/>
                </a:lnTo>
                <a:lnTo>
                  <a:pt x="1955800" y="67056"/>
                </a:lnTo>
                <a:close/>
              </a:path>
              <a:path w="1955800" h="510540">
                <a:moveTo>
                  <a:pt x="1955800" y="79248"/>
                </a:moveTo>
                <a:lnTo>
                  <a:pt x="1955800" y="67056"/>
                </a:lnTo>
                <a:lnTo>
                  <a:pt x="1943100" y="67056"/>
                </a:lnTo>
                <a:lnTo>
                  <a:pt x="1930400" y="62484"/>
                </a:lnTo>
                <a:lnTo>
                  <a:pt x="1930400" y="74676"/>
                </a:lnTo>
                <a:lnTo>
                  <a:pt x="1943100" y="74676"/>
                </a:lnTo>
                <a:lnTo>
                  <a:pt x="1955800" y="79248"/>
                </a:lnTo>
                <a:close/>
              </a:path>
              <a:path w="1955800" h="510540">
                <a:moveTo>
                  <a:pt x="1955800" y="85344"/>
                </a:moveTo>
                <a:lnTo>
                  <a:pt x="1955800" y="79248"/>
                </a:lnTo>
                <a:lnTo>
                  <a:pt x="1943100" y="74676"/>
                </a:lnTo>
                <a:lnTo>
                  <a:pt x="1930400" y="74676"/>
                </a:lnTo>
                <a:lnTo>
                  <a:pt x="1930400" y="82296"/>
                </a:lnTo>
                <a:lnTo>
                  <a:pt x="1955800" y="85344"/>
                </a:lnTo>
                <a:close/>
              </a:path>
              <a:path w="1955800" h="510540">
                <a:moveTo>
                  <a:pt x="1955800" y="89916"/>
                </a:moveTo>
                <a:lnTo>
                  <a:pt x="1955800" y="85344"/>
                </a:lnTo>
                <a:lnTo>
                  <a:pt x="1930400" y="82296"/>
                </a:lnTo>
                <a:lnTo>
                  <a:pt x="1930400" y="96012"/>
                </a:lnTo>
                <a:lnTo>
                  <a:pt x="1943100" y="96012"/>
                </a:lnTo>
                <a:lnTo>
                  <a:pt x="1955800" y="89916"/>
                </a:lnTo>
                <a:close/>
              </a:path>
              <a:path w="1955800" h="510540">
                <a:moveTo>
                  <a:pt x="1955800" y="103632"/>
                </a:moveTo>
                <a:lnTo>
                  <a:pt x="1955800" y="89916"/>
                </a:lnTo>
                <a:lnTo>
                  <a:pt x="1943100" y="96012"/>
                </a:lnTo>
                <a:lnTo>
                  <a:pt x="1930400" y="96012"/>
                </a:lnTo>
                <a:lnTo>
                  <a:pt x="1930400" y="97536"/>
                </a:lnTo>
                <a:lnTo>
                  <a:pt x="1943100" y="97536"/>
                </a:lnTo>
                <a:lnTo>
                  <a:pt x="1955800" y="103632"/>
                </a:lnTo>
                <a:close/>
              </a:path>
              <a:path w="1955800" h="510540">
                <a:moveTo>
                  <a:pt x="1955800" y="109728"/>
                </a:moveTo>
                <a:lnTo>
                  <a:pt x="1955800" y="103632"/>
                </a:lnTo>
                <a:lnTo>
                  <a:pt x="1943100" y="97536"/>
                </a:lnTo>
                <a:lnTo>
                  <a:pt x="1930400" y="97536"/>
                </a:lnTo>
                <a:lnTo>
                  <a:pt x="1930400" y="106680"/>
                </a:lnTo>
                <a:lnTo>
                  <a:pt x="1955800" y="109728"/>
                </a:lnTo>
                <a:close/>
              </a:path>
              <a:path w="1955800" h="510540">
                <a:moveTo>
                  <a:pt x="1955800" y="111252"/>
                </a:moveTo>
                <a:lnTo>
                  <a:pt x="1955800" y="109728"/>
                </a:lnTo>
                <a:lnTo>
                  <a:pt x="1930400" y="106680"/>
                </a:lnTo>
                <a:lnTo>
                  <a:pt x="1955800" y="111252"/>
                </a:lnTo>
                <a:close/>
              </a:path>
              <a:path w="1955800" h="510540">
                <a:moveTo>
                  <a:pt x="1952336" y="117486"/>
                </a:moveTo>
                <a:lnTo>
                  <a:pt x="1943100" y="121920"/>
                </a:lnTo>
                <a:lnTo>
                  <a:pt x="1930400" y="121920"/>
                </a:lnTo>
                <a:lnTo>
                  <a:pt x="1930400" y="131826"/>
                </a:lnTo>
                <a:lnTo>
                  <a:pt x="1943100" y="134112"/>
                </a:lnTo>
                <a:lnTo>
                  <a:pt x="1952336" y="117486"/>
                </a:lnTo>
                <a:close/>
              </a:path>
              <a:path w="1955800" h="510540">
                <a:moveTo>
                  <a:pt x="1943100" y="158496"/>
                </a:moveTo>
                <a:lnTo>
                  <a:pt x="1943100" y="156972"/>
                </a:lnTo>
                <a:lnTo>
                  <a:pt x="1930400" y="154686"/>
                </a:lnTo>
                <a:lnTo>
                  <a:pt x="1943100" y="158496"/>
                </a:lnTo>
                <a:close/>
              </a:path>
              <a:path w="1955800" h="510540">
                <a:moveTo>
                  <a:pt x="1955800" y="36576"/>
                </a:moveTo>
                <a:lnTo>
                  <a:pt x="1955800" y="30480"/>
                </a:lnTo>
                <a:lnTo>
                  <a:pt x="1943100" y="28956"/>
                </a:lnTo>
                <a:lnTo>
                  <a:pt x="1931987" y="52959"/>
                </a:lnTo>
                <a:lnTo>
                  <a:pt x="1943100" y="50292"/>
                </a:lnTo>
                <a:lnTo>
                  <a:pt x="1943100" y="36576"/>
                </a:lnTo>
                <a:lnTo>
                  <a:pt x="1955800" y="36576"/>
                </a:lnTo>
                <a:close/>
              </a:path>
              <a:path w="1955800" h="510540">
                <a:moveTo>
                  <a:pt x="1943100" y="147828"/>
                </a:moveTo>
                <a:lnTo>
                  <a:pt x="1943100" y="144780"/>
                </a:lnTo>
                <a:lnTo>
                  <a:pt x="1936750" y="144780"/>
                </a:lnTo>
                <a:lnTo>
                  <a:pt x="1943100" y="147828"/>
                </a:lnTo>
                <a:close/>
              </a:path>
              <a:path w="1955800" h="510540">
                <a:moveTo>
                  <a:pt x="1939925" y="162687"/>
                </a:moveTo>
                <a:lnTo>
                  <a:pt x="1938866" y="163068"/>
                </a:lnTo>
                <a:lnTo>
                  <a:pt x="1939471" y="163285"/>
                </a:lnTo>
                <a:lnTo>
                  <a:pt x="1939925" y="162687"/>
                </a:lnTo>
                <a:close/>
              </a:path>
              <a:path w="1955800" h="510540">
                <a:moveTo>
                  <a:pt x="1943100" y="161544"/>
                </a:moveTo>
                <a:lnTo>
                  <a:pt x="1943100" y="158496"/>
                </a:lnTo>
                <a:lnTo>
                  <a:pt x="1939925" y="162687"/>
                </a:lnTo>
                <a:lnTo>
                  <a:pt x="1943100" y="161544"/>
                </a:lnTo>
                <a:close/>
              </a:path>
              <a:path w="1955800" h="510540">
                <a:moveTo>
                  <a:pt x="1955800" y="3048"/>
                </a:moveTo>
                <a:lnTo>
                  <a:pt x="1955800" y="0"/>
                </a:lnTo>
                <a:lnTo>
                  <a:pt x="1943100" y="0"/>
                </a:lnTo>
                <a:lnTo>
                  <a:pt x="1943100" y="3048"/>
                </a:lnTo>
                <a:lnTo>
                  <a:pt x="1955800" y="3048"/>
                </a:lnTo>
                <a:close/>
              </a:path>
              <a:path w="1955800" h="510540">
                <a:moveTo>
                  <a:pt x="1955800" y="6096"/>
                </a:moveTo>
                <a:lnTo>
                  <a:pt x="1955800" y="3048"/>
                </a:lnTo>
                <a:lnTo>
                  <a:pt x="1943100" y="3048"/>
                </a:lnTo>
                <a:lnTo>
                  <a:pt x="1943100" y="6096"/>
                </a:lnTo>
                <a:lnTo>
                  <a:pt x="1955800" y="6096"/>
                </a:lnTo>
                <a:close/>
              </a:path>
              <a:path w="1955800" h="510540">
                <a:moveTo>
                  <a:pt x="1955800" y="24384"/>
                </a:moveTo>
                <a:lnTo>
                  <a:pt x="1955800" y="6096"/>
                </a:lnTo>
                <a:lnTo>
                  <a:pt x="1943100" y="6096"/>
                </a:lnTo>
                <a:lnTo>
                  <a:pt x="1943100" y="24384"/>
                </a:lnTo>
                <a:lnTo>
                  <a:pt x="1955800" y="24384"/>
                </a:lnTo>
                <a:close/>
              </a:path>
              <a:path w="1955800" h="510540">
                <a:moveTo>
                  <a:pt x="1955800" y="30480"/>
                </a:moveTo>
                <a:lnTo>
                  <a:pt x="1955800" y="24384"/>
                </a:lnTo>
                <a:lnTo>
                  <a:pt x="1943100" y="24384"/>
                </a:lnTo>
                <a:lnTo>
                  <a:pt x="1943100" y="28956"/>
                </a:lnTo>
                <a:lnTo>
                  <a:pt x="1955800" y="30480"/>
                </a:lnTo>
                <a:close/>
              </a:path>
              <a:path w="1955800" h="510540">
                <a:moveTo>
                  <a:pt x="1955800" y="50292"/>
                </a:moveTo>
                <a:lnTo>
                  <a:pt x="1955800" y="36576"/>
                </a:lnTo>
                <a:lnTo>
                  <a:pt x="1943100" y="36576"/>
                </a:lnTo>
                <a:lnTo>
                  <a:pt x="1943100" y="50292"/>
                </a:lnTo>
                <a:lnTo>
                  <a:pt x="1955800" y="50292"/>
                </a:lnTo>
                <a:close/>
              </a:path>
              <a:path w="1955800" h="510540">
                <a:moveTo>
                  <a:pt x="1955800" y="115824"/>
                </a:moveTo>
                <a:lnTo>
                  <a:pt x="1955800" y="111252"/>
                </a:lnTo>
                <a:lnTo>
                  <a:pt x="1952336" y="117486"/>
                </a:lnTo>
                <a:lnTo>
                  <a:pt x="1955800" y="115824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1389082" y="4296335"/>
            <a:ext cx="114188" cy="166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1879610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6033" y="1289124"/>
            <a:ext cx="7583021" cy="13791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Wingdings"/>
              <a:buChar char=""/>
              <a:tabLst>
                <a:tab pos="313781" algn="l"/>
              </a:tabLst>
            </a:pPr>
            <a:r>
              <a:rPr sz="2118" dirty="0">
                <a:latin typeface="Times New Roman"/>
                <a:cs typeface="Times New Roman"/>
              </a:rPr>
              <a:t>A chosen attribute </a:t>
            </a:r>
            <a:r>
              <a:rPr sz="2118" b="1" i="1" spc="-4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r>
              <a:rPr sz="2118" spc="-4" dirty="0">
                <a:latin typeface="Times New Roman"/>
                <a:cs typeface="Times New Roman"/>
              </a:rPr>
              <a:t>, with </a:t>
            </a:r>
            <a:r>
              <a:rPr sz="2118" b="1" i="1" dirty="0">
                <a:solidFill>
                  <a:srgbClr val="006FC0"/>
                </a:solidFill>
                <a:latin typeface="Times New Roman"/>
                <a:cs typeface="Times New Roman"/>
              </a:rPr>
              <a:t>K </a:t>
            </a:r>
            <a:r>
              <a:rPr sz="2118" dirty="0">
                <a:latin typeface="Times New Roman"/>
                <a:cs typeface="Times New Roman"/>
              </a:rPr>
              <a:t>distinct values, divides the training</a:t>
            </a:r>
            <a:r>
              <a:rPr sz="2118" spc="-25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set</a:t>
            </a:r>
            <a:endParaRPr sz="2118">
              <a:latin typeface="Times New Roman"/>
              <a:cs typeface="Times New Roman"/>
            </a:endParaRPr>
          </a:p>
          <a:p>
            <a:pPr marL="313221"/>
            <a:r>
              <a:rPr sz="2118" b="1" i="1" dirty="0">
                <a:solidFill>
                  <a:srgbClr val="6F2FA0"/>
                </a:solidFill>
                <a:latin typeface="Times New Roman"/>
                <a:cs typeface="Times New Roman"/>
              </a:rPr>
              <a:t>E </a:t>
            </a:r>
            <a:r>
              <a:rPr sz="2118" dirty="0">
                <a:latin typeface="Times New Roman"/>
                <a:cs typeface="Times New Roman"/>
              </a:rPr>
              <a:t>into subsets </a:t>
            </a:r>
            <a:r>
              <a:rPr sz="2118" b="1" i="1" spc="-4" dirty="0">
                <a:solidFill>
                  <a:srgbClr val="6F2FA0"/>
                </a:solidFill>
                <a:latin typeface="Times New Roman"/>
                <a:cs typeface="Times New Roman"/>
              </a:rPr>
              <a:t>E</a:t>
            </a:r>
            <a:r>
              <a:rPr sz="2118" b="1" i="1" spc="-6" baseline="-20833" dirty="0">
                <a:solidFill>
                  <a:srgbClr val="6F2FA0"/>
                </a:solidFill>
                <a:latin typeface="Times New Roman"/>
                <a:cs typeface="Times New Roman"/>
              </a:rPr>
              <a:t>1</a:t>
            </a:r>
            <a:r>
              <a:rPr sz="2118" b="1" spc="-4" dirty="0">
                <a:solidFill>
                  <a:srgbClr val="6F2FA0"/>
                </a:solidFill>
                <a:latin typeface="Times New Roman"/>
                <a:cs typeface="Times New Roman"/>
              </a:rPr>
              <a:t>, </a:t>
            </a:r>
            <a:r>
              <a:rPr sz="2118" b="1" dirty="0">
                <a:solidFill>
                  <a:srgbClr val="6F2FA0"/>
                </a:solidFill>
                <a:latin typeface="Times New Roman"/>
                <a:cs typeface="Times New Roman"/>
              </a:rPr>
              <a:t>… ,</a:t>
            </a:r>
            <a:r>
              <a:rPr sz="2118" b="1" spc="-44" dirty="0">
                <a:solidFill>
                  <a:srgbClr val="6F2FA0"/>
                </a:solidFill>
                <a:latin typeface="Times New Roman"/>
                <a:cs typeface="Times New Roman"/>
              </a:rPr>
              <a:t> </a:t>
            </a:r>
            <a:r>
              <a:rPr sz="2118" b="1" i="1" spc="-4" dirty="0">
                <a:solidFill>
                  <a:srgbClr val="6F2FA0"/>
                </a:solidFill>
                <a:latin typeface="Times New Roman"/>
                <a:cs typeface="Times New Roman"/>
              </a:rPr>
              <a:t>E</a:t>
            </a:r>
            <a:r>
              <a:rPr sz="2118" b="1" i="1" spc="-6" baseline="-20833" dirty="0">
                <a:solidFill>
                  <a:srgbClr val="6F2FA0"/>
                </a:solidFill>
                <a:latin typeface="Times New Roman"/>
                <a:cs typeface="Times New Roman"/>
              </a:rPr>
              <a:t>K</a:t>
            </a:r>
            <a:r>
              <a:rPr sz="2118" spc="-4" dirty="0">
                <a:latin typeface="Times New Roman"/>
                <a:cs typeface="Times New Roman"/>
              </a:rPr>
              <a:t>.</a:t>
            </a:r>
            <a:endParaRPr sz="2118">
              <a:latin typeface="Times New Roman"/>
              <a:cs typeface="Times New Roman"/>
            </a:endParaRPr>
          </a:p>
          <a:p>
            <a:pPr marL="313781" indent="-302575">
              <a:spcBef>
                <a:spcPts val="507"/>
              </a:spcBef>
              <a:buFont typeface="Wingdings"/>
              <a:buChar char=""/>
              <a:tabLst>
                <a:tab pos="313781" algn="l"/>
              </a:tabLst>
            </a:pPr>
            <a:r>
              <a:rPr sz="2118" spc="-4" dirty="0">
                <a:latin typeface="Times New Roman"/>
                <a:cs typeface="Times New Roman"/>
              </a:rPr>
              <a:t>The </a:t>
            </a:r>
            <a:r>
              <a:rPr sz="2118" b="1" spc="-4" dirty="0">
                <a:solidFill>
                  <a:srgbClr val="FF0000"/>
                </a:solidFill>
                <a:latin typeface="Times New Roman"/>
                <a:cs typeface="Times New Roman"/>
              </a:rPr>
              <a:t>Expected Entropy (EH) </a:t>
            </a:r>
            <a:r>
              <a:rPr sz="2118" b="1" spc="-4" dirty="0">
                <a:latin typeface="Times New Roman"/>
                <a:cs typeface="Times New Roman"/>
              </a:rPr>
              <a:t>remaining </a:t>
            </a:r>
            <a:r>
              <a:rPr sz="2118" spc="-4" dirty="0">
                <a:latin typeface="Times New Roman"/>
                <a:cs typeface="Times New Roman"/>
              </a:rPr>
              <a:t>after </a:t>
            </a:r>
            <a:r>
              <a:rPr sz="2118" dirty="0">
                <a:latin typeface="Times New Roman"/>
                <a:cs typeface="Times New Roman"/>
              </a:rPr>
              <a:t>trying attribute</a:t>
            </a:r>
            <a:r>
              <a:rPr sz="2118" spc="-93" dirty="0">
                <a:latin typeface="Times New Roman"/>
                <a:cs typeface="Times New Roman"/>
              </a:rPr>
              <a:t> </a:t>
            </a:r>
            <a:r>
              <a:rPr sz="2118" b="1" i="1" dirty="0">
                <a:solidFill>
                  <a:srgbClr val="006FC0"/>
                </a:solidFill>
                <a:latin typeface="Times New Roman"/>
                <a:cs typeface="Times New Roman"/>
              </a:rPr>
              <a:t>A</a:t>
            </a:r>
            <a:endParaRPr sz="2118">
              <a:latin typeface="Times New Roman"/>
              <a:cs typeface="Times New Roman"/>
            </a:endParaRPr>
          </a:p>
          <a:p>
            <a:pPr marL="313221"/>
            <a:r>
              <a:rPr sz="2118" spc="-4" dirty="0">
                <a:latin typeface="Times New Roman"/>
                <a:cs typeface="Times New Roman"/>
              </a:rPr>
              <a:t>(with </a:t>
            </a:r>
            <a:r>
              <a:rPr sz="2118" dirty="0">
                <a:latin typeface="Times New Roman"/>
                <a:cs typeface="Times New Roman"/>
              </a:rPr>
              <a:t>branches </a:t>
            </a:r>
            <a:r>
              <a:rPr sz="2118" i="1" spc="-4" dirty="0">
                <a:solidFill>
                  <a:srgbClr val="006FC0"/>
                </a:solidFill>
                <a:latin typeface="Times New Roman"/>
                <a:cs typeface="Times New Roman"/>
              </a:rPr>
              <a:t>i=1,2,…,</a:t>
            </a:r>
            <a:r>
              <a:rPr sz="2118" b="1" i="1" spc="-4" dirty="0">
                <a:solidFill>
                  <a:srgbClr val="006FC0"/>
                </a:solidFill>
                <a:latin typeface="Times New Roman"/>
                <a:cs typeface="Times New Roman"/>
              </a:rPr>
              <a:t>K</a:t>
            </a:r>
            <a:r>
              <a:rPr sz="2118" spc="-4" dirty="0">
                <a:latin typeface="Times New Roman"/>
                <a:cs typeface="Times New Roman"/>
              </a:rPr>
              <a:t>)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45006" y="2670586"/>
            <a:ext cx="858146" cy="758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4854387" y="3321423"/>
            <a:ext cx="758638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859535" y="0"/>
                </a:lnTo>
              </a:path>
            </a:pathLst>
          </a:custGeom>
          <a:ln w="133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5762064" y="3321423"/>
            <a:ext cx="759759" cy="0"/>
          </a:xfrm>
          <a:custGeom>
            <a:avLst/>
            <a:gdLst/>
            <a:ahLst/>
            <a:cxnLst/>
            <a:rect l="l" t="t" r="r" b="b"/>
            <a:pathLst>
              <a:path w="861059">
                <a:moveTo>
                  <a:pt x="0" y="0"/>
                </a:moveTo>
                <a:lnTo>
                  <a:pt x="861059" y="0"/>
                </a:lnTo>
              </a:path>
            </a:pathLst>
          </a:custGeom>
          <a:ln w="133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 txBox="1"/>
          <p:nvPr/>
        </p:nvSpPr>
        <p:spPr>
          <a:xfrm>
            <a:off x="6026522" y="2919564"/>
            <a:ext cx="204507" cy="353596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206" i="1" spc="-35" dirty="0">
                <a:latin typeface="Times New Roman"/>
                <a:cs typeface="Times New Roman"/>
              </a:rPr>
              <a:t>n</a:t>
            </a:r>
            <a:r>
              <a:rPr sz="1919" i="1" spc="6" baseline="-22988" dirty="0">
                <a:latin typeface="Times New Roman"/>
                <a:cs typeface="Times New Roman"/>
              </a:rPr>
              <a:t>i</a:t>
            </a:r>
            <a:endParaRPr sz="1919" baseline="-2298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1936" y="3098410"/>
            <a:ext cx="999004" cy="353596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893156" algn="l"/>
              </a:tabLst>
            </a:pPr>
            <a:r>
              <a:rPr sz="2206" spc="4" dirty="0">
                <a:latin typeface="Times New Roman"/>
                <a:cs typeface="Times New Roman"/>
              </a:rPr>
              <a:t>,	</a:t>
            </a:r>
            <a:r>
              <a:rPr sz="2206" spc="9" dirty="0">
                <a:latin typeface="Times New Roman"/>
                <a:cs typeface="Times New Roman"/>
              </a:rPr>
              <a:t>)</a:t>
            </a:r>
            <a:endParaRPr sz="2206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9102" y="2919564"/>
            <a:ext cx="1532965" cy="353596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1335252" algn="l"/>
              </a:tabLst>
            </a:pPr>
            <a:r>
              <a:rPr sz="2206" i="1" spc="124" dirty="0">
                <a:latin typeface="Times New Roman"/>
                <a:cs typeface="Times New Roman"/>
              </a:rPr>
              <a:t>p</a:t>
            </a:r>
            <a:r>
              <a:rPr sz="1919" i="1" spc="6" baseline="-22988" dirty="0">
                <a:latin typeface="Times New Roman"/>
                <a:cs typeface="Times New Roman"/>
              </a:rPr>
              <a:t>i</a:t>
            </a:r>
            <a:r>
              <a:rPr sz="1919" i="1" spc="-152" baseline="-22988" dirty="0">
                <a:latin typeface="Times New Roman"/>
                <a:cs typeface="Times New Roman"/>
              </a:rPr>
              <a:t> </a:t>
            </a:r>
            <a:r>
              <a:rPr sz="2206" spc="110" dirty="0">
                <a:latin typeface="Symbol"/>
                <a:cs typeface="Symbol"/>
              </a:rPr>
              <a:t></a:t>
            </a:r>
            <a:r>
              <a:rPr sz="2206" i="1" spc="-35" dirty="0">
                <a:latin typeface="Times New Roman"/>
                <a:cs typeface="Times New Roman"/>
              </a:rPr>
              <a:t>n</a:t>
            </a:r>
            <a:r>
              <a:rPr sz="1919" i="1" spc="6" baseline="-22988" dirty="0">
                <a:latin typeface="Times New Roman"/>
                <a:cs typeface="Times New Roman"/>
              </a:rPr>
              <a:t>i</a:t>
            </a:r>
            <a:r>
              <a:rPr sz="1919" i="1" baseline="-22988" dirty="0">
                <a:latin typeface="Times New Roman"/>
                <a:cs typeface="Times New Roman"/>
              </a:rPr>
              <a:t>  </a:t>
            </a:r>
            <a:r>
              <a:rPr sz="1919" i="1" spc="-205" baseline="-22988" dirty="0">
                <a:latin typeface="Times New Roman"/>
                <a:cs typeface="Times New Roman"/>
              </a:rPr>
              <a:t> </a:t>
            </a:r>
            <a:r>
              <a:rPr sz="3309" i="1" spc="26" baseline="-35555" dirty="0">
                <a:latin typeface="Times New Roman"/>
                <a:cs typeface="Times New Roman"/>
              </a:rPr>
              <a:t>H</a:t>
            </a:r>
            <a:r>
              <a:rPr sz="3309" i="1" spc="-377" baseline="-35555" dirty="0">
                <a:latin typeface="Times New Roman"/>
                <a:cs typeface="Times New Roman"/>
              </a:rPr>
              <a:t> </a:t>
            </a:r>
            <a:r>
              <a:rPr sz="3309" spc="13" baseline="-35555" dirty="0">
                <a:latin typeface="Times New Roman"/>
                <a:cs typeface="Times New Roman"/>
              </a:rPr>
              <a:t>(</a:t>
            </a:r>
            <a:r>
              <a:rPr sz="3309" baseline="-35555" dirty="0">
                <a:latin typeface="Times New Roman"/>
                <a:cs typeface="Times New Roman"/>
              </a:rPr>
              <a:t>	</a:t>
            </a:r>
            <a:r>
              <a:rPr sz="2206" i="1" spc="-4" dirty="0">
                <a:latin typeface="Times New Roman"/>
                <a:cs typeface="Times New Roman"/>
              </a:rPr>
              <a:t>p</a:t>
            </a:r>
            <a:r>
              <a:rPr sz="1919" i="1" spc="6" baseline="-22988" dirty="0">
                <a:latin typeface="Times New Roman"/>
                <a:cs typeface="Times New Roman"/>
              </a:rPr>
              <a:t>i</a:t>
            </a:r>
            <a:endParaRPr sz="1919" baseline="-2298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4548" y="2871922"/>
            <a:ext cx="1400175" cy="552187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R="95815" algn="r">
              <a:lnSpc>
                <a:spcPts val="887"/>
              </a:lnSpc>
              <a:spcBef>
                <a:spcPts val="106"/>
              </a:spcBef>
            </a:pPr>
            <a:r>
              <a:rPr sz="1279" i="1" spc="13" dirty="0">
                <a:latin typeface="Times New Roman"/>
                <a:cs typeface="Times New Roman"/>
              </a:rPr>
              <a:t>K</a:t>
            </a:r>
            <a:endParaRPr sz="1279" dirty="0">
              <a:latin typeface="Times New Roman"/>
              <a:cs typeface="Times New Roman"/>
            </a:endParaRPr>
          </a:p>
          <a:p>
            <a:pPr marL="11206">
              <a:lnSpc>
                <a:spcPts val="3322"/>
              </a:lnSpc>
            </a:pPr>
            <a:r>
              <a:rPr sz="2206" i="1" spc="18" dirty="0">
                <a:latin typeface="Times New Roman"/>
                <a:cs typeface="Times New Roman"/>
              </a:rPr>
              <a:t>EH</a:t>
            </a:r>
            <a:r>
              <a:rPr sz="2206" i="1" spc="-269" dirty="0">
                <a:latin typeface="Times New Roman"/>
                <a:cs typeface="Times New Roman"/>
              </a:rPr>
              <a:t> </a:t>
            </a:r>
            <a:r>
              <a:rPr sz="2206" spc="9" dirty="0">
                <a:latin typeface="Times New Roman"/>
                <a:cs typeface="Times New Roman"/>
              </a:rPr>
              <a:t>(</a:t>
            </a:r>
            <a:r>
              <a:rPr sz="2206" spc="-326" dirty="0">
                <a:latin typeface="Times New Roman"/>
                <a:cs typeface="Times New Roman"/>
              </a:rPr>
              <a:t> </a:t>
            </a:r>
            <a:r>
              <a:rPr sz="2206" i="1" spc="-13" dirty="0">
                <a:latin typeface="Times New Roman"/>
                <a:cs typeface="Times New Roman"/>
              </a:rPr>
              <a:t>A</a:t>
            </a:r>
            <a:r>
              <a:rPr sz="2206" spc="-13" dirty="0">
                <a:latin typeface="Times New Roman"/>
                <a:cs typeface="Times New Roman"/>
              </a:rPr>
              <a:t>)</a:t>
            </a:r>
            <a:r>
              <a:rPr sz="2206" spc="-62" dirty="0">
                <a:latin typeface="Times New Roman"/>
                <a:cs typeface="Times New Roman"/>
              </a:rPr>
              <a:t> </a:t>
            </a:r>
            <a:r>
              <a:rPr sz="2206" spc="13" dirty="0">
                <a:latin typeface="Symbol"/>
                <a:cs typeface="Symbol"/>
              </a:rPr>
              <a:t></a:t>
            </a:r>
            <a:r>
              <a:rPr sz="2206" spc="-62" dirty="0">
                <a:latin typeface="Times New Roman"/>
                <a:cs typeface="Times New Roman"/>
              </a:rPr>
              <a:t> </a:t>
            </a:r>
            <a:r>
              <a:rPr sz="4964" spc="-2481" baseline="-8888" dirty="0">
                <a:latin typeface="Symbol"/>
                <a:cs typeface="Symbol"/>
              </a:rPr>
              <a:t></a:t>
            </a:r>
            <a:endParaRPr sz="4964" baseline="-8888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2621" y="438270"/>
            <a:ext cx="3954556" cy="380647"/>
          </a:xfrm>
          <a:prstGeom prst="rect">
            <a:avLst/>
          </a:prstGeom>
        </p:spPr>
        <p:txBody>
          <a:bodyPr vert="horz" wrap="square" lIns="0" tIns="11206" rIns="0" bIns="0" rtlCol="0" anchor="b" anchorCtr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How </a:t>
            </a:r>
            <a:r>
              <a:rPr spc="-4" dirty="0"/>
              <a:t>to </a:t>
            </a:r>
            <a:r>
              <a:rPr dirty="0"/>
              <a:t>pick</a:t>
            </a:r>
            <a:r>
              <a:rPr spc="-84" dirty="0"/>
              <a:t> </a:t>
            </a:r>
            <a:r>
              <a:rPr dirty="0"/>
              <a:t>nodes?</a:t>
            </a:r>
          </a:p>
        </p:txBody>
      </p:sp>
      <p:sp>
        <p:nvSpPr>
          <p:cNvPr id="11" name="object 11"/>
          <p:cNvSpPr/>
          <p:nvPr/>
        </p:nvSpPr>
        <p:spPr>
          <a:xfrm>
            <a:off x="2288690" y="1664745"/>
            <a:ext cx="796738" cy="45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3950745" y="1628439"/>
            <a:ext cx="366432" cy="9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4660751" y="2507877"/>
            <a:ext cx="759647" cy="287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5552291" y="2433918"/>
            <a:ext cx="396576" cy="243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6072692" y="2534770"/>
            <a:ext cx="49642" cy="121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6075381" y="2401645"/>
            <a:ext cx="28574" cy="42022"/>
          </a:xfrm>
          <a:custGeom>
            <a:avLst/>
            <a:gdLst/>
            <a:ahLst/>
            <a:cxnLst/>
            <a:rect l="l" t="t" r="r" b="b"/>
            <a:pathLst>
              <a:path w="32384" h="47625">
                <a:moveTo>
                  <a:pt x="22860" y="1524"/>
                </a:moveTo>
                <a:lnTo>
                  <a:pt x="21336" y="0"/>
                </a:lnTo>
                <a:lnTo>
                  <a:pt x="6096" y="0"/>
                </a:lnTo>
                <a:lnTo>
                  <a:pt x="0" y="6096"/>
                </a:lnTo>
                <a:lnTo>
                  <a:pt x="0" y="21336"/>
                </a:lnTo>
                <a:lnTo>
                  <a:pt x="1524" y="22860"/>
                </a:lnTo>
                <a:lnTo>
                  <a:pt x="1524" y="9144"/>
                </a:lnTo>
                <a:lnTo>
                  <a:pt x="7620" y="1524"/>
                </a:lnTo>
                <a:lnTo>
                  <a:pt x="22860" y="1524"/>
                </a:lnTo>
                <a:close/>
              </a:path>
              <a:path w="32384" h="47625">
                <a:moveTo>
                  <a:pt x="28956" y="12954"/>
                </a:moveTo>
                <a:lnTo>
                  <a:pt x="28956" y="9144"/>
                </a:lnTo>
                <a:lnTo>
                  <a:pt x="22860" y="1524"/>
                </a:lnTo>
                <a:lnTo>
                  <a:pt x="7620" y="1524"/>
                </a:lnTo>
                <a:lnTo>
                  <a:pt x="1524" y="9144"/>
                </a:lnTo>
                <a:lnTo>
                  <a:pt x="1524" y="22860"/>
                </a:lnTo>
                <a:lnTo>
                  <a:pt x="3048" y="24384"/>
                </a:lnTo>
                <a:lnTo>
                  <a:pt x="3048" y="21336"/>
                </a:lnTo>
                <a:lnTo>
                  <a:pt x="4572" y="20356"/>
                </a:lnTo>
                <a:lnTo>
                  <a:pt x="4572" y="15240"/>
                </a:lnTo>
                <a:lnTo>
                  <a:pt x="10668" y="10668"/>
                </a:lnTo>
                <a:lnTo>
                  <a:pt x="19812" y="10559"/>
                </a:lnTo>
                <a:lnTo>
                  <a:pt x="24384" y="7620"/>
                </a:lnTo>
                <a:lnTo>
                  <a:pt x="25908" y="9144"/>
                </a:lnTo>
                <a:lnTo>
                  <a:pt x="25908" y="10668"/>
                </a:lnTo>
                <a:lnTo>
                  <a:pt x="26469" y="11089"/>
                </a:lnTo>
                <a:lnTo>
                  <a:pt x="27432" y="10668"/>
                </a:lnTo>
                <a:lnTo>
                  <a:pt x="28085" y="12300"/>
                </a:lnTo>
                <a:lnTo>
                  <a:pt x="28956" y="12954"/>
                </a:lnTo>
                <a:close/>
              </a:path>
              <a:path w="32384" h="47625">
                <a:moveTo>
                  <a:pt x="21166" y="12192"/>
                </a:moveTo>
                <a:lnTo>
                  <a:pt x="17272" y="12192"/>
                </a:lnTo>
                <a:lnTo>
                  <a:pt x="3048" y="21336"/>
                </a:lnTo>
                <a:lnTo>
                  <a:pt x="15240" y="16002"/>
                </a:lnTo>
                <a:lnTo>
                  <a:pt x="21166" y="12192"/>
                </a:lnTo>
                <a:close/>
              </a:path>
              <a:path w="32384" h="47625">
                <a:moveTo>
                  <a:pt x="15240" y="16002"/>
                </a:moveTo>
                <a:lnTo>
                  <a:pt x="3048" y="21336"/>
                </a:lnTo>
                <a:lnTo>
                  <a:pt x="4572" y="22860"/>
                </a:lnTo>
                <a:lnTo>
                  <a:pt x="15240" y="16002"/>
                </a:lnTo>
                <a:close/>
              </a:path>
              <a:path w="32384" h="47625">
                <a:moveTo>
                  <a:pt x="30480" y="18288"/>
                </a:moveTo>
                <a:lnTo>
                  <a:pt x="29609" y="16110"/>
                </a:lnTo>
                <a:lnTo>
                  <a:pt x="24384" y="12192"/>
                </a:lnTo>
                <a:lnTo>
                  <a:pt x="23948" y="12192"/>
                </a:lnTo>
                <a:lnTo>
                  <a:pt x="15240" y="16002"/>
                </a:lnTo>
                <a:lnTo>
                  <a:pt x="4572" y="22860"/>
                </a:lnTo>
                <a:lnTo>
                  <a:pt x="3048" y="21336"/>
                </a:lnTo>
                <a:lnTo>
                  <a:pt x="5080" y="26416"/>
                </a:lnTo>
                <a:lnTo>
                  <a:pt x="6096" y="27432"/>
                </a:lnTo>
                <a:lnTo>
                  <a:pt x="9579" y="27432"/>
                </a:lnTo>
                <a:lnTo>
                  <a:pt x="14224" y="25400"/>
                </a:lnTo>
                <a:lnTo>
                  <a:pt x="16764" y="22860"/>
                </a:lnTo>
                <a:lnTo>
                  <a:pt x="20320" y="22733"/>
                </a:lnTo>
                <a:lnTo>
                  <a:pt x="30480" y="18288"/>
                </a:lnTo>
                <a:close/>
              </a:path>
              <a:path w="32384" h="47625">
                <a:moveTo>
                  <a:pt x="5080" y="26416"/>
                </a:moveTo>
                <a:lnTo>
                  <a:pt x="3048" y="21336"/>
                </a:lnTo>
                <a:lnTo>
                  <a:pt x="3048" y="24384"/>
                </a:lnTo>
                <a:lnTo>
                  <a:pt x="5080" y="26416"/>
                </a:lnTo>
                <a:close/>
              </a:path>
              <a:path w="32384" h="47625">
                <a:moveTo>
                  <a:pt x="19642" y="10668"/>
                </a:moveTo>
                <a:lnTo>
                  <a:pt x="10668" y="10668"/>
                </a:lnTo>
                <a:lnTo>
                  <a:pt x="4572" y="15240"/>
                </a:lnTo>
                <a:lnTo>
                  <a:pt x="4572" y="20356"/>
                </a:lnTo>
                <a:lnTo>
                  <a:pt x="6096" y="19376"/>
                </a:lnTo>
                <a:lnTo>
                  <a:pt x="6096" y="16764"/>
                </a:lnTo>
                <a:lnTo>
                  <a:pt x="12192" y="12192"/>
                </a:lnTo>
                <a:lnTo>
                  <a:pt x="17272" y="12192"/>
                </a:lnTo>
                <a:lnTo>
                  <a:pt x="19642" y="10668"/>
                </a:lnTo>
                <a:close/>
              </a:path>
              <a:path w="32384" h="47625">
                <a:moveTo>
                  <a:pt x="12954" y="36576"/>
                </a:moveTo>
                <a:lnTo>
                  <a:pt x="12192" y="35052"/>
                </a:lnTo>
                <a:lnTo>
                  <a:pt x="6096" y="28956"/>
                </a:lnTo>
                <a:lnTo>
                  <a:pt x="5080" y="26416"/>
                </a:lnTo>
                <a:lnTo>
                  <a:pt x="4572" y="25908"/>
                </a:lnTo>
                <a:lnTo>
                  <a:pt x="4572" y="32004"/>
                </a:lnTo>
                <a:lnTo>
                  <a:pt x="10668" y="36576"/>
                </a:lnTo>
                <a:lnTo>
                  <a:pt x="12954" y="36576"/>
                </a:lnTo>
                <a:close/>
              </a:path>
              <a:path w="32384" h="47625">
                <a:moveTo>
                  <a:pt x="7156" y="28492"/>
                </a:moveTo>
                <a:lnTo>
                  <a:pt x="5080" y="26416"/>
                </a:lnTo>
                <a:lnTo>
                  <a:pt x="6096" y="28956"/>
                </a:lnTo>
                <a:lnTo>
                  <a:pt x="7156" y="28492"/>
                </a:lnTo>
                <a:close/>
              </a:path>
              <a:path w="32384" h="47625">
                <a:moveTo>
                  <a:pt x="17272" y="12192"/>
                </a:moveTo>
                <a:lnTo>
                  <a:pt x="12192" y="12192"/>
                </a:lnTo>
                <a:lnTo>
                  <a:pt x="6096" y="16764"/>
                </a:lnTo>
                <a:lnTo>
                  <a:pt x="6096" y="19376"/>
                </a:lnTo>
                <a:lnTo>
                  <a:pt x="17272" y="12192"/>
                </a:lnTo>
                <a:close/>
              </a:path>
              <a:path w="32384" h="47625">
                <a:moveTo>
                  <a:pt x="9579" y="27432"/>
                </a:moveTo>
                <a:lnTo>
                  <a:pt x="6096" y="27432"/>
                </a:lnTo>
                <a:lnTo>
                  <a:pt x="7156" y="28492"/>
                </a:lnTo>
                <a:lnTo>
                  <a:pt x="9579" y="27432"/>
                </a:lnTo>
                <a:close/>
              </a:path>
              <a:path w="32384" h="47625">
                <a:moveTo>
                  <a:pt x="12192" y="35052"/>
                </a:moveTo>
                <a:lnTo>
                  <a:pt x="9144" y="28956"/>
                </a:lnTo>
                <a:lnTo>
                  <a:pt x="7620" y="28956"/>
                </a:lnTo>
                <a:lnTo>
                  <a:pt x="7156" y="28492"/>
                </a:lnTo>
                <a:lnTo>
                  <a:pt x="6096" y="28956"/>
                </a:lnTo>
                <a:lnTo>
                  <a:pt x="12192" y="35052"/>
                </a:lnTo>
                <a:close/>
              </a:path>
              <a:path w="32384" h="47625">
                <a:moveTo>
                  <a:pt x="13411" y="27432"/>
                </a:moveTo>
                <a:lnTo>
                  <a:pt x="9579" y="27432"/>
                </a:lnTo>
                <a:lnTo>
                  <a:pt x="7156" y="28492"/>
                </a:lnTo>
                <a:lnTo>
                  <a:pt x="7620" y="28956"/>
                </a:lnTo>
                <a:lnTo>
                  <a:pt x="9144" y="28956"/>
                </a:lnTo>
                <a:lnTo>
                  <a:pt x="13411" y="27432"/>
                </a:lnTo>
                <a:close/>
              </a:path>
              <a:path w="32384" h="47625">
                <a:moveTo>
                  <a:pt x="28041" y="23774"/>
                </a:moveTo>
                <a:lnTo>
                  <a:pt x="27432" y="22860"/>
                </a:lnTo>
                <a:lnTo>
                  <a:pt x="25908" y="22968"/>
                </a:lnTo>
                <a:lnTo>
                  <a:pt x="25690" y="23077"/>
                </a:lnTo>
                <a:lnTo>
                  <a:pt x="21336" y="27432"/>
                </a:lnTo>
                <a:lnTo>
                  <a:pt x="13411" y="27432"/>
                </a:lnTo>
                <a:lnTo>
                  <a:pt x="9144" y="28956"/>
                </a:lnTo>
                <a:lnTo>
                  <a:pt x="22860" y="28956"/>
                </a:lnTo>
                <a:lnTo>
                  <a:pt x="28041" y="23774"/>
                </a:lnTo>
                <a:close/>
              </a:path>
              <a:path w="32384" h="47625">
                <a:moveTo>
                  <a:pt x="19812" y="28956"/>
                </a:moveTo>
                <a:lnTo>
                  <a:pt x="9144" y="28956"/>
                </a:lnTo>
                <a:lnTo>
                  <a:pt x="12192" y="35052"/>
                </a:lnTo>
                <a:lnTo>
                  <a:pt x="16764" y="35052"/>
                </a:lnTo>
                <a:lnTo>
                  <a:pt x="16764" y="33528"/>
                </a:lnTo>
                <a:lnTo>
                  <a:pt x="19812" y="28956"/>
                </a:lnTo>
                <a:close/>
              </a:path>
              <a:path w="32384" h="47625">
                <a:moveTo>
                  <a:pt x="14224" y="25400"/>
                </a:moveTo>
                <a:lnTo>
                  <a:pt x="9579" y="27432"/>
                </a:lnTo>
                <a:lnTo>
                  <a:pt x="12192" y="27432"/>
                </a:lnTo>
                <a:lnTo>
                  <a:pt x="14224" y="25400"/>
                </a:lnTo>
                <a:close/>
              </a:path>
              <a:path w="32384" h="47625">
                <a:moveTo>
                  <a:pt x="25908" y="22860"/>
                </a:moveTo>
                <a:lnTo>
                  <a:pt x="19812" y="22955"/>
                </a:lnTo>
                <a:lnTo>
                  <a:pt x="14224" y="25400"/>
                </a:lnTo>
                <a:lnTo>
                  <a:pt x="12192" y="27432"/>
                </a:lnTo>
                <a:lnTo>
                  <a:pt x="13716" y="27323"/>
                </a:lnTo>
                <a:lnTo>
                  <a:pt x="25738" y="23029"/>
                </a:lnTo>
                <a:lnTo>
                  <a:pt x="25908" y="22860"/>
                </a:lnTo>
                <a:close/>
              </a:path>
              <a:path w="32384" h="47625">
                <a:moveTo>
                  <a:pt x="22098" y="35052"/>
                </a:moveTo>
                <a:lnTo>
                  <a:pt x="12192" y="35052"/>
                </a:lnTo>
                <a:lnTo>
                  <a:pt x="12954" y="36576"/>
                </a:lnTo>
                <a:lnTo>
                  <a:pt x="17907" y="36576"/>
                </a:lnTo>
                <a:lnTo>
                  <a:pt x="22098" y="35052"/>
                </a:lnTo>
                <a:close/>
              </a:path>
              <a:path w="32384" h="47625">
                <a:moveTo>
                  <a:pt x="25400" y="36576"/>
                </a:moveTo>
                <a:lnTo>
                  <a:pt x="17907" y="36576"/>
                </a:lnTo>
                <a:lnTo>
                  <a:pt x="13716" y="38100"/>
                </a:lnTo>
                <a:lnTo>
                  <a:pt x="12954" y="36576"/>
                </a:lnTo>
                <a:lnTo>
                  <a:pt x="12192" y="36576"/>
                </a:lnTo>
                <a:lnTo>
                  <a:pt x="12192" y="38100"/>
                </a:lnTo>
                <a:lnTo>
                  <a:pt x="15240" y="41148"/>
                </a:lnTo>
                <a:lnTo>
                  <a:pt x="15240" y="39624"/>
                </a:lnTo>
                <a:lnTo>
                  <a:pt x="25400" y="36576"/>
                </a:lnTo>
                <a:close/>
              </a:path>
              <a:path w="32384" h="47625">
                <a:moveTo>
                  <a:pt x="17907" y="36576"/>
                </a:moveTo>
                <a:lnTo>
                  <a:pt x="12954" y="36576"/>
                </a:lnTo>
                <a:lnTo>
                  <a:pt x="13716" y="38100"/>
                </a:lnTo>
                <a:lnTo>
                  <a:pt x="17907" y="36576"/>
                </a:lnTo>
                <a:close/>
              </a:path>
              <a:path w="32384" h="47625">
                <a:moveTo>
                  <a:pt x="25738" y="23029"/>
                </a:moveTo>
                <a:lnTo>
                  <a:pt x="13411" y="27432"/>
                </a:lnTo>
                <a:lnTo>
                  <a:pt x="21336" y="27432"/>
                </a:lnTo>
                <a:lnTo>
                  <a:pt x="25738" y="23029"/>
                </a:lnTo>
                <a:close/>
              </a:path>
              <a:path w="32384" h="47625">
                <a:moveTo>
                  <a:pt x="20029" y="22860"/>
                </a:moveTo>
                <a:lnTo>
                  <a:pt x="16764" y="22860"/>
                </a:lnTo>
                <a:lnTo>
                  <a:pt x="14224" y="25400"/>
                </a:lnTo>
                <a:lnTo>
                  <a:pt x="20029" y="22860"/>
                </a:lnTo>
                <a:close/>
              </a:path>
              <a:path w="32384" h="47625">
                <a:moveTo>
                  <a:pt x="23948" y="12192"/>
                </a:moveTo>
                <a:lnTo>
                  <a:pt x="21166" y="12192"/>
                </a:lnTo>
                <a:lnTo>
                  <a:pt x="15240" y="16002"/>
                </a:lnTo>
                <a:lnTo>
                  <a:pt x="23948" y="12192"/>
                </a:lnTo>
                <a:close/>
              </a:path>
              <a:path w="32384" h="47625">
                <a:moveTo>
                  <a:pt x="30480" y="38100"/>
                </a:moveTo>
                <a:lnTo>
                  <a:pt x="30480" y="35052"/>
                </a:lnTo>
                <a:lnTo>
                  <a:pt x="26469" y="36255"/>
                </a:lnTo>
                <a:lnTo>
                  <a:pt x="26212" y="36347"/>
                </a:lnTo>
                <a:lnTo>
                  <a:pt x="25908" y="36576"/>
                </a:lnTo>
                <a:lnTo>
                  <a:pt x="25146" y="36652"/>
                </a:lnTo>
                <a:lnTo>
                  <a:pt x="15240" y="39624"/>
                </a:lnTo>
                <a:lnTo>
                  <a:pt x="18288" y="42672"/>
                </a:lnTo>
                <a:lnTo>
                  <a:pt x="18288" y="41148"/>
                </a:lnTo>
                <a:lnTo>
                  <a:pt x="19812" y="40767"/>
                </a:lnTo>
                <a:lnTo>
                  <a:pt x="19812" y="39624"/>
                </a:lnTo>
                <a:lnTo>
                  <a:pt x="22860" y="38100"/>
                </a:lnTo>
                <a:lnTo>
                  <a:pt x="27432" y="38100"/>
                </a:lnTo>
                <a:lnTo>
                  <a:pt x="28041" y="38709"/>
                </a:lnTo>
                <a:lnTo>
                  <a:pt x="30480" y="38100"/>
                </a:lnTo>
                <a:close/>
              </a:path>
              <a:path w="32384" h="47625">
                <a:moveTo>
                  <a:pt x="18288" y="42672"/>
                </a:moveTo>
                <a:lnTo>
                  <a:pt x="15240" y="39624"/>
                </a:lnTo>
                <a:lnTo>
                  <a:pt x="15240" y="41148"/>
                </a:lnTo>
                <a:lnTo>
                  <a:pt x="16764" y="42672"/>
                </a:lnTo>
                <a:lnTo>
                  <a:pt x="18288" y="42672"/>
                </a:lnTo>
                <a:close/>
              </a:path>
              <a:path w="32384" h="47625">
                <a:moveTo>
                  <a:pt x="28651" y="30784"/>
                </a:moveTo>
                <a:lnTo>
                  <a:pt x="27432" y="28956"/>
                </a:lnTo>
                <a:lnTo>
                  <a:pt x="19812" y="28956"/>
                </a:lnTo>
                <a:lnTo>
                  <a:pt x="16764" y="33528"/>
                </a:lnTo>
                <a:lnTo>
                  <a:pt x="16764" y="35052"/>
                </a:lnTo>
                <a:lnTo>
                  <a:pt x="22098" y="35052"/>
                </a:lnTo>
                <a:lnTo>
                  <a:pt x="25690" y="33745"/>
                </a:lnTo>
                <a:lnTo>
                  <a:pt x="28651" y="30784"/>
                </a:lnTo>
                <a:close/>
              </a:path>
              <a:path w="32384" h="47625">
                <a:moveTo>
                  <a:pt x="23537" y="10668"/>
                </a:moveTo>
                <a:lnTo>
                  <a:pt x="19642" y="10668"/>
                </a:lnTo>
                <a:lnTo>
                  <a:pt x="17272" y="12192"/>
                </a:lnTo>
                <a:lnTo>
                  <a:pt x="21336" y="12083"/>
                </a:lnTo>
                <a:lnTo>
                  <a:pt x="23537" y="10668"/>
                </a:lnTo>
                <a:close/>
              </a:path>
              <a:path w="32384" h="47625">
                <a:moveTo>
                  <a:pt x="30310" y="33274"/>
                </a:moveTo>
                <a:lnTo>
                  <a:pt x="29662" y="32301"/>
                </a:lnTo>
                <a:lnTo>
                  <a:pt x="25690" y="33745"/>
                </a:lnTo>
                <a:lnTo>
                  <a:pt x="24384" y="35052"/>
                </a:lnTo>
                <a:lnTo>
                  <a:pt x="22098" y="35052"/>
                </a:lnTo>
                <a:lnTo>
                  <a:pt x="17907" y="36576"/>
                </a:lnTo>
                <a:lnTo>
                  <a:pt x="25738" y="36474"/>
                </a:lnTo>
                <a:lnTo>
                  <a:pt x="26246" y="36322"/>
                </a:lnTo>
                <a:lnTo>
                  <a:pt x="30310" y="33274"/>
                </a:lnTo>
                <a:close/>
              </a:path>
              <a:path w="32384" h="47625">
                <a:moveTo>
                  <a:pt x="28263" y="38931"/>
                </a:moveTo>
                <a:lnTo>
                  <a:pt x="28041" y="38709"/>
                </a:lnTo>
                <a:lnTo>
                  <a:pt x="18288" y="41148"/>
                </a:lnTo>
                <a:lnTo>
                  <a:pt x="19100" y="42367"/>
                </a:lnTo>
                <a:lnTo>
                  <a:pt x="28263" y="38931"/>
                </a:lnTo>
                <a:close/>
              </a:path>
              <a:path w="32384" h="47625">
                <a:moveTo>
                  <a:pt x="19100" y="42367"/>
                </a:moveTo>
                <a:lnTo>
                  <a:pt x="18288" y="41148"/>
                </a:lnTo>
                <a:lnTo>
                  <a:pt x="18288" y="42672"/>
                </a:lnTo>
                <a:lnTo>
                  <a:pt x="19100" y="42367"/>
                </a:lnTo>
                <a:close/>
              </a:path>
              <a:path w="32384" h="47625">
                <a:moveTo>
                  <a:pt x="19304" y="42672"/>
                </a:moveTo>
                <a:lnTo>
                  <a:pt x="19100" y="42367"/>
                </a:lnTo>
                <a:lnTo>
                  <a:pt x="18288" y="42672"/>
                </a:lnTo>
                <a:lnTo>
                  <a:pt x="19304" y="42672"/>
                </a:lnTo>
                <a:close/>
              </a:path>
              <a:path w="32384" h="47625">
                <a:moveTo>
                  <a:pt x="20320" y="44196"/>
                </a:moveTo>
                <a:lnTo>
                  <a:pt x="19304" y="42672"/>
                </a:lnTo>
                <a:lnTo>
                  <a:pt x="18288" y="42672"/>
                </a:lnTo>
                <a:lnTo>
                  <a:pt x="19812" y="44196"/>
                </a:lnTo>
                <a:lnTo>
                  <a:pt x="20320" y="44196"/>
                </a:lnTo>
                <a:close/>
              </a:path>
              <a:path w="32384" h="47625">
                <a:moveTo>
                  <a:pt x="28956" y="40386"/>
                </a:moveTo>
                <a:lnTo>
                  <a:pt x="28956" y="39624"/>
                </a:lnTo>
                <a:lnTo>
                  <a:pt x="28263" y="38931"/>
                </a:lnTo>
                <a:lnTo>
                  <a:pt x="19100" y="42367"/>
                </a:lnTo>
                <a:lnTo>
                  <a:pt x="19304" y="42672"/>
                </a:lnTo>
                <a:lnTo>
                  <a:pt x="27432" y="42672"/>
                </a:lnTo>
                <a:lnTo>
                  <a:pt x="28956" y="40386"/>
                </a:lnTo>
                <a:close/>
              </a:path>
              <a:path w="32384" h="47625">
                <a:moveTo>
                  <a:pt x="30480" y="38100"/>
                </a:moveTo>
                <a:lnTo>
                  <a:pt x="27432" y="42672"/>
                </a:lnTo>
                <a:lnTo>
                  <a:pt x="19304" y="42672"/>
                </a:lnTo>
                <a:lnTo>
                  <a:pt x="20320" y="44196"/>
                </a:lnTo>
                <a:lnTo>
                  <a:pt x="25400" y="44094"/>
                </a:lnTo>
                <a:lnTo>
                  <a:pt x="28956" y="42672"/>
                </a:lnTo>
                <a:lnTo>
                  <a:pt x="30480" y="38100"/>
                </a:lnTo>
                <a:close/>
              </a:path>
              <a:path w="32384" h="47625">
                <a:moveTo>
                  <a:pt x="25908" y="9144"/>
                </a:moveTo>
                <a:lnTo>
                  <a:pt x="24384" y="7620"/>
                </a:lnTo>
                <a:lnTo>
                  <a:pt x="19642" y="10668"/>
                </a:lnTo>
                <a:lnTo>
                  <a:pt x="23537" y="10668"/>
                </a:lnTo>
                <a:lnTo>
                  <a:pt x="25908" y="9144"/>
                </a:lnTo>
                <a:close/>
              </a:path>
              <a:path w="32384" h="47625">
                <a:moveTo>
                  <a:pt x="28041" y="38709"/>
                </a:moveTo>
                <a:lnTo>
                  <a:pt x="27432" y="38100"/>
                </a:lnTo>
                <a:lnTo>
                  <a:pt x="22860" y="38100"/>
                </a:lnTo>
                <a:lnTo>
                  <a:pt x="19812" y="39624"/>
                </a:lnTo>
                <a:lnTo>
                  <a:pt x="19812" y="40767"/>
                </a:lnTo>
                <a:lnTo>
                  <a:pt x="28041" y="38709"/>
                </a:lnTo>
                <a:close/>
              </a:path>
              <a:path w="32384" h="47625">
                <a:moveTo>
                  <a:pt x="28956" y="45720"/>
                </a:moveTo>
                <a:lnTo>
                  <a:pt x="28956" y="42672"/>
                </a:lnTo>
                <a:lnTo>
                  <a:pt x="27432" y="44196"/>
                </a:lnTo>
                <a:lnTo>
                  <a:pt x="25146" y="44196"/>
                </a:lnTo>
                <a:lnTo>
                  <a:pt x="21336" y="45720"/>
                </a:lnTo>
                <a:lnTo>
                  <a:pt x="20320" y="44196"/>
                </a:lnTo>
                <a:lnTo>
                  <a:pt x="19812" y="44196"/>
                </a:lnTo>
                <a:lnTo>
                  <a:pt x="19812" y="45720"/>
                </a:lnTo>
                <a:lnTo>
                  <a:pt x="22860" y="47244"/>
                </a:lnTo>
                <a:lnTo>
                  <a:pt x="27432" y="47244"/>
                </a:lnTo>
                <a:lnTo>
                  <a:pt x="28956" y="45720"/>
                </a:lnTo>
                <a:close/>
              </a:path>
              <a:path w="32384" h="47625">
                <a:moveTo>
                  <a:pt x="30480" y="21336"/>
                </a:moveTo>
                <a:lnTo>
                  <a:pt x="30480" y="18288"/>
                </a:lnTo>
                <a:lnTo>
                  <a:pt x="20029" y="22860"/>
                </a:lnTo>
                <a:lnTo>
                  <a:pt x="25908" y="22860"/>
                </a:lnTo>
                <a:lnTo>
                  <a:pt x="27432" y="21336"/>
                </a:lnTo>
                <a:lnTo>
                  <a:pt x="27432" y="22424"/>
                </a:lnTo>
                <a:lnTo>
                  <a:pt x="30480" y="21336"/>
                </a:lnTo>
                <a:close/>
              </a:path>
              <a:path w="32384" h="47625">
                <a:moveTo>
                  <a:pt x="25146" y="44196"/>
                </a:moveTo>
                <a:lnTo>
                  <a:pt x="20320" y="44196"/>
                </a:lnTo>
                <a:lnTo>
                  <a:pt x="21336" y="45720"/>
                </a:lnTo>
                <a:lnTo>
                  <a:pt x="25146" y="44196"/>
                </a:lnTo>
                <a:close/>
              </a:path>
              <a:path w="32384" h="47625">
                <a:moveTo>
                  <a:pt x="26469" y="11089"/>
                </a:moveTo>
                <a:lnTo>
                  <a:pt x="25908" y="10668"/>
                </a:lnTo>
                <a:lnTo>
                  <a:pt x="23537" y="10668"/>
                </a:lnTo>
                <a:lnTo>
                  <a:pt x="21166" y="12192"/>
                </a:lnTo>
                <a:lnTo>
                  <a:pt x="23948" y="12192"/>
                </a:lnTo>
                <a:lnTo>
                  <a:pt x="26469" y="11089"/>
                </a:lnTo>
                <a:close/>
              </a:path>
              <a:path w="32384" h="47625">
                <a:moveTo>
                  <a:pt x="25690" y="33745"/>
                </a:moveTo>
                <a:lnTo>
                  <a:pt x="22098" y="35052"/>
                </a:lnTo>
                <a:lnTo>
                  <a:pt x="24384" y="35052"/>
                </a:lnTo>
                <a:lnTo>
                  <a:pt x="25690" y="33745"/>
                </a:lnTo>
                <a:close/>
              </a:path>
              <a:path w="32384" h="47625">
                <a:moveTo>
                  <a:pt x="27432" y="7239"/>
                </a:moveTo>
                <a:lnTo>
                  <a:pt x="27432" y="6096"/>
                </a:lnTo>
                <a:lnTo>
                  <a:pt x="22860" y="1524"/>
                </a:lnTo>
                <a:lnTo>
                  <a:pt x="27432" y="7239"/>
                </a:lnTo>
                <a:close/>
              </a:path>
              <a:path w="32384" h="47625">
                <a:moveTo>
                  <a:pt x="30480" y="28956"/>
                </a:moveTo>
                <a:lnTo>
                  <a:pt x="30480" y="27432"/>
                </a:lnTo>
                <a:lnTo>
                  <a:pt x="28041" y="23774"/>
                </a:lnTo>
                <a:lnTo>
                  <a:pt x="22860" y="28956"/>
                </a:lnTo>
                <a:lnTo>
                  <a:pt x="27432" y="28956"/>
                </a:lnTo>
                <a:lnTo>
                  <a:pt x="28651" y="30784"/>
                </a:lnTo>
                <a:lnTo>
                  <a:pt x="30480" y="28956"/>
                </a:lnTo>
                <a:close/>
              </a:path>
              <a:path w="32384" h="47625">
                <a:moveTo>
                  <a:pt x="25908" y="10668"/>
                </a:moveTo>
                <a:lnTo>
                  <a:pt x="25908" y="9144"/>
                </a:lnTo>
                <a:lnTo>
                  <a:pt x="23537" y="10668"/>
                </a:lnTo>
                <a:lnTo>
                  <a:pt x="25908" y="10668"/>
                </a:lnTo>
                <a:close/>
              </a:path>
              <a:path w="32384" h="47625">
                <a:moveTo>
                  <a:pt x="29609" y="16110"/>
                </a:moveTo>
                <a:lnTo>
                  <a:pt x="28085" y="12300"/>
                </a:lnTo>
                <a:lnTo>
                  <a:pt x="26469" y="11089"/>
                </a:lnTo>
                <a:lnTo>
                  <a:pt x="23948" y="12192"/>
                </a:lnTo>
                <a:lnTo>
                  <a:pt x="24384" y="12192"/>
                </a:lnTo>
                <a:lnTo>
                  <a:pt x="29609" y="16110"/>
                </a:lnTo>
                <a:close/>
              </a:path>
              <a:path w="32384" h="47625">
                <a:moveTo>
                  <a:pt x="28956" y="42672"/>
                </a:moveTo>
                <a:lnTo>
                  <a:pt x="25146" y="44196"/>
                </a:lnTo>
                <a:lnTo>
                  <a:pt x="27432" y="44196"/>
                </a:lnTo>
                <a:lnTo>
                  <a:pt x="28956" y="42672"/>
                </a:lnTo>
                <a:close/>
              </a:path>
              <a:path w="32384" h="47625">
                <a:moveTo>
                  <a:pt x="26246" y="36322"/>
                </a:moveTo>
                <a:lnTo>
                  <a:pt x="25400" y="36576"/>
                </a:lnTo>
                <a:lnTo>
                  <a:pt x="25908" y="36576"/>
                </a:lnTo>
                <a:lnTo>
                  <a:pt x="26246" y="36322"/>
                </a:lnTo>
                <a:close/>
              </a:path>
              <a:path w="32384" h="47625">
                <a:moveTo>
                  <a:pt x="29662" y="32301"/>
                </a:moveTo>
                <a:lnTo>
                  <a:pt x="28651" y="30784"/>
                </a:lnTo>
                <a:lnTo>
                  <a:pt x="25690" y="33745"/>
                </a:lnTo>
                <a:lnTo>
                  <a:pt x="29662" y="32301"/>
                </a:lnTo>
                <a:close/>
              </a:path>
              <a:path w="32384" h="47625">
                <a:moveTo>
                  <a:pt x="26212" y="22860"/>
                </a:moveTo>
                <a:lnTo>
                  <a:pt x="25908" y="22860"/>
                </a:lnTo>
                <a:lnTo>
                  <a:pt x="25738" y="23029"/>
                </a:lnTo>
                <a:lnTo>
                  <a:pt x="26212" y="22860"/>
                </a:lnTo>
                <a:close/>
              </a:path>
              <a:path w="32384" h="47625">
                <a:moveTo>
                  <a:pt x="27432" y="22424"/>
                </a:moveTo>
                <a:lnTo>
                  <a:pt x="27432" y="21336"/>
                </a:lnTo>
                <a:lnTo>
                  <a:pt x="25908" y="22860"/>
                </a:lnTo>
                <a:lnTo>
                  <a:pt x="26469" y="22768"/>
                </a:lnTo>
                <a:lnTo>
                  <a:pt x="27432" y="22424"/>
                </a:lnTo>
                <a:close/>
              </a:path>
              <a:path w="32384" h="47625">
                <a:moveTo>
                  <a:pt x="30480" y="27432"/>
                </a:moveTo>
                <a:lnTo>
                  <a:pt x="30480" y="21336"/>
                </a:lnTo>
                <a:lnTo>
                  <a:pt x="26212" y="22860"/>
                </a:lnTo>
                <a:lnTo>
                  <a:pt x="27432" y="22860"/>
                </a:lnTo>
                <a:lnTo>
                  <a:pt x="28041" y="23774"/>
                </a:lnTo>
                <a:lnTo>
                  <a:pt x="28956" y="22860"/>
                </a:lnTo>
                <a:lnTo>
                  <a:pt x="28956" y="25146"/>
                </a:lnTo>
                <a:lnTo>
                  <a:pt x="30480" y="27432"/>
                </a:lnTo>
                <a:close/>
              </a:path>
              <a:path w="32384" h="47625">
                <a:moveTo>
                  <a:pt x="30480" y="35052"/>
                </a:moveTo>
                <a:lnTo>
                  <a:pt x="30480" y="33528"/>
                </a:lnTo>
                <a:lnTo>
                  <a:pt x="30310" y="33274"/>
                </a:lnTo>
                <a:lnTo>
                  <a:pt x="26246" y="36322"/>
                </a:lnTo>
                <a:lnTo>
                  <a:pt x="30480" y="35052"/>
                </a:lnTo>
                <a:close/>
              </a:path>
              <a:path w="32384" h="47625">
                <a:moveTo>
                  <a:pt x="28085" y="12300"/>
                </a:moveTo>
                <a:lnTo>
                  <a:pt x="27432" y="10668"/>
                </a:lnTo>
                <a:lnTo>
                  <a:pt x="26469" y="11089"/>
                </a:lnTo>
                <a:lnTo>
                  <a:pt x="28085" y="12300"/>
                </a:lnTo>
                <a:close/>
              </a:path>
              <a:path w="32384" h="47625">
                <a:moveTo>
                  <a:pt x="28956" y="25146"/>
                </a:moveTo>
                <a:lnTo>
                  <a:pt x="28956" y="22860"/>
                </a:lnTo>
                <a:lnTo>
                  <a:pt x="28041" y="23774"/>
                </a:lnTo>
                <a:lnTo>
                  <a:pt x="28956" y="25146"/>
                </a:lnTo>
                <a:close/>
              </a:path>
              <a:path w="32384" h="47625">
                <a:moveTo>
                  <a:pt x="30480" y="38100"/>
                </a:moveTo>
                <a:lnTo>
                  <a:pt x="28041" y="38709"/>
                </a:lnTo>
                <a:lnTo>
                  <a:pt x="28263" y="38931"/>
                </a:lnTo>
                <a:lnTo>
                  <a:pt x="30480" y="38100"/>
                </a:lnTo>
                <a:close/>
              </a:path>
              <a:path w="32384" h="47625">
                <a:moveTo>
                  <a:pt x="32004" y="32004"/>
                </a:moveTo>
                <a:lnTo>
                  <a:pt x="32004" y="15240"/>
                </a:lnTo>
                <a:lnTo>
                  <a:pt x="28085" y="12300"/>
                </a:lnTo>
                <a:lnTo>
                  <a:pt x="29609" y="16110"/>
                </a:lnTo>
                <a:lnTo>
                  <a:pt x="30480" y="16764"/>
                </a:lnTo>
                <a:lnTo>
                  <a:pt x="30480" y="33147"/>
                </a:lnTo>
                <a:lnTo>
                  <a:pt x="32004" y="32004"/>
                </a:lnTo>
                <a:close/>
              </a:path>
              <a:path w="32384" h="47625">
                <a:moveTo>
                  <a:pt x="30480" y="38100"/>
                </a:moveTo>
                <a:lnTo>
                  <a:pt x="28263" y="38931"/>
                </a:lnTo>
                <a:lnTo>
                  <a:pt x="28956" y="39624"/>
                </a:lnTo>
                <a:lnTo>
                  <a:pt x="28956" y="40386"/>
                </a:lnTo>
                <a:lnTo>
                  <a:pt x="30480" y="38100"/>
                </a:lnTo>
                <a:close/>
              </a:path>
              <a:path w="32384" h="47625">
                <a:moveTo>
                  <a:pt x="30480" y="32004"/>
                </a:moveTo>
                <a:lnTo>
                  <a:pt x="30480" y="28956"/>
                </a:lnTo>
                <a:lnTo>
                  <a:pt x="28651" y="30784"/>
                </a:lnTo>
                <a:lnTo>
                  <a:pt x="29662" y="32301"/>
                </a:lnTo>
                <a:lnTo>
                  <a:pt x="30480" y="32004"/>
                </a:lnTo>
                <a:close/>
              </a:path>
              <a:path w="32384" h="47625">
                <a:moveTo>
                  <a:pt x="30480" y="41148"/>
                </a:moveTo>
                <a:lnTo>
                  <a:pt x="30480" y="38100"/>
                </a:lnTo>
                <a:lnTo>
                  <a:pt x="28956" y="42672"/>
                </a:lnTo>
                <a:lnTo>
                  <a:pt x="30480" y="41148"/>
                </a:lnTo>
                <a:close/>
              </a:path>
              <a:path w="32384" h="47625">
                <a:moveTo>
                  <a:pt x="30480" y="18288"/>
                </a:moveTo>
                <a:lnTo>
                  <a:pt x="30480" y="16764"/>
                </a:lnTo>
                <a:lnTo>
                  <a:pt x="29609" y="16110"/>
                </a:lnTo>
                <a:lnTo>
                  <a:pt x="30480" y="18288"/>
                </a:lnTo>
                <a:close/>
              </a:path>
              <a:path w="32384" h="47625">
                <a:moveTo>
                  <a:pt x="30480" y="33147"/>
                </a:moveTo>
                <a:lnTo>
                  <a:pt x="30480" y="32004"/>
                </a:lnTo>
                <a:lnTo>
                  <a:pt x="29662" y="32301"/>
                </a:lnTo>
                <a:lnTo>
                  <a:pt x="30310" y="33274"/>
                </a:lnTo>
                <a:lnTo>
                  <a:pt x="30480" y="33147"/>
                </a:lnTo>
                <a:close/>
              </a:path>
              <a:path w="32384" h="47625">
                <a:moveTo>
                  <a:pt x="30480" y="33528"/>
                </a:moveTo>
                <a:lnTo>
                  <a:pt x="30480" y="33147"/>
                </a:lnTo>
                <a:lnTo>
                  <a:pt x="30310" y="33274"/>
                </a:lnTo>
                <a:lnTo>
                  <a:pt x="30480" y="33528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537883" y="3428999"/>
            <a:ext cx="8068235" cy="3025588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 txBox="1"/>
          <p:nvPr/>
        </p:nvSpPr>
        <p:spPr>
          <a:xfrm>
            <a:off x="766033" y="3870959"/>
            <a:ext cx="747824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Wingdings"/>
              <a:buChar char=""/>
              <a:tabLst>
                <a:tab pos="313781" algn="l"/>
              </a:tabLst>
            </a:pPr>
            <a:r>
              <a:rPr sz="2118" b="1" spc="-4" dirty="0">
                <a:solidFill>
                  <a:srgbClr val="FF0000"/>
                </a:solidFill>
                <a:latin typeface="Times New Roman"/>
                <a:cs typeface="Times New Roman"/>
              </a:rPr>
              <a:t>Information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gain (I) </a:t>
            </a:r>
            <a:r>
              <a:rPr sz="2118" dirty="0">
                <a:latin typeface="Times New Roman"/>
                <a:cs typeface="Times New Roman"/>
              </a:rPr>
              <a:t>or </a:t>
            </a:r>
            <a:r>
              <a:rPr sz="2118" b="1" spc="-4" dirty="0">
                <a:solidFill>
                  <a:srgbClr val="00B04F"/>
                </a:solidFill>
                <a:latin typeface="Times New Roman"/>
                <a:cs typeface="Times New Roman"/>
              </a:rPr>
              <a:t>reduction </a:t>
            </a:r>
            <a:r>
              <a:rPr sz="2118" b="1" dirty="0">
                <a:solidFill>
                  <a:srgbClr val="00B04F"/>
                </a:solidFill>
                <a:latin typeface="Times New Roman"/>
                <a:cs typeface="Times New Roman"/>
              </a:rPr>
              <a:t>in </a:t>
            </a:r>
            <a:r>
              <a:rPr sz="2118" b="1" spc="-4" dirty="0">
                <a:solidFill>
                  <a:srgbClr val="00B04F"/>
                </a:solidFill>
                <a:latin typeface="Times New Roman"/>
                <a:cs typeface="Times New Roman"/>
              </a:rPr>
              <a:t>entropy </a:t>
            </a:r>
            <a:r>
              <a:rPr sz="2118" spc="-4" dirty="0">
                <a:latin typeface="Times New Roman"/>
                <a:cs typeface="Times New Roman"/>
              </a:rPr>
              <a:t>for </a:t>
            </a:r>
            <a:r>
              <a:rPr sz="2118" dirty="0">
                <a:latin typeface="Times New Roman"/>
                <a:cs typeface="Times New Roman"/>
              </a:rPr>
              <a:t>this attribute</a:t>
            </a:r>
            <a:r>
              <a:rPr sz="2118" spc="-10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is: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6034" y="5420059"/>
            <a:ext cx="436637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Wingdings"/>
              <a:buChar char=""/>
              <a:tabLst>
                <a:tab pos="313781" algn="l"/>
              </a:tabLst>
            </a:pPr>
            <a:r>
              <a:rPr sz="2118" spc="-4" dirty="0">
                <a:latin typeface="Times New Roman"/>
                <a:cs typeface="Times New Roman"/>
              </a:rPr>
              <a:t>Choose </a:t>
            </a:r>
            <a:r>
              <a:rPr sz="2118" dirty="0">
                <a:latin typeface="Times New Roman"/>
                <a:cs typeface="Times New Roman"/>
              </a:rPr>
              <a:t>the attribute </a:t>
            </a:r>
            <a:r>
              <a:rPr sz="2118" spc="-4" dirty="0">
                <a:latin typeface="Times New Roman"/>
                <a:cs typeface="Times New Roman"/>
              </a:rPr>
              <a:t>with </a:t>
            </a:r>
            <a:r>
              <a:rPr sz="2118" dirty="0">
                <a:latin typeface="Times New Roman"/>
                <a:cs typeface="Times New Roman"/>
              </a:rPr>
              <a:t>the largest</a:t>
            </a:r>
            <a:r>
              <a:rPr sz="2118" spc="-15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4064" y="3318940"/>
            <a:ext cx="2641226" cy="353596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1065176" algn="l"/>
                <a:tab pos="1972901" algn="l"/>
              </a:tabLst>
            </a:pPr>
            <a:r>
              <a:rPr sz="2206" i="1" spc="13" dirty="0">
                <a:latin typeface="Times New Roman"/>
                <a:cs typeface="Times New Roman"/>
              </a:rPr>
              <a:t>p</a:t>
            </a:r>
            <a:r>
              <a:rPr sz="2206" i="1" spc="-146" dirty="0">
                <a:latin typeface="Times New Roman"/>
                <a:cs typeface="Times New Roman"/>
              </a:rPr>
              <a:t> </a:t>
            </a:r>
            <a:r>
              <a:rPr sz="2206" spc="13" dirty="0">
                <a:latin typeface="Symbol"/>
                <a:cs typeface="Symbol"/>
              </a:rPr>
              <a:t></a:t>
            </a:r>
            <a:r>
              <a:rPr sz="2206" spc="-137" dirty="0">
                <a:latin typeface="Times New Roman"/>
                <a:cs typeface="Times New Roman"/>
              </a:rPr>
              <a:t> </a:t>
            </a:r>
            <a:r>
              <a:rPr sz="2206" i="1" spc="13" dirty="0">
                <a:latin typeface="Times New Roman"/>
                <a:cs typeface="Times New Roman"/>
              </a:rPr>
              <a:t>n	</a:t>
            </a:r>
            <a:r>
              <a:rPr sz="2206" i="1" dirty="0">
                <a:latin typeface="Times New Roman"/>
                <a:cs typeface="Times New Roman"/>
              </a:rPr>
              <a:t>p</a:t>
            </a:r>
            <a:r>
              <a:rPr sz="1919" i="1" baseline="-24904" dirty="0">
                <a:latin typeface="Times New Roman"/>
                <a:cs typeface="Times New Roman"/>
              </a:rPr>
              <a:t>i</a:t>
            </a:r>
            <a:r>
              <a:rPr sz="1919" i="1" spc="469" baseline="-24904" dirty="0">
                <a:latin typeface="Times New Roman"/>
                <a:cs typeface="Times New Roman"/>
              </a:rPr>
              <a:t> </a:t>
            </a:r>
            <a:r>
              <a:rPr sz="2206" spc="13" dirty="0">
                <a:latin typeface="Symbol"/>
                <a:cs typeface="Symbol"/>
              </a:rPr>
              <a:t></a:t>
            </a:r>
            <a:r>
              <a:rPr sz="2206" spc="-137" dirty="0">
                <a:latin typeface="Times New Roman"/>
                <a:cs typeface="Times New Roman"/>
              </a:rPr>
              <a:t> </a:t>
            </a:r>
            <a:r>
              <a:rPr sz="2206" i="1" spc="-18" dirty="0">
                <a:latin typeface="Times New Roman"/>
                <a:cs typeface="Times New Roman"/>
              </a:rPr>
              <a:t>n</a:t>
            </a:r>
            <a:r>
              <a:rPr sz="1919" i="1" spc="-26" baseline="-24904" dirty="0">
                <a:latin typeface="Times New Roman"/>
                <a:cs typeface="Times New Roman"/>
              </a:rPr>
              <a:t>i	</a:t>
            </a:r>
            <a:r>
              <a:rPr sz="2206" i="1" dirty="0">
                <a:latin typeface="Times New Roman"/>
                <a:cs typeface="Times New Roman"/>
              </a:rPr>
              <a:t>p</a:t>
            </a:r>
            <a:r>
              <a:rPr sz="1919" i="1" baseline="-24904" dirty="0">
                <a:latin typeface="Times New Roman"/>
                <a:cs typeface="Times New Roman"/>
              </a:rPr>
              <a:t>i </a:t>
            </a:r>
            <a:r>
              <a:rPr sz="2206" spc="13" dirty="0">
                <a:latin typeface="Symbol"/>
                <a:cs typeface="Symbol"/>
              </a:rPr>
              <a:t></a:t>
            </a:r>
            <a:r>
              <a:rPr sz="2206" spc="-212" dirty="0">
                <a:latin typeface="Times New Roman"/>
                <a:cs typeface="Times New Roman"/>
              </a:rPr>
              <a:t> </a:t>
            </a:r>
            <a:r>
              <a:rPr sz="2206" i="1" spc="-22" dirty="0">
                <a:latin typeface="Times New Roman"/>
                <a:cs typeface="Times New Roman"/>
              </a:rPr>
              <a:t>n</a:t>
            </a:r>
            <a:r>
              <a:rPr sz="1919" i="1" spc="-33" baseline="-24904" dirty="0">
                <a:latin typeface="Times New Roman"/>
                <a:cs typeface="Times New Roman"/>
              </a:rPr>
              <a:t>i</a:t>
            </a:r>
            <a:endParaRPr sz="1919" baseline="-2490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54100" y="3459500"/>
            <a:ext cx="246529" cy="210427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279" i="1" spc="106" dirty="0">
                <a:latin typeface="Times New Roman"/>
                <a:cs typeface="Times New Roman"/>
              </a:rPr>
              <a:t>i</a:t>
            </a:r>
            <a:r>
              <a:rPr sz="1279" spc="-62" dirty="0">
                <a:latin typeface="Symbol"/>
                <a:cs typeface="Symbol"/>
              </a:rPr>
              <a:t></a:t>
            </a:r>
            <a:r>
              <a:rPr sz="1279" spc="9" dirty="0">
                <a:latin typeface="Times New Roman"/>
                <a:cs typeface="Times New Roman"/>
              </a:rPr>
              <a:t>1</a:t>
            </a:r>
            <a:endParaRPr sz="1279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64685" y="4866490"/>
            <a:ext cx="683559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91" y="0"/>
                </a:lnTo>
              </a:path>
            </a:pathLst>
          </a:custGeom>
          <a:ln w="148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4715883" y="4866490"/>
            <a:ext cx="683559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191" y="0"/>
                </a:lnTo>
              </a:path>
            </a:pathLst>
          </a:custGeom>
          <a:ln w="148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 txBox="1"/>
          <p:nvPr/>
        </p:nvSpPr>
        <p:spPr>
          <a:xfrm>
            <a:off x="4137202" y="4421557"/>
            <a:ext cx="1014132" cy="393245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844407" algn="l"/>
              </a:tabLst>
            </a:pPr>
            <a:r>
              <a:rPr sz="2471" i="1" spc="4" dirty="0">
                <a:latin typeface="Times New Roman"/>
                <a:cs typeface="Times New Roman"/>
              </a:rPr>
              <a:t>p	n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82302" y="4619228"/>
            <a:ext cx="2131359" cy="393245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830960" algn="l"/>
              </a:tabLst>
            </a:pPr>
            <a:r>
              <a:rPr sz="2471" spc="4" dirty="0">
                <a:latin typeface="Times New Roman"/>
                <a:cs typeface="Times New Roman"/>
              </a:rPr>
              <a:t>,	)</a:t>
            </a:r>
            <a:r>
              <a:rPr sz="2471" spc="-221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</a:t>
            </a:r>
            <a:r>
              <a:rPr sz="2471" spc="-159" dirty="0">
                <a:latin typeface="Times New Roman"/>
                <a:cs typeface="Times New Roman"/>
              </a:rPr>
              <a:t> </a:t>
            </a:r>
            <a:r>
              <a:rPr sz="2471" i="1" spc="13" dirty="0">
                <a:latin typeface="Times New Roman"/>
                <a:cs typeface="Times New Roman"/>
              </a:rPr>
              <a:t>EH</a:t>
            </a:r>
            <a:r>
              <a:rPr sz="2471" i="1" spc="-304" dirty="0">
                <a:latin typeface="Times New Roman"/>
                <a:cs typeface="Times New Roman"/>
              </a:rPr>
              <a:t> </a:t>
            </a:r>
            <a:r>
              <a:rPr sz="2471" spc="4" dirty="0">
                <a:latin typeface="Times New Roman"/>
                <a:cs typeface="Times New Roman"/>
              </a:rPr>
              <a:t>(</a:t>
            </a:r>
            <a:r>
              <a:rPr sz="2471" spc="-379" dirty="0">
                <a:latin typeface="Times New Roman"/>
                <a:cs typeface="Times New Roman"/>
              </a:rPr>
              <a:t> </a:t>
            </a:r>
            <a:r>
              <a:rPr sz="2471" i="1" spc="-13" dirty="0">
                <a:latin typeface="Times New Roman"/>
                <a:cs typeface="Times New Roman"/>
              </a:rPr>
              <a:t>A</a:t>
            </a:r>
            <a:r>
              <a:rPr sz="2471" spc="-13" dirty="0">
                <a:latin typeface="Times New Roman"/>
                <a:cs typeface="Times New Roman"/>
              </a:rPr>
              <a:t>)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5325" y="4866654"/>
            <a:ext cx="1479737" cy="393245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862339" algn="l"/>
              </a:tabLst>
            </a:pPr>
            <a:r>
              <a:rPr sz="2471" i="1" spc="4" dirty="0">
                <a:latin typeface="Times New Roman"/>
                <a:cs typeface="Times New Roman"/>
              </a:rPr>
              <a:t>p</a:t>
            </a:r>
            <a:r>
              <a:rPr sz="2471" i="1" spc="-159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</a:t>
            </a:r>
            <a:r>
              <a:rPr sz="2471" spc="-163" dirty="0">
                <a:latin typeface="Times New Roman"/>
                <a:cs typeface="Times New Roman"/>
              </a:rPr>
              <a:t> </a:t>
            </a:r>
            <a:r>
              <a:rPr sz="2471" i="1" spc="4" dirty="0">
                <a:latin typeface="Times New Roman"/>
                <a:cs typeface="Times New Roman"/>
              </a:rPr>
              <a:t>n	p </a:t>
            </a:r>
            <a:r>
              <a:rPr sz="2471" spc="9" dirty="0">
                <a:latin typeface="Symbol"/>
                <a:cs typeface="Symbol"/>
              </a:rPr>
              <a:t></a:t>
            </a:r>
            <a:r>
              <a:rPr sz="2471" spc="-397" dirty="0">
                <a:latin typeface="Times New Roman"/>
                <a:cs typeface="Times New Roman"/>
              </a:rPr>
              <a:t> </a:t>
            </a:r>
            <a:r>
              <a:rPr sz="2471" i="1" spc="4" dirty="0">
                <a:latin typeface="Times New Roman"/>
                <a:cs typeface="Times New Roman"/>
              </a:rPr>
              <a:t>n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63893" y="4619228"/>
            <a:ext cx="1300443" cy="393245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471" i="1" spc="4" dirty="0">
                <a:latin typeface="Times New Roman"/>
                <a:cs typeface="Times New Roman"/>
              </a:rPr>
              <a:t>I</a:t>
            </a:r>
            <a:r>
              <a:rPr sz="2471" i="1" spc="-340" dirty="0">
                <a:latin typeface="Times New Roman"/>
                <a:cs typeface="Times New Roman"/>
              </a:rPr>
              <a:t> </a:t>
            </a:r>
            <a:r>
              <a:rPr sz="2471" spc="4" dirty="0">
                <a:latin typeface="Times New Roman"/>
                <a:cs typeface="Times New Roman"/>
              </a:rPr>
              <a:t>(</a:t>
            </a:r>
            <a:r>
              <a:rPr sz="2471" spc="-366" dirty="0">
                <a:latin typeface="Times New Roman"/>
                <a:cs typeface="Times New Roman"/>
              </a:rPr>
              <a:t> </a:t>
            </a:r>
            <a:r>
              <a:rPr sz="2471" i="1" spc="-18" dirty="0">
                <a:latin typeface="Times New Roman"/>
                <a:cs typeface="Times New Roman"/>
              </a:rPr>
              <a:t>A</a:t>
            </a:r>
            <a:r>
              <a:rPr sz="2471" spc="-18" dirty="0">
                <a:latin typeface="Times New Roman"/>
                <a:cs typeface="Times New Roman"/>
              </a:rPr>
              <a:t>)</a:t>
            </a:r>
            <a:r>
              <a:rPr sz="2471" spc="-71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</a:t>
            </a:r>
            <a:r>
              <a:rPr sz="2471" spc="4" dirty="0">
                <a:latin typeface="Times New Roman"/>
                <a:cs typeface="Times New Roman"/>
              </a:rPr>
              <a:t> </a:t>
            </a:r>
            <a:r>
              <a:rPr sz="2471" i="1" spc="9" dirty="0">
                <a:latin typeface="Times New Roman"/>
                <a:cs typeface="Times New Roman"/>
              </a:rPr>
              <a:t>H</a:t>
            </a:r>
            <a:r>
              <a:rPr sz="2471" i="1" spc="-291" dirty="0">
                <a:latin typeface="Times New Roman"/>
                <a:cs typeface="Times New Roman"/>
              </a:rPr>
              <a:t> </a:t>
            </a:r>
            <a:r>
              <a:rPr sz="2471" spc="4" dirty="0">
                <a:latin typeface="Times New Roman"/>
                <a:cs typeface="Times New Roman"/>
              </a:rPr>
              <a:t>(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75934" y="3428999"/>
            <a:ext cx="633132" cy="350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4641925" y="3617259"/>
            <a:ext cx="1927412" cy="134471"/>
          </a:xfrm>
          <a:custGeom>
            <a:avLst/>
            <a:gdLst/>
            <a:ahLst/>
            <a:cxnLst/>
            <a:rect l="l" t="t" r="r" b="b"/>
            <a:pathLst>
              <a:path w="2184400" h="152400">
                <a:moveTo>
                  <a:pt x="12700" y="128016"/>
                </a:moveTo>
                <a:lnTo>
                  <a:pt x="0" y="128016"/>
                </a:lnTo>
                <a:lnTo>
                  <a:pt x="0" y="129540"/>
                </a:lnTo>
                <a:lnTo>
                  <a:pt x="8466" y="129540"/>
                </a:lnTo>
                <a:lnTo>
                  <a:pt x="12700" y="128016"/>
                </a:lnTo>
                <a:close/>
              </a:path>
              <a:path w="2184400" h="152400">
                <a:moveTo>
                  <a:pt x="8466" y="129540"/>
                </a:moveTo>
                <a:lnTo>
                  <a:pt x="0" y="129540"/>
                </a:lnTo>
                <a:lnTo>
                  <a:pt x="0" y="131064"/>
                </a:lnTo>
                <a:lnTo>
                  <a:pt x="2540" y="131673"/>
                </a:lnTo>
                <a:lnTo>
                  <a:pt x="8466" y="129540"/>
                </a:lnTo>
                <a:close/>
              </a:path>
              <a:path w="2184400" h="152400">
                <a:moveTo>
                  <a:pt x="2540" y="131673"/>
                </a:moveTo>
                <a:lnTo>
                  <a:pt x="0" y="131064"/>
                </a:lnTo>
                <a:lnTo>
                  <a:pt x="0" y="132588"/>
                </a:lnTo>
                <a:lnTo>
                  <a:pt x="2540" y="131673"/>
                </a:lnTo>
                <a:close/>
              </a:path>
              <a:path w="2184400" h="152400">
                <a:moveTo>
                  <a:pt x="4233" y="132080"/>
                </a:moveTo>
                <a:lnTo>
                  <a:pt x="2540" y="131673"/>
                </a:lnTo>
                <a:lnTo>
                  <a:pt x="0" y="132588"/>
                </a:lnTo>
                <a:lnTo>
                  <a:pt x="4233" y="132080"/>
                </a:lnTo>
                <a:close/>
              </a:path>
              <a:path w="2184400" h="152400">
                <a:moveTo>
                  <a:pt x="12700" y="141732"/>
                </a:moveTo>
                <a:lnTo>
                  <a:pt x="12700" y="134112"/>
                </a:lnTo>
                <a:lnTo>
                  <a:pt x="4233" y="132080"/>
                </a:lnTo>
                <a:lnTo>
                  <a:pt x="0" y="132588"/>
                </a:lnTo>
                <a:lnTo>
                  <a:pt x="0" y="144780"/>
                </a:lnTo>
                <a:lnTo>
                  <a:pt x="12700" y="141732"/>
                </a:lnTo>
                <a:close/>
              </a:path>
              <a:path w="2184400" h="152400">
                <a:moveTo>
                  <a:pt x="12700" y="146304"/>
                </a:moveTo>
                <a:lnTo>
                  <a:pt x="12700" y="141732"/>
                </a:lnTo>
                <a:lnTo>
                  <a:pt x="0" y="144780"/>
                </a:lnTo>
                <a:lnTo>
                  <a:pt x="12700" y="146304"/>
                </a:lnTo>
                <a:close/>
              </a:path>
              <a:path w="2184400" h="152400">
                <a:moveTo>
                  <a:pt x="19957" y="146739"/>
                </a:moveTo>
                <a:lnTo>
                  <a:pt x="12700" y="143256"/>
                </a:lnTo>
                <a:lnTo>
                  <a:pt x="12700" y="146304"/>
                </a:lnTo>
                <a:lnTo>
                  <a:pt x="0" y="144780"/>
                </a:lnTo>
                <a:lnTo>
                  <a:pt x="8466" y="147828"/>
                </a:lnTo>
                <a:lnTo>
                  <a:pt x="16933" y="147828"/>
                </a:lnTo>
                <a:lnTo>
                  <a:pt x="19957" y="146739"/>
                </a:lnTo>
                <a:close/>
              </a:path>
              <a:path w="2184400" h="152400">
                <a:moveTo>
                  <a:pt x="8466" y="147828"/>
                </a:moveTo>
                <a:lnTo>
                  <a:pt x="0" y="144780"/>
                </a:lnTo>
                <a:lnTo>
                  <a:pt x="0" y="147828"/>
                </a:lnTo>
                <a:lnTo>
                  <a:pt x="8466" y="147828"/>
                </a:lnTo>
                <a:close/>
              </a:path>
              <a:path w="2184400" h="152400">
                <a:moveTo>
                  <a:pt x="12700" y="149352"/>
                </a:moveTo>
                <a:lnTo>
                  <a:pt x="8466" y="147828"/>
                </a:lnTo>
                <a:lnTo>
                  <a:pt x="0" y="147828"/>
                </a:lnTo>
                <a:lnTo>
                  <a:pt x="0" y="149352"/>
                </a:lnTo>
                <a:lnTo>
                  <a:pt x="12700" y="149352"/>
                </a:lnTo>
                <a:close/>
              </a:path>
              <a:path w="2184400" h="152400">
                <a:moveTo>
                  <a:pt x="12700" y="131064"/>
                </a:moveTo>
                <a:lnTo>
                  <a:pt x="12700" y="129540"/>
                </a:lnTo>
                <a:lnTo>
                  <a:pt x="8466" y="129540"/>
                </a:lnTo>
                <a:lnTo>
                  <a:pt x="2540" y="131673"/>
                </a:lnTo>
                <a:lnTo>
                  <a:pt x="4233" y="132080"/>
                </a:lnTo>
                <a:lnTo>
                  <a:pt x="12700" y="131064"/>
                </a:lnTo>
                <a:close/>
              </a:path>
              <a:path w="2184400" h="152400">
                <a:moveTo>
                  <a:pt x="23158" y="145586"/>
                </a:moveTo>
                <a:lnTo>
                  <a:pt x="14194" y="130526"/>
                </a:lnTo>
                <a:lnTo>
                  <a:pt x="12700" y="131064"/>
                </a:lnTo>
                <a:lnTo>
                  <a:pt x="4233" y="132080"/>
                </a:lnTo>
                <a:lnTo>
                  <a:pt x="12700" y="134112"/>
                </a:lnTo>
                <a:lnTo>
                  <a:pt x="12700" y="143256"/>
                </a:lnTo>
                <a:lnTo>
                  <a:pt x="19957" y="146739"/>
                </a:lnTo>
                <a:lnTo>
                  <a:pt x="23158" y="145586"/>
                </a:lnTo>
                <a:close/>
              </a:path>
              <a:path w="2184400" h="152400">
                <a:moveTo>
                  <a:pt x="14194" y="130526"/>
                </a:moveTo>
                <a:lnTo>
                  <a:pt x="12700" y="128016"/>
                </a:lnTo>
                <a:lnTo>
                  <a:pt x="8466" y="129540"/>
                </a:lnTo>
                <a:lnTo>
                  <a:pt x="12700" y="129540"/>
                </a:lnTo>
                <a:lnTo>
                  <a:pt x="12700" y="131064"/>
                </a:lnTo>
                <a:lnTo>
                  <a:pt x="14194" y="130526"/>
                </a:lnTo>
                <a:close/>
              </a:path>
              <a:path w="2184400" h="152400">
                <a:moveTo>
                  <a:pt x="16933" y="147828"/>
                </a:moveTo>
                <a:lnTo>
                  <a:pt x="8466" y="147828"/>
                </a:lnTo>
                <a:lnTo>
                  <a:pt x="12700" y="149352"/>
                </a:lnTo>
                <a:lnTo>
                  <a:pt x="16933" y="147828"/>
                </a:lnTo>
                <a:close/>
              </a:path>
              <a:path w="2184400" h="152400">
                <a:moveTo>
                  <a:pt x="25400" y="126492"/>
                </a:moveTo>
                <a:lnTo>
                  <a:pt x="12700" y="126492"/>
                </a:lnTo>
                <a:lnTo>
                  <a:pt x="12700" y="128016"/>
                </a:lnTo>
                <a:lnTo>
                  <a:pt x="25400" y="126492"/>
                </a:lnTo>
                <a:close/>
              </a:path>
              <a:path w="2184400" h="152400">
                <a:moveTo>
                  <a:pt x="25400" y="126492"/>
                </a:moveTo>
                <a:lnTo>
                  <a:pt x="12700" y="128016"/>
                </a:lnTo>
                <a:lnTo>
                  <a:pt x="21166" y="128016"/>
                </a:lnTo>
                <a:lnTo>
                  <a:pt x="25400" y="126492"/>
                </a:lnTo>
                <a:close/>
              </a:path>
              <a:path w="2184400" h="152400">
                <a:moveTo>
                  <a:pt x="21166" y="128016"/>
                </a:moveTo>
                <a:lnTo>
                  <a:pt x="12700" y="128016"/>
                </a:lnTo>
                <a:lnTo>
                  <a:pt x="16933" y="129540"/>
                </a:lnTo>
                <a:lnTo>
                  <a:pt x="21166" y="128016"/>
                </a:lnTo>
                <a:close/>
              </a:path>
              <a:path w="2184400" h="152400">
                <a:moveTo>
                  <a:pt x="16933" y="129540"/>
                </a:moveTo>
                <a:lnTo>
                  <a:pt x="12700" y="128016"/>
                </a:lnTo>
                <a:lnTo>
                  <a:pt x="14194" y="130526"/>
                </a:lnTo>
                <a:lnTo>
                  <a:pt x="16933" y="129540"/>
                </a:lnTo>
                <a:close/>
              </a:path>
              <a:path w="2184400" h="152400">
                <a:moveTo>
                  <a:pt x="25400" y="149352"/>
                </a:moveTo>
                <a:lnTo>
                  <a:pt x="22225" y="147828"/>
                </a:lnTo>
                <a:lnTo>
                  <a:pt x="16933" y="147828"/>
                </a:lnTo>
                <a:lnTo>
                  <a:pt x="12700" y="149352"/>
                </a:lnTo>
                <a:lnTo>
                  <a:pt x="25400" y="149352"/>
                </a:lnTo>
                <a:close/>
              </a:path>
              <a:path w="2184400" h="152400">
                <a:moveTo>
                  <a:pt x="25400" y="144780"/>
                </a:moveTo>
                <a:lnTo>
                  <a:pt x="25400" y="132588"/>
                </a:lnTo>
                <a:lnTo>
                  <a:pt x="16933" y="129540"/>
                </a:lnTo>
                <a:lnTo>
                  <a:pt x="14194" y="130526"/>
                </a:lnTo>
                <a:lnTo>
                  <a:pt x="23158" y="145586"/>
                </a:lnTo>
                <a:lnTo>
                  <a:pt x="25400" y="144780"/>
                </a:lnTo>
                <a:close/>
              </a:path>
              <a:path w="2184400" h="152400">
                <a:moveTo>
                  <a:pt x="25400" y="132588"/>
                </a:moveTo>
                <a:lnTo>
                  <a:pt x="25400" y="128016"/>
                </a:lnTo>
                <a:lnTo>
                  <a:pt x="21166" y="128016"/>
                </a:lnTo>
                <a:lnTo>
                  <a:pt x="16933" y="129540"/>
                </a:lnTo>
                <a:lnTo>
                  <a:pt x="25400" y="132588"/>
                </a:lnTo>
                <a:close/>
              </a:path>
              <a:path w="2184400" h="152400">
                <a:moveTo>
                  <a:pt x="22225" y="147828"/>
                </a:moveTo>
                <a:lnTo>
                  <a:pt x="19957" y="146739"/>
                </a:lnTo>
                <a:lnTo>
                  <a:pt x="16933" y="147828"/>
                </a:lnTo>
                <a:lnTo>
                  <a:pt x="22225" y="147828"/>
                </a:lnTo>
                <a:close/>
              </a:path>
              <a:path w="2184400" h="152400">
                <a:moveTo>
                  <a:pt x="24492" y="147828"/>
                </a:moveTo>
                <a:lnTo>
                  <a:pt x="23158" y="145586"/>
                </a:lnTo>
                <a:lnTo>
                  <a:pt x="19957" y="146739"/>
                </a:lnTo>
                <a:lnTo>
                  <a:pt x="22225" y="147828"/>
                </a:lnTo>
                <a:lnTo>
                  <a:pt x="24492" y="147828"/>
                </a:lnTo>
                <a:close/>
              </a:path>
              <a:path w="2184400" h="152400">
                <a:moveTo>
                  <a:pt x="31750" y="128778"/>
                </a:moveTo>
                <a:lnTo>
                  <a:pt x="25400" y="126492"/>
                </a:lnTo>
                <a:lnTo>
                  <a:pt x="21166" y="128016"/>
                </a:lnTo>
                <a:lnTo>
                  <a:pt x="25400" y="128016"/>
                </a:lnTo>
                <a:lnTo>
                  <a:pt x="25400" y="131064"/>
                </a:lnTo>
                <a:lnTo>
                  <a:pt x="31750" y="128778"/>
                </a:lnTo>
                <a:close/>
              </a:path>
              <a:path w="2184400" h="152400">
                <a:moveTo>
                  <a:pt x="25400" y="149352"/>
                </a:moveTo>
                <a:lnTo>
                  <a:pt x="24492" y="147828"/>
                </a:lnTo>
                <a:lnTo>
                  <a:pt x="22225" y="147828"/>
                </a:lnTo>
                <a:lnTo>
                  <a:pt x="25400" y="149352"/>
                </a:lnTo>
                <a:close/>
              </a:path>
              <a:path w="2184400" h="152400">
                <a:moveTo>
                  <a:pt x="30842" y="145868"/>
                </a:moveTo>
                <a:lnTo>
                  <a:pt x="25400" y="143256"/>
                </a:lnTo>
                <a:lnTo>
                  <a:pt x="25400" y="144780"/>
                </a:lnTo>
                <a:lnTo>
                  <a:pt x="23158" y="145586"/>
                </a:lnTo>
                <a:lnTo>
                  <a:pt x="24492" y="147828"/>
                </a:lnTo>
                <a:lnTo>
                  <a:pt x="25400" y="147828"/>
                </a:lnTo>
                <a:lnTo>
                  <a:pt x="30842" y="145868"/>
                </a:lnTo>
                <a:close/>
              </a:path>
              <a:path w="2184400" h="152400">
                <a:moveTo>
                  <a:pt x="38100" y="149352"/>
                </a:moveTo>
                <a:lnTo>
                  <a:pt x="30842" y="145868"/>
                </a:lnTo>
                <a:lnTo>
                  <a:pt x="25400" y="147828"/>
                </a:lnTo>
                <a:lnTo>
                  <a:pt x="24492" y="147828"/>
                </a:lnTo>
                <a:lnTo>
                  <a:pt x="25400" y="149352"/>
                </a:lnTo>
                <a:lnTo>
                  <a:pt x="38100" y="149352"/>
                </a:lnTo>
                <a:close/>
              </a:path>
              <a:path w="2184400" h="152400">
                <a:moveTo>
                  <a:pt x="38100" y="126492"/>
                </a:moveTo>
                <a:lnTo>
                  <a:pt x="25400" y="126492"/>
                </a:lnTo>
                <a:lnTo>
                  <a:pt x="31750" y="128778"/>
                </a:lnTo>
                <a:lnTo>
                  <a:pt x="38100" y="126492"/>
                </a:lnTo>
                <a:close/>
              </a:path>
              <a:path w="2184400" h="152400">
                <a:moveTo>
                  <a:pt x="38100" y="143256"/>
                </a:moveTo>
                <a:lnTo>
                  <a:pt x="38100" y="131064"/>
                </a:lnTo>
                <a:lnTo>
                  <a:pt x="31750" y="128778"/>
                </a:lnTo>
                <a:lnTo>
                  <a:pt x="25400" y="131064"/>
                </a:lnTo>
                <a:lnTo>
                  <a:pt x="25400" y="143256"/>
                </a:lnTo>
                <a:lnTo>
                  <a:pt x="30842" y="145868"/>
                </a:lnTo>
                <a:lnTo>
                  <a:pt x="38100" y="143256"/>
                </a:lnTo>
                <a:close/>
              </a:path>
              <a:path w="2184400" h="152400">
                <a:moveTo>
                  <a:pt x="38100" y="149352"/>
                </a:moveTo>
                <a:lnTo>
                  <a:pt x="38100" y="143256"/>
                </a:lnTo>
                <a:lnTo>
                  <a:pt x="30842" y="145868"/>
                </a:lnTo>
                <a:lnTo>
                  <a:pt x="38100" y="149352"/>
                </a:lnTo>
                <a:close/>
              </a:path>
              <a:path w="2184400" h="152400">
                <a:moveTo>
                  <a:pt x="50800" y="143256"/>
                </a:moveTo>
                <a:lnTo>
                  <a:pt x="50800" y="131064"/>
                </a:lnTo>
                <a:lnTo>
                  <a:pt x="38100" y="126492"/>
                </a:lnTo>
                <a:lnTo>
                  <a:pt x="31750" y="128778"/>
                </a:lnTo>
                <a:lnTo>
                  <a:pt x="38100" y="131064"/>
                </a:lnTo>
                <a:lnTo>
                  <a:pt x="38100" y="149352"/>
                </a:lnTo>
                <a:lnTo>
                  <a:pt x="50800" y="143256"/>
                </a:lnTo>
                <a:close/>
              </a:path>
              <a:path w="2184400" h="152400">
                <a:moveTo>
                  <a:pt x="50800" y="124968"/>
                </a:moveTo>
                <a:lnTo>
                  <a:pt x="38100" y="124968"/>
                </a:lnTo>
                <a:lnTo>
                  <a:pt x="38100" y="126492"/>
                </a:lnTo>
                <a:lnTo>
                  <a:pt x="50800" y="124968"/>
                </a:lnTo>
                <a:close/>
              </a:path>
              <a:path w="2184400" h="152400">
                <a:moveTo>
                  <a:pt x="63500" y="126492"/>
                </a:moveTo>
                <a:lnTo>
                  <a:pt x="63500" y="124968"/>
                </a:lnTo>
                <a:lnTo>
                  <a:pt x="50800" y="124968"/>
                </a:lnTo>
                <a:lnTo>
                  <a:pt x="38100" y="126492"/>
                </a:lnTo>
                <a:lnTo>
                  <a:pt x="63500" y="126492"/>
                </a:lnTo>
                <a:close/>
              </a:path>
              <a:path w="2184400" h="152400">
                <a:moveTo>
                  <a:pt x="71966" y="129540"/>
                </a:moveTo>
                <a:lnTo>
                  <a:pt x="63500" y="126492"/>
                </a:lnTo>
                <a:lnTo>
                  <a:pt x="38100" y="126492"/>
                </a:lnTo>
                <a:lnTo>
                  <a:pt x="50800" y="131064"/>
                </a:lnTo>
                <a:lnTo>
                  <a:pt x="50800" y="149352"/>
                </a:lnTo>
                <a:lnTo>
                  <a:pt x="63500" y="149352"/>
                </a:lnTo>
                <a:lnTo>
                  <a:pt x="63500" y="132588"/>
                </a:lnTo>
                <a:lnTo>
                  <a:pt x="71966" y="129540"/>
                </a:lnTo>
                <a:close/>
              </a:path>
              <a:path w="2184400" h="152400">
                <a:moveTo>
                  <a:pt x="50800" y="149352"/>
                </a:moveTo>
                <a:lnTo>
                  <a:pt x="50800" y="143256"/>
                </a:lnTo>
                <a:lnTo>
                  <a:pt x="38100" y="149352"/>
                </a:lnTo>
                <a:lnTo>
                  <a:pt x="50800" y="149352"/>
                </a:lnTo>
                <a:close/>
              </a:path>
              <a:path w="2184400" h="152400">
                <a:moveTo>
                  <a:pt x="76200" y="128016"/>
                </a:moveTo>
                <a:lnTo>
                  <a:pt x="76200" y="126492"/>
                </a:lnTo>
                <a:lnTo>
                  <a:pt x="63500" y="126492"/>
                </a:lnTo>
                <a:lnTo>
                  <a:pt x="76200" y="128016"/>
                </a:lnTo>
                <a:close/>
              </a:path>
              <a:path w="2184400" h="152400">
                <a:moveTo>
                  <a:pt x="76200" y="128016"/>
                </a:moveTo>
                <a:lnTo>
                  <a:pt x="63500" y="126492"/>
                </a:lnTo>
                <a:lnTo>
                  <a:pt x="71966" y="129540"/>
                </a:lnTo>
                <a:lnTo>
                  <a:pt x="76200" y="128016"/>
                </a:lnTo>
                <a:close/>
              </a:path>
              <a:path w="2184400" h="152400">
                <a:moveTo>
                  <a:pt x="76200" y="144780"/>
                </a:moveTo>
                <a:lnTo>
                  <a:pt x="76200" y="131064"/>
                </a:lnTo>
                <a:lnTo>
                  <a:pt x="71966" y="129540"/>
                </a:lnTo>
                <a:lnTo>
                  <a:pt x="63500" y="132588"/>
                </a:lnTo>
                <a:lnTo>
                  <a:pt x="63500" y="146304"/>
                </a:lnTo>
                <a:lnTo>
                  <a:pt x="67733" y="147828"/>
                </a:lnTo>
                <a:lnTo>
                  <a:pt x="76200" y="144780"/>
                </a:lnTo>
                <a:close/>
              </a:path>
              <a:path w="2184400" h="152400">
                <a:moveTo>
                  <a:pt x="67733" y="147828"/>
                </a:moveTo>
                <a:lnTo>
                  <a:pt x="63500" y="146304"/>
                </a:lnTo>
                <a:lnTo>
                  <a:pt x="63500" y="149352"/>
                </a:lnTo>
                <a:lnTo>
                  <a:pt x="67733" y="147828"/>
                </a:lnTo>
                <a:close/>
              </a:path>
              <a:path w="2184400" h="152400">
                <a:moveTo>
                  <a:pt x="76200" y="150876"/>
                </a:moveTo>
                <a:lnTo>
                  <a:pt x="67733" y="147828"/>
                </a:lnTo>
                <a:lnTo>
                  <a:pt x="63500" y="149352"/>
                </a:lnTo>
                <a:lnTo>
                  <a:pt x="63500" y="150876"/>
                </a:lnTo>
                <a:lnTo>
                  <a:pt x="76200" y="150876"/>
                </a:lnTo>
                <a:close/>
              </a:path>
              <a:path w="2184400" h="152400">
                <a:moveTo>
                  <a:pt x="85725" y="150876"/>
                </a:moveTo>
                <a:lnTo>
                  <a:pt x="76200" y="146304"/>
                </a:lnTo>
                <a:lnTo>
                  <a:pt x="76200" y="144780"/>
                </a:lnTo>
                <a:lnTo>
                  <a:pt x="67733" y="147828"/>
                </a:lnTo>
                <a:lnTo>
                  <a:pt x="76200" y="150876"/>
                </a:lnTo>
                <a:lnTo>
                  <a:pt x="85725" y="150876"/>
                </a:lnTo>
                <a:close/>
              </a:path>
              <a:path w="2184400" h="152400">
                <a:moveTo>
                  <a:pt x="88900" y="128016"/>
                </a:moveTo>
                <a:lnTo>
                  <a:pt x="76200" y="128016"/>
                </a:lnTo>
                <a:lnTo>
                  <a:pt x="71966" y="129540"/>
                </a:lnTo>
                <a:lnTo>
                  <a:pt x="76200" y="131064"/>
                </a:lnTo>
                <a:lnTo>
                  <a:pt x="76200" y="132588"/>
                </a:lnTo>
                <a:lnTo>
                  <a:pt x="88900" y="128016"/>
                </a:lnTo>
                <a:close/>
              </a:path>
              <a:path w="2184400" h="152400">
                <a:moveTo>
                  <a:pt x="101600" y="128016"/>
                </a:moveTo>
                <a:lnTo>
                  <a:pt x="88900" y="128016"/>
                </a:lnTo>
                <a:lnTo>
                  <a:pt x="76200" y="132588"/>
                </a:lnTo>
                <a:lnTo>
                  <a:pt x="76200" y="146304"/>
                </a:lnTo>
                <a:lnTo>
                  <a:pt x="85725" y="150876"/>
                </a:lnTo>
                <a:lnTo>
                  <a:pt x="88900" y="150876"/>
                </a:lnTo>
                <a:lnTo>
                  <a:pt x="88900" y="134112"/>
                </a:lnTo>
                <a:lnTo>
                  <a:pt x="101600" y="128016"/>
                </a:lnTo>
                <a:close/>
              </a:path>
              <a:path w="2184400" h="152400">
                <a:moveTo>
                  <a:pt x="88900" y="152400"/>
                </a:moveTo>
                <a:lnTo>
                  <a:pt x="85725" y="150876"/>
                </a:lnTo>
                <a:lnTo>
                  <a:pt x="76200" y="150876"/>
                </a:lnTo>
                <a:lnTo>
                  <a:pt x="88900" y="152400"/>
                </a:lnTo>
                <a:close/>
              </a:path>
              <a:path w="2184400" h="152400">
                <a:moveTo>
                  <a:pt x="101600" y="152400"/>
                </a:moveTo>
                <a:lnTo>
                  <a:pt x="88900" y="146304"/>
                </a:lnTo>
                <a:lnTo>
                  <a:pt x="88900" y="150876"/>
                </a:lnTo>
                <a:lnTo>
                  <a:pt x="85725" y="150876"/>
                </a:lnTo>
                <a:lnTo>
                  <a:pt x="88900" y="152400"/>
                </a:lnTo>
                <a:lnTo>
                  <a:pt x="101600" y="152400"/>
                </a:lnTo>
                <a:close/>
              </a:path>
              <a:path w="2184400" h="152400">
                <a:moveTo>
                  <a:pt x="114300" y="152400"/>
                </a:moveTo>
                <a:lnTo>
                  <a:pt x="101600" y="146304"/>
                </a:lnTo>
                <a:lnTo>
                  <a:pt x="101600" y="128016"/>
                </a:lnTo>
                <a:lnTo>
                  <a:pt x="88900" y="134112"/>
                </a:lnTo>
                <a:lnTo>
                  <a:pt x="88900" y="146304"/>
                </a:lnTo>
                <a:lnTo>
                  <a:pt x="101600" y="152400"/>
                </a:lnTo>
                <a:lnTo>
                  <a:pt x="101600" y="134112"/>
                </a:lnTo>
                <a:lnTo>
                  <a:pt x="114300" y="128016"/>
                </a:lnTo>
                <a:lnTo>
                  <a:pt x="114300" y="152400"/>
                </a:lnTo>
                <a:close/>
              </a:path>
              <a:path w="2184400" h="152400">
                <a:moveTo>
                  <a:pt x="160337" y="148590"/>
                </a:moveTo>
                <a:lnTo>
                  <a:pt x="152400" y="144780"/>
                </a:lnTo>
                <a:lnTo>
                  <a:pt x="152400" y="128016"/>
                </a:lnTo>
                <a:lnTo>
                  <a:pt x="114300" y="128016"/>
                </a:lnTo>
                <a:lnTo>
                  <a:pt x="101600" y="134112"/>
                </a:lnTo>
                <a:lnTo>
                  <a:pt x="101600" y="146304"/>
                </a:lnTo>
                <a:lnTo>
                  <a:pt x="114300" y="152400"/>
                </a:lnTo>
                <a:lnTo>
                  <a:pt x="152400" y="152400"/>
                </a:lnTo>
                <a:lnTo>
                  <a:pt x="152400" y="131064"/>
                </a:lnTo>
                <a:lnTo>
                  <a:pt x="156633" y="129540"/>
                </a:lnTo>
                <a:lnTo>
                  <a:pt x="156633" y="150368"/>
                </a:lnTo>
                <a:lnTo>
                  <a:pt x="160337" y="148590"/>
                </a:lnTo>
                <a:close/>
              </a:path>
              <a:path w="2184400" h="152400">
                <a:moveTo>
                  <a:pt x="165100" y="126492"/>
                </a:moveTo>
                <a:lnTo>
                  <a:pt x="152400" y="128016"/>
                </a:lnTo>
                <a:lnTo>
                  <a:pt x="156633" y="129540"/>
                </a:lnTo>
                <a:lnTo>
                  <a:pt x="165100" y="126492"/>
                </a:lnTo>
                <a:close/>
              </a:path>
              <a:path w="2184400" h="152400">
                <a:moveTo>
                  <a:pt x="165100" y="146304"/>
                </a:moveTo>
                <a:lnTo>
                  <a:pt x="165100" y="132588"/>
                </a:lnTo>
                <a:lnTo>
                  <a:pt x="156633" y="129540"/>
                </a:lnTo>
                <a:lnTo>
                  <a:pt x="152400" y="131064"/>
                </a:lnTo>
                <a:lnTo>
                  <a:pt x="152400" y="144780"/>
                </a:lnTo>
                <a:lnTo>
                  <a:pt x="160337" y="148590"/>
                </a:lnTo>
                <a:lnTo>
                  <a:pt x="165100" y="146304"/>
                </a:lnTo>
                <a:close/>
              </a:path>
              <a:path w="2184400" h="152400">
                <a:moveTo>
                  <a:pt x="165100" y="150876"/>
                </a:moveTo>
                <a:lnTo>
                  <a:pt x="160337" y="148590"/>
                </a:lnTo>
                <a:lnTo>
                  <a:pt x="152400" y="152400"/>
                </a:lnTo>
                <a:lnTo>
                  <a:pt x="165100" y="150876"/>
                </a:lnTo>
                <a:close/>
              </a:path>
              <a:path w="2184400" h="152400">
                <a:moveTo>
                  <a:pt x="190500" y="149352"/>
                </a:moveTo>
                <a:lnTo>
                  <a:pt x="177800" y="149352"/>
                </a:lnTo>
                <a:lnTo>
                  <a:pt x="177800" y="126492"/>
                </a:lnTo>
                <a:lnTo>
                  <a:pt x="165100" y="126492"/>
                </a:lnTo>
                <a:lnTo>
                  <a:pt x="156633" y="129540"/>
                </a:lnTo>
                <a:lnTo>
                  <a:pt x="165100" y="132588"/>
                </a:lnTo>
                <a:lnTo>
                  <a:pt x="165100" y="150876"/>
                </a:lnTo>
                <a:lnTo>
                  <a:pt x="190500" y="149352"/>
                </a:lnTo>
                <a:close/>
              </a:path>
              <a:path w="2184400" h="152400">
                <a:moveTo>
                  <a:pt x="165100" y="150876"/>
                </a:moveTo>
                <a:lnTo>
                  <a:pt x="165100" y="146304"/>
                </a:lnTo>
                <a:lnTo>
                  <a:pt x="160337" y="148590"/>
                </a:lnTo>
                <a:lnTo>
                  <a:pt x="165100" y="150876"/>
                </a:lnTo>
                <a:close/>
              </a:path>
              <a:path w="2184400" h="152400">
                <a:moveTo>
                  <a:pt x="203200" y="143256"/>
                </a:moveTo>
                <a:lnTo>
                  <a:pt x="203200" y="129540"/>
                </a:lnTo>
                <a:lnTo>
                  <a:pt x="190500" y="124968"/>
                </a:lnTo>
                <a:lnTo>
                  <a:pt x="165100" y="126492"/>
                </a:lnTo>
                <a:lnTo>
                  <a:pt x="177800" y="126492"/>
                </a:lnTo>
                <a:lnTo>
                  <a:pt x="177800" y="149352"/>
                </a:lnTo>
                <a:lnTo>
                  <a:pt x="190500" y="149352"/>
                </a:lnTo>
                <a:lnTo>
                  <a:pt x="203200" y="143256"/>
                </a:lnTo>
                <a:close/>
              </a:path>
              <a:path w="2184400" h="152400">
                <a:moveTo>
                  <a:pt x="177800" y="150876"/>
                </a:moveTo>
                <a:lnTo>
                  <a:pt x="177800" y="150114"/>
                </a:lnTo>
                <a:lnTo>
                  <a:pt x="165100" y="150876"/>
                </a:lnTo>
                <a:lnTo>
                  <a:pt x="177800" y="150876"/>
                </a:lnTo>
                <a:close/>
              </a:path>
              <a:path w="2184400" h="152400">
                <a:moveTo>
                  <a:pt x="190500" y="124968"/>
                </a:moveTo>
                <a:lnTo>
                  <a:pt x="177800" y="124968"/>
                </a:lnTo>
                <a:lnTo>
                  <a:pt x="177800" y="125730"/>
                </a:lnTo>
                <a:lnTo>
                  <a:pt x="190500" y="124968"/>
                </a:lnTo>
                <a:close/>
              </a:path>
              <a:path w="2184400" h="152400">
                <a:moveTo>
                  <a:pt x="215900" y="147828"/>
                </a:moveTo>
                <a:lnTo>
                  <a:pt x="203200" y="123444"/>
                </a:lnTo>
                <a:lnTo>
                  <a:pt x="190500" y="124968"/>
                </a:lnTo>
                <a:lnTo>
                  <a:pt x="203200" y="129540"/>
                </a:lnTo>
                <a:lnTo>
                  <a:pt x="203200" y="147828"/>
                </a:lnTo>
                <a:lnTo>
                  <a:pt x="215900" y="147828"/>
                </a:lnTo>
                <a:close/>
              </a:path>
              <a:path w="2184400" h="152400">
                <a:moveTo>
                  <a:pt x="215900" y="147828"/>
                </a:moveTo>
                <a:lnTo>
                  <a:pt x="203200" y="147828"/>
                </a:lnTo>
                <a:lnTo>
                  <a:pt x="203200" y="143256"/>
                </a:lnTo>
                <a:lnTo>
                  <a:pt x="190500" y="149352"/>
                </a:lnTo>
                <a:lnTo>
                  <a:pt x="215900" y="147828"/>
                </a:lnTo>
                <a:close/>
              </a:path>
              <a:path w="2184400" h="152400">
                <a:moveTo>
                  <a:pt x="228600" y="120396"/>
                </a:moveTo>
                <a:lnTo>
                  <a:pt x="203200" y="123444"/>
                </a:lnTo>
                <a:lnTo>
                  <a:pt x="215900" y="123444"/>
                </a:lnTo>
                <a:lnTo>
                  <a:pt x="215900" y="126492"/>
                </a:lnTo>
                <a:lnTo>
                  <a:pt x="228600" y="120396"/>
                </a:lnTo>
                <a:close/>
              </a:path>
              <a:path w="2184400" h="152400">
                <a:moveTo>
                  <a:pt x="228600" y="144780"/>
                </a:moveTo>
                <a:lnTo>
                  <a:pt x="215900" y="140208"/>
                </a:lnTo>
                <a:lnTo>
                  <a:pt x="215900" y="123444"/>
                </a:lnTo>
                <a:lnTo>
                  <a:pt x="203200" y="123444"/>
                </a:lnTo>
                <a:lnTo>
                  <a:pt x="215900" y="147828"/>
                </a:lnTo>
                <a:lnTo>
                  <a:pt x="228600" y="144780"/>
                </a:lnTo>
                <a:close/>
              </a:path>
              <a:path w="2184400" h="152400">
                <a:moveTo>
                  <a:pt x="254000" y="143256"/>
                </a:moveTo>
                <a:lnTo>
                  <a:pt x="241300" y="137160"/>
                </a:lnTo>
                <a:lnTo>
                  <a:pt x="241300" y="120396"/>
                </a:lnTo>
                <a:lnTo>
                  <a:pt x="228600" y="120396"/>
                </a:lnTo>
                <a:lnTo>
                  <a:pt x="215900" y="126492"/>
                </a:lnTo>
                <a:lnTo>
                  <a:pt x="215900" y="140208"/>
                </a:lnTo>
                <a:lnTo>
                  <a:pt x="228600" y="144780"/>
                </a:lnTo>
                <a:lnTo>
                  <a:pt x="254000" y="143256"/>
                </a:lnTo>
                <a:close/>
              </a:path>
              <a:path w="2184400" h="152400">
                <a:moveTo>
                  <a:pt x="254000" y="118872"/>
                </a:moveTo>
                <a:lnTo>
                  <a:pt x="228600" y="120396"/>
                </a:lnTo>
                <a:lnTo>
                  <a:pt x="241300" y="120396"/>
                </a:lnTo>
                <a:lnTo>
                  <a:pt x="241300" y="123444"/>
                </a:lnTo>
                <a:lnTo>
                  <a:pt x="254000" y="118872"/>
                </a:lnTo>
                <a:close/>
              </a:path>
              <a:path w="2184400" h="152400">
                <a:moveTo>
                  <a:pt x="241300" y="144780"/>
                </a:moveTo>
                <a:lnTo>
                  <a:pt x="241300" y="144018"/>
                </a:lnTo>
                <a:lnTo>
                  <a:pt x="228600" y="144780"/>
                </a:lnTo>
                <a:lnTo>
                  <a:pt x="241300" y="144780"/>
                </a:lnTo>
                <a:close/>
              </a:path>
              <a:path w="2184400" h="152400">
                <a:moveTo>
                  <a:pt x="279400" y="140208"/>
                </a:moveTo>
                <a:lnTo>
                  <a:pt x="266700" y="140208"/>
                </a:lnTo>
                <a:lnTo>
                  <a:pt x="266700" y="118872"/>
                </a:lnTo>
                <a:lnTo>
                  <a:pt x="254000" y="118872"/>
                </a:lnTo>
                <a:lnTo>
                  <a:pt x="241300" y="123444"/>
                </a:lnTo>
                <a:lnTo>
                  <a:pt x="241300" y="137160"/>
                </a:lnTo>
                <a:lnTo>
                  <a:pt x="254000" y="143256"/>
                </a:lnTo>
                <a:lnTo>
                  <a:pt x="279400" y="140208"/>
                </a:lnTo>
                <a:close/>
              </a:path>
              <a:path w="2184400" h="152400">
                <a:moveTo>
                  <a:pt x="292100" y="134112"/>
                </a:moveTo>
                <a:lnTo>
                  <a:pt x="292100" y="121920"/>
                </a:lnTo>
                <a:lnTo>
                  <a:pt x="279400" y="115824"/>
                </a:lnTo>
                <a:lnTo>
                  <a:pt x="254000" y="118872"/>
                </a:lnTo>
                <a:lnTo>
                  <a:pt x="266700" y="118872"/>
                </a:lnTo>
                <a:lnTo>
                  <a:pt x="266700" y="140208"/>
                </a:lnTo>
                <a:lnTo>
                  <a:pt x="279400" y="140208"/>
                </a:lnTo>
                <a:lnTo>
                  <a:pt x="292100" y="134112"/>
                </a:lnTo>
                <a:close/>
              </a:path>
              <a:path w="2184400" h="152400">
                <a:moveTo>
                  <a:pt x="266700" y="143256"/>
                </a:moveTo>
                <a:lnTo>
                  <a:pt x="266700" y="141732"/>
                </a:lnTo>
                <a:lnTo>
                  <a:pt x="254000" y="143256"/>
                </a:lnTo>
                <a:lnTo>
                  <a:pt x="266700" y="143256"/>
                </a:lnTo>
                <a:close/>
              </a:path>
              <a:path w="2184400" h="152400">
                <a:moveTo>
                  <a:pt x="279400" y="115824"/>
                </a:moveTo>
                <a:lnTo>
                  <a:pt x="266700" y="115824"/>
                </a:lnTo>
                <a:lnTo>
                  <a:pt x="266700" y="117348"/>
                </a:lnTo>
                <a:lnTo>
                  <a:pt x="279400" y="115824"/>
                </a:lnTo>
                <a:close/>
              </a:path>
              <a:path w="2184400" h="152400">
                <a:moveTo>
                  <a:pt x="317500" y="132588"/>
                </a:moveTo>
                <a:lnTo>
                  <a:pt x="317500" y="120396"/>
                </a:lnTo>
                <a:lnTo>
                  <a:pt x="304800" y="114300"/>
                </a:lnTo>
                <a:lnTo>
                  <a:pt x="279400" y="115824"/>
                </a:lnTo>
                <a:lnTo>
                  <a:pt x="292100" y="121920"/>
                </a:lnTo>
                <a:lnTo>
                  <a:pt x="292100" y="138684"/>
                </a:lnTo>
                <a:lnTo>
                  <a:pt x="304800" y="138684"/>
                </a:lnTo>
                <a:lnTo>
                  <a:pt x="317500" y="132588"/>
                </a:lnTo>
                <a:close/>
              </a:path>
              <a:path w="2184400" h="152400">
                <a:moveTo>
                  <a:pt x="304800" y="138684"/>
                </a:moveTo>
                <a:lnTo>
                  <a:pt x="292100" y="138684"/>
                </a:lnTo>
                <a:lnTo>
                  <a:pt x="292100" y="134112"/>
                </a:lnTo>
                <a:lnTo>
                  <a:pt x="279400" y="140208"/>
                </a:lnTo>
                <a:lnTo>
                  <a:pt x="304800" y="138684"/>
                </a:lnTo>
                <a:close/>
              </a:path>
              <a:path w="2184400" h="152400">
                <a:moveTo>
                  <a:pt x="304800" y="114300"/>
                </a:moveTo>
                <a:lnTo>
                  <a:pt x="292100" y="114300"/>
                </a:lnTo>
                <a:lnTo>
                  <a:pt x="292100" y="115062"/>
                </a:lnTo>
                <a:lnTo>
                  <a:pt x="304800" y="114300"/>
                </a:lnTo>
                <a:close/>
              </a:path>
              <a:path w="2184400" h="152400">
                <a:moveTo>
                  <a:pt x="337457" y="133676"/>
                </a:moveTo>
                <a:lnTo>
                  <a:pt x="330200" y="131064"/>
                </a:lnTo>
                <a:lnTo>
                  <a:pt x="330200" y="112776"/>
                </a:lnTo>
                <a:lnTo>
                  <a:pt x="304800" y="114300"/>
                </a:lnTo>
                <a:lnTo>
                  <a:pt x="317500" y="120396"/>
                </a:lnTo>
                <a:lnTo>
                  <a:pt x="317500" y="137160"/>
                </a:lnTo>
                <a:lnTo>
                  <a:pt x="330200" y="137160"/>
                </a:lnTo>
                <a:lnTo>
                  <a:pt x="330200" y="117348"/>
                </a:lnTo>
                <a:lnTo>
                  <a:pt x="335642" y="114735"/>
                </a:lnTo>
                <a:lnTo>
                  <a:pt x="335642" y="134547"/>
                </a:lnTo>
                <a:lnTo>
                  <a:pt x="337457" y="133676"/>
                </a:lnTo>
                <a:close/>
              </a:path>
              <a:path w="2184400" h="152400">
                <a:moveTo>
                  <a:pt x="330200" y="137160"/>
                </a:moveTo>
                <a:lnTo>
                  <a:pt x="317500" y="137160"/>
                </a:lnTo>
                <a:lnTo>
                  <a:pt x="317500" y="132588"/>
                </a:lnTo>
                <a:lnTo>
                  <a:pt x="304800" y="138684"/>
                </a:lnTo>
                <a:lnTo>
                  <a:pt x="330200" y="137160"/>
                </a:lnTo>
                <a:close/>
              </a:path>
              <a:path w="2184400" h="152400">
                <a:moveTo>
                  <a:pt x="330200" y="112776"/>
                </a:moveTo>
                <a:lnTo>
                  <a:pt x="317500" y="112776"/>
                </a:lnTo>
                <a:lnTo>
                  <a:pt x="317500" y="113538"/>
                </a:lnTo>
                <a:lnTo>
                  <a:pt x="330200" y="112776"/>
                </a:lnTo>
                <a:close/>
              </a:path>
              <a:path w="2184400" h="152400">
                <a:moveTo>
                  <a:pt x="342900" y="111252"/>
                </a:moveTo>
                <a:lnTo>
                  <a:pt x="330200" y="112776"/>
                </a:lnTo>
                <a:lnTo>
                  <a:pt x="335642" y="114735"/>
                </a:lnTo>
                <a:lnTo>
                  <a:pt x="342900" y="111252"/>
                </a:lnTo>
                <a:close/>
              </a:path>
              <a:path w="2184400" h="152400">
                <a:moveTo>
                  <a:pt x="342900" y="131064"/>
                </a:moveTo>
                <a:lnTo>
                  <a:pt x="342900" y="117348"/>
                </a:lnTo>
                <a:lnTo>
                  <a:pt x="335642" y="114735"/>
                </a:lnTo>
                <a:lnTo>
                  <a:pt x="330200" y="117348"/>
                </a:lnTo>
                <a:lnTo>
                  <a:pt x="330200" y="131064"/>
                </a:lnTo>
                <a:lnTo>
                  <a:pt x="337457" y="133676"/>
                </a:lnTo>
                <a:lnTo>
                  <a:pt x="342900" y="131064"/>
                </a:lnTo>
                <a:close/>
              </a:path>
              <a:path w="2184400" h="152400">
                <a:moveTo>
                  <a:pt x="342900" y="135636"/>
                </a:moveTo>
                <a:lnTo>
                  <a:pt x="337457" y="133676"/>
                </a:lnTo>
                <a:lnTo>
                  <a:pt x="330200" y="137160"/>
                </a:lnTo>
                <a:lnTo>
                  <a:pt x="342900" y="135636"/>
                </a:lnTo>
                <a:close/>
              </a:path>
              <a:path w="2184400" h="152400">
                <a:moveTo>
                  <a:pt x="360362" y="113538"/>
                </a:moveTo>
                <a:lnTo>
                  <a:pt x="355600" y="111252"/>
                </a:lnTo>
                <a:lnTo>
                  <a:pt x="342900" y="111252"/>
                </a:lnTo>
                <a:lnTo>
                  <a:pt x="335642" y="114735"/>
                </a:lnTo>
                <a:lnTo>
                  <a:pt x="342900" y="117348"/>
                </a:lnTo>
                <a:lnTo>
                  <a:pt x="342900" y="135636"/>
                </a:lnTo>
                <a:lnTo>
                  <a:pt x="355600" y="134874"/>
                </a:lnTo>
                <a:lnTo>
                  <a:pt x="355600" y="115824"/>
                </a:lnTo>
                <a:lnTo>
                  <a:pt x="360362" y="113538"/>
                </a:lnTo>
                <a:close/>
              </a:path>
              <a:path w="2184400" h="152400">
                <a:moveTo>
                  <a:pt x="342900" y="135636"/>
                </a:moveTo>
                <a:lnTo>
                  <a:pt x="342900" y="131064"/>
                </a:lnTo>
                <a:lnTo>
                  <a:pt x="337457" y="133676"/>
                </a:lnTo>
                <a:lnTo>
                  <a:pt x="342900" y="135636"/>
                </a:lnTo>
                <a:close/>
              </a:path>
              <a:path w="2184400" h="152400">
                <a:moveTo>
                  <a:pt x="368300" y="109728"/>
                </a:moveTo>
                <a:lnTo>
                  <a:pt x="342900" y="111252"/>
                </a:lnTo>
                <a:lnTo>
                  <a:pt x="355600" y="111252"/>
                </a:lnTo>
                <a:lnTo>
                  <a:pt x="360362" y="113538"/>
                </a:lnTo>
                <a:lnTo>
                  <a:pt x="368300" y="109728"/>
                </a:lnTo>
                <a:close/>
              </a:path>
              <a:path w="2184400" h="152400">
                <a:moveTo>
                  <a:pt x="358140" y="134721"/>
                </a:moveTo>
                <a:lnTo>
                  <a:pt x="342900" y="135636"/>
                </a:lnTo>
                <a:lnTo>
                  <a:pt x="355600" y="135636"/>
                </a:lnTo>
                <a:lnTo>
                  <a:pt x="358140" y="134721"/>
                </a:lnTo>
                <a:close/>
              </a:path>
              <a:path w="2184400" h="152400">
                <a:moveTo>
                  <a:pt x="368300" y="131064"/>
                </a:moveTo>
                <a:lnTo>
                  <a:pt x="368300" y="117348"/>
                </a:lnTo>
                <a:lnTo>
                  <a:pt x="360362" y="113538"/>
                </a:lnTo>
                <a:lnTo>
                  <a:pt x="355600" y="115824"/>
                </a:lnTo>
                <a:lnTo>
                  <a:pt x="355600" y="129540"/>
                </a:lnTo>
                <a:lnTo>
                  <a:pt x="364066" y="132588"/>
                </a:lnTo>
                <a:lnTo>
                  <a:pt x="368300" y="131064"/>
                </a:lnTo>
                <a:close/>
              </a:path>
              <a:path w="2184400" h="152400">
                <a:moveTo>
                  <a:pt x="364066" y="132588"/>
                </a:moveTo>
                <a:lnTo>
                  <a:pt x="355600" y="129540"/>
                </a:lnTo>
                <a:lnTo>
                  <a:pt x="355600" y="134874"/>
                </a:lnTo>
                <a:lnTo>
                  <a:pt x="358140" y="134721"/>
                </a:lnTo>
                <a:lnTo>
                  <a:pt x="364066" y="132588"/>
                </a:lnTo>
                <a:close/>
              </a:path>
              <a:path w="2184400" h="152400">
                <a:moveTo>
                  <a:pt x="368300" y="134112"/>
                </a:moveTo>
                <a:lnTo>
                  <a:pt x="364066" y="132588"/>
                </a:lnTo>
                <a:lnTo>
                  <a:pt x="358140" y="134721"/>
                </a:lnTo>
                <a:lnTo>
                  <a:pt x="368300" y="134112"/>
                </a:lnTo>
                <a:close/>
              </a:path>
              <a:path w="2184400" h="152400">
                <a:moveTo>
                  <a:pt x="393700" y="134112"/>
                </a:moveTo>
                <a:lnTo>
                  <a:pt x="381000" y="128016"/>
                </a:lnTo>
                <a:lnTo>
                  <a:pt x="381000" y="109728"/>
                </a:lnTo>
                <a:lnTo>
                  <a:pt x="368300" y="109728"/>
                </a:lnTo>
                <a:lnTo>
                  <a:pt x="360362" y="113538"/>
                </a:lnTo>
                <a:lnTo>
                  <a:pt x="368300" y="117348"/>
                </a:lnTo>
                <a:lnTo>
                  <a:pt x="368300" y="134112"/>
                </a:lnTo>
                <a:lnTo>
                  <a:pt x="393700" y="134112"/>
                </a:lnTo>
                <a:close/>
              </a:path>
              <a:path w="2184400" h="152400">
                <a:moveTo>
                  <a:pt x="368300" y="134112"/>
                </a:moveTo>
                <a:lnTo>
                  <a:pt x="368300" y="131064"/>
                </a:lnTo>
                <a:lnTo>
                  <a:pt x="364066" y="132588"/>
                </a:lnTo>
                <a:lnTo>
                  <a:pt x="368300" y="134112"/>
                </a:lnTo>
                <a:close/>
              </a:path>
              <a:path w="2184400" h="152400">
                <a:moveTo>
                  <a:pt x="393700" y="108204"/>
                </a:moveTo>
                <a:lnTo>
                  <a:pt x="368300" y="109728"/>
                </a:lnTo>
                <a:lnTo>
                  <a:pt x="381000" y="109728"/>
                </a:lnTo>
                <a:lnTo>
                  <a:pt x="381000" y="114300"/>
                </a:lnTo>
                <a:lnTo>
                  <a:pt x="393700" y="108204"/>
                </a:lnTo>
                <a:close/>
              </a:path>
              <a:path w="2184400" h="152400">
                <a:moveTo>
                  <a:pt x="419100" y="108204"/>
                </a:moveTo>
                <a:lnTo>
                  <a:pt x="393700" y="108204"/>
                </a:lnTo>
                <a:lnTo>
                  <a:pt x="381000" y="114300"/>
                </a:lnTo>
                <a:lnTo>
                  <a:pt x="381000" y="128016"/>
                </a:lnTo>
                <a:lnTo>
                  <a:pt x="393700" y="134112"/>
                </a:lnTo>
                <a:lnTo>
                  <a:pt x="406400" y="134112"/>
                </a:lnTo>
                <a:lnTo>
                  <a:pt x="406400" y="114300"/>
                </a:lnTo>
                <a:lnTo>
                  <a:pt x="419100" y="108204"/>
                </a:lnTo>
                <a:close/>
              </a:path>
              <a:path w="2184400" h="152400">
                <a:moveTo>
                  <a:pt x="444500" y="108204"/>
                </a:moveTo>
                <a:lnTo>
                  <a:pt x="419100" y="108204"/>
                </a:lnTo>
                <a:lnTo>
                  <a:pt x="406400" y="114300"/>
                </a:lnTo>
                <a:lnTo>
                  <a:pt x="406400" y="128016"/>
                </a:lnTo>
                <a:lnTo>
                  <a:pt x="419100" y="134112"/>
                </a:lnTo>
                <a:lnTo>
                  <a:pt x="431800" y="133350"/>
                </a:lnTo>
                <a:lnTo>
                  <a:pt x="431800" y="114300"/>
                </a:lnTo>
                <a:lnTo>
                  <a:pt x="444500" y="108204"/>
                </a:lnTo>
                <a:close/>
              </a:path>
              <a:path w="2184400" h="152400">
                <a:moveTo>
                  <a:pt x="419100" y="134112"/>
                </a:moveTo>
                <a:lnTo>
                  <a:pt x="406400" y="128016"/>
                </a:lnTo>
                <a:lnTo>
                  <a:pt x="406400" y="134112"/>
                </a:lnTo>
                <a:lnTo>
                  <a:pt x="419100" y="134112"/>
                </a:lnTo>
                <a:close/>
              </a:path>
              <a:path w="2184400" h="152400">
                <a:moveTo>
                  <a:pt x="431800" y="134112"/>
                </a:moveTo>
                <a:lnTo>
                  <a:pt x="431800" y="133350"/>
                </a:lnTo>
                <a:lnTo>
                  <a:pt x="419100" y="134112"/>
                </a:lnTo>
                <a:lnTo>
                  <a:pt x="431800" y="134112"/>
                </a:lnTo>
                <a:close/>
              </a:path>
              <a:path w="2184400" h="152400">
                <a:moveTo>
                  <a:pt x="469900" y="132588"/>
                </a:moveTo>
                <a:lnTo>
                  <a:pt x="457200" y="126492"/>
                </a:lnTo>
                <a:lnTo>
                  <a:pt x="457200" y="108204"/>
                </a:lnTo>
                <a:lnTo>
                  <a:pt x="444500" y="108204"/>
                </a:lnTo>
                <a:lnTo>
                  <a:pt x="431800" y="114300"/>
                </a:lnTo>
                <a:lnTo>
                  <a:pt x="431800" y="126492"/>
                </a:lnTo>
                <a:lnTo>
                  <a:pt x="444500" y="132588"/>
                </a:lnTo>
                <a:lnTo>
                  <a:pt x="469900" y="132588"/>
                </a:lnTo>
                <a:close/>
              </a:path>
              <a:path w="2184400" h="152400">
                <a:moveTo>
                  <a:pt x="444500" y="132588"/>
                </a:moveTo>
                <a:lnTo>
                  <a:pt x="431800" y="126492"/>
                </a:lnTo>
                <a:lnTo>
                  <a:pt x="431800" y="133350"/>
                </a:lnTo>
                <a:lnTo>
                  <a:pt x="444500" y="132588"/>
                </a:lnTo>
                <a:close/>
              </a:path>
              <a:path w="2184400" h="152400">
                <a:moveTo>
                  <a:pt x="469900" y="106680"/>
                </a:moveTo>
                <a:lnTo>
                  <a:pt x="444500" y="108204"/>
                </a:lnTo>
                <a:lnTo>
                  <a:pt x="457200" y="108204"/>
                </a:lnTo>
                <a:lnTo>
                  <a:pt x="457200" y="112776"/>
                </a:lnTo>
                <a:lnTo>
                  <a:pt x="469900" y="106680"/>
                </a:lnTo>
                <a:close/>
              </a:path>
              <a:path w="2184400" h="152400">
                <a:moveTo>
                  <a:pt x="508000" y="131064"/>
                </a:moveTo>
                <a:lnTo>
                  <a:pt x="495300" y="131064"/>
                </a:lnTo>
                <a:lnTo>
                  <a:pt x="482600" y="124968"/>
                </a:lnTo>
                <a:lnTo>
                  <a:pt x="482600" y="106680"/>
                </a:lnTo>
                <a:lnTo>
                  <a:pt x="469900" y="106680"/>
                </a:lnTo>
                <a:lnTo>
                  <a:pt x="457200" y="112776"/>
                </a:lnTo>
                <a:lnTo>
                  <a:pt x="457200" y="126492"/>
                </a:lnTo>
                <a:lnTo>
                  <a:pt x="469900" y="132588"/>
                </a:lnTo>
                <a:lnTo>
                  <a:pt x="508000" y="131064"/>
                </a:lnTo>
                <a:close/>
              </a:path>
              <a:path w="2184400" h="152400">
                <a:moveTo>
                  <a:pt x="495300" y="105156"/>
                </a:moveTo>
                <a:lnTo>
                  <a:pt x="469900" y="106680"/>
                </a:lnTo>
                <a:lnTo>
                  <a:pt x="482600" y="106680"/>
                </a:lnTo>
                <a:lnTo>
                  <a:pt x="482600" y="111252"/>
                </a:lnTo>
                <a:lnTo>
                  <a:pt x="495300" y="105156"/>
                </a:lnTo>
                <a:close/>
              </a:path>
              <a:path w="2184400" h="152400">
                <a:moveTo>
                  <a:pt x="482600" y="132588"/>
                </a:moveTo>
                <a:lnTo>
                  <a:pt x="482600" y="132080"/>
                </a:lnTo>
                <a:lnTo>
                  <a:pt x="469900" y="132588"/>
                </a:lnTo>
                <a:lnTo>
                  <a:pt x="482600" y="132588"/>
                </a:lnTo>
                <a:close/>
              </a:path>
              <a:path w="2184400" h="152400">
                <a:moveTo>
                  <a:pt x="508000" y="131064"/>
                </a:moveTo>
                <a:lnTo>
                  <a:pt x="495300" y="105156"/>
                </a:lnTo>
                <a:lnTo>
                  <a:pt x="482600" y="111252"/>
                </a:lnTo>
                <a:lnTo>
                  <a:pt x="482600" y="124968"/>
                </a:lnTo>
                <a:lnTo>
                  <a:pt x="495300" y="131064"/>
                </a:lnTo>
                <a:lnTo>
                  <a:pt x="508000" y="131064"/>
                </a:lnTo>
                <a:close/>
              </a:path>
              <a:path w="2184400" h="152400">
                <a:moveTo>
                  <a:pt x="546100" y="123444"/>
                </a:moveTo>
                <a:lnTo>
                  <a:pt x="546100" y="109728"/>
                </a:lnTo>
                <a:lnTo>
                  <a:pt x="533400" y="103632"/>
                </a:lnTo>
                <a:lnTo>
                  <a:pt x="495300" y="105156"/>
                </a:lnTo>
                <a:lnTo>
                  <a:pt x="508000" y="105156"/>
                </a:lnTo>
                <a:lnTo>
                  <a:pt x="520700" y="111252"/>
                </a:lnTo>
                <a:lnTo>
                  <a:pt x="520700" y="129540"/>
                </a:lnTo>
                <a:lnTo>
                  <a:pt x="533400" y="129540"/>
                </a:lnTo>
                <a:lnTo>
                  <a:pt x="546100" y="123444"/>
                </a:lnTo>
                <a:close/>
              </a:path>
              <a:path w="2184400" h="152400">
                <a:moveTo>
                  <a:pt x="520700" y="124968"/>
                </a:moveTo>
                <a:lnTo>
                  <a:pt x="520700" y="111252"/>
                </a:lnTo>
                <a:lnTo>
                  <a:pt x="508000" y="105156"/>
                </a:lnTo>
                <a:lnTo>
                  <a:pt x="495300" y="105156"/>
                </a:lnTo>
                <a:lnTo>
                  <a:pt x="508000" y="131064"/>
                </a:lnTo>
                <a:lnTo>
                  <a:pt x="520700" y="124968"/>
                </a:lnTo>
                <a:close/>
              </a:path>
              <a:path w="2184400" h="152400">
                <a:moveTo>
                  <a:pt x="533400" y="129540"/>
                </a:moveTo>
                <a:lnTo>
                  <a:pt x="520700" y="129540"/>
                </a:lnTo>
                <a:lnTo>
                  <a:pt x="520700" y="124968"/>
                </a:lnTo>
                <a:lnTo>
                  <a:pt x="508000" y="131064"/>
                </a:lnTo>
                <a:lnTo>
                  <a:pt x="533400" y="129540"/>
                </a:lnTo>
                <a:close/>
              </a:path>
              <a:path w="2184400" h="152400">
                <a:moveTo>
                  <a:pt x="533400" y="103632"/>
                </a:moveTo>
                <a:lnTo>
                  <a:pt x="520700" y="103632"/>
                </a:lnTo>
                <a:lnTo>
                  <a:pt x="520700" y="104140"/>
                </a:lnTo>
                <a:lnTo>
                  <a:pt x="533400" y="103632"/>
                </a:lnTo>
                <a:close/>
              </a:path>
              <a:path w="2184400" h="152400">
                <a:moveTo>
                  <a:pt x="571500" y="121920"/>
                </a:moveTo>
                <a:lnTo>
                  <a:pt x="571500" y="108204"/>
                </a:lnTo>
                <a:lnTo>
                  <a:pt x="558800" y="102108"/>
                </a:lnTo>
                <a:lnTo>
                  <a:pt x="533400" y="103632"/>
                </a:lnTo>
                <a:lnTo>
                  <a:pt x="546100" y="109728"/>
                </a:lnTo>
                <a:lnTo>
                  <a:pt x="546100" y="128016"/>
                </a:lnTo>
                <a:lnTo>
                  <a:pt x="558800" y="128016"/>
                </a:lnTo>
                <a:lnTo>
                  <a:pt x="571500" y="121920"/>
                </a:lnTo>
                <a:close/>
              </a:path>
              <a:path w="2184400" h="152400">
                <a:moveTo>
                  <a:pt x="558800" y="128016"/>
                </a:moveTo>
                <a:lnTo>
                  <a:pt x="546100" y="128016"/>
                </a:lnTo>
                <a:lnTo>
                  <a:pt x="546100" y="123444"/>
                </a:lnTo>
                <a:lnTo>
                  <a:pt x="533400" y="129540"/>
                </a:lnTo>
                <a:lnTo>
                  <a:pt x="558800" y="128016"/>
                </a:lnTo>
                <a:close/>
              </a:path>
              <a:path w="2184400" h="152400">
                <a:moveTo>
                  <a:pt x="558800" y="102108"/>
                </a:moveTo>
                <a:lnTo>
                  <a:pt x="546100" y="102108"/>
                </a:lnTo>
                <a:lnTo>
                  <a:pt x="546100" y="102870"/>
                </a:lnTo>
                <a:lnTo>
                  <a:pt x="558800" y="102108"/>
                </a:lnTo>
                <a:close/>
              </a:path>
              <a:path w="2184400" h="152400">
                <a:moveTo>
                  <a:pt x="584200" y="100584"/>
                </a:moveTo>
                <a:lnTo>
                  <a:pt x="558800" y="102108"/>
                </a:lnTo>
                <a:lnTo>
                  <a:pt x="571500" y="108204"/>
                </a:lnTo>
                <a:lnTo>
                  <a:pt x="571500" y="106680"/>
                </a:lnTo>
                <a:lnTo>
                  <a:pt x="584200" y="100584"/>
                </a:lnTo>
                <a:close/>
              </a:path>
              <a:path w="2184400" h="152400">
                <a:moveTo>
                  <a:pt x="584200" y="126492"/>
                </a:moveTo>
                <a:lnTo>
                  <a:pt x="571500" y="120396"/>
                </a:lnTo>
                <a:lnTo>
                  <a:pt x="571500" y="121920"/>
                </a:lnTo>
                <a:lnTo>
                  <a:pt x="558800" y="128016"/>
                </a:lnTo>
                <a:lnTo>
                  <a:pt x="584200" y="126492"/>
                </a:lnTo>
                <a:close/>
              </a:path>
              <a:path w="2184400" h="152400">
                <a:moveTo>
                  <a:pt x="596900" y="125984"/>
                </a:moveTo>
                <a:lnTo>
                  <a:pt x="596900" y="100584"/>
                </a:lnTo>
                <a:lnTo>
                  <a:pt x="584200" y="100584"/>
                </a:lnTo>
                <a:lnTo>
                  <a:pt x="571500" y="106680"/>
                </a:lnTo>
                <a:lnTo>
                  <a:pt x="571500" y="120396"/>
                </a:lnTo>
                <a:lnTo>
                  <a:pt x="584200" y="126492"/>
                </a:lnTo>
                <a:lnTo>
                  <a:pt x="596900" y="125984"/>
                </a:lnTo>
                <a:close/>
              </a:path>
              <a:path w="2184400" h="152400">
                <a:moveTo>
                  <a:pt x="635000" y="118872"/>
                </a:moveTo>
                <a:lnTo>
                  <a:pt x="635000" y="105156"/>
                </a:lnTo>
                <a:lnTo>
                  <a:pt x="622300" y="99060"/>
                </a:lnTo>
                <a:lnTo>
                  <a:pt x="584200" y="100584"/>
                </a:lnTo>
                <a:lnTo>
                  <a:pt x="596900" y="100584"/>
                </a:lnTo>
                <a:lnTo>
                  <a:pt x="596900" y="125984"/>
                </a:lnTo>
                <a:lnTo>
                  <a:pt x="609600" y="125476"/>
                </a:lnTo>
                <a:lnTo>
                  <a:pt x="609600" y="124968"/>
                </a:lnTo>
                <a:lnTo>
                  <a:pt x="622300" y="124968"/>
                </a:lnTo>
                <a:lnTo>
                  <a:pt x="635000" y="118872"/>
                </a:lnTo>
                <a:close/>
              </a:path>
              <a:path w="2184400" h="152400">
                <a:moveTo>
                  <a:pt x="596900" y="126492"/>
                </a:moveTo>
                <a:lnTo>
                  <a:pt x="596900" y="125984"/>
                </a:lnTo>
                <a:lnTo>
                  <a:pt x="584200" y="126492"/>
                </a:lnTo>
                <a:lnTo>
                  <a:pt x="596900" y="126492"/>
                </a:lnTo>
                <a:close/>
              </a:path>
              <a:path w="2184400" h="152400">
                <a:moveTo>
                  <a:pt x="622300" y="99060"/>
                </a:moveTo>
                <a:lnTo>
                  <a:pt x="609600" y="99060"/>
                </a:lnTo>
                <a:lnTo>
                  <a:pt x="609600" y="99568"/>
                </a:lnTo>
                <a:lnTo>
                  <a:pt x="622300" y="99060"/>
                </a:lnTo>
                <a:close/>
              </a:path>
              <a:path w="2184400" h="152400">
                <a:moveTo>
                  <a:pt x="622300" y="124968"/>
                </a:moveTo>
                <a:lnTo>
                  <a:pt x="609600" y="124968"/>
                </a:lnTo>
                <a:lnTo>
                  <a:pt x="609600" y="125476"/>
                </a:lnTo>
                <a:lnTo>
                  <a:pt x="622300" y="124968"/>
                </a:lnTo>
                <a:close/>
              </a:path>
              <a:path w="2184400" h="152400">
                <a:moveTo>
                  <a:pt x="660400" y="121412"/>
                </a:moveTo>
                <a:lnTo>
                  <a:pt x="660400" y="96012"/>
                </a:lnTo>
                <a:lnTo>
                  <a:pt x="647700" y="96012"/>
                </a:lnTo>
                <a:lnTo>
                  <a:pt x="622300" y="99060"/>
                </a:lnTo>
                <a:lnTo>
                  <a:pt x="635000" y="105156"/>
                </a:lnTo>
                <a:lnTo>
                  <a:pt x="635000" y="121920"/>
                </a:lnTo>
                <a:lnTo>
                  <a:pt x="647700" y="121920"/>
                </a:lnTo>
                <a:lnTo>
                  <a:pt x="660400" y="121412"/>
                </a:lnTo>
                <a:close/>
              </a:path>
              <a:path w="2184400" h="152400">
                <a:moveTo>
                  <a:pt x="647700" y="121920"/>
                </a:moveTo>
                <a:lnTo>
                  <a:pt x="635000" y="121920"/>
                </a:lnTo>
                <a:lnTo>
                  <a:pt x="635000" y="118872"/>
                </a:lnTo>
                <a:lnTo>
                  <a:pt x="622300" y="124968"/>
                </a:lnTo>
                <a:lnTo>
                  <a:pt x="647700" y="121920"/>
                </a:lnTo>
                <a:close/>
              </a:path>
              <a:path w="2184400" h="152400">
                <a:moveTo>
                  <a:pt x="647700" y="96012"/>
                </a:moveTo>
                <a:lnTo>
                  <a:pt x="635000" y="96012"/>
                </a:lnTo>
                <a:lnTo>
                  <a:pt x="635000" y="97536"/>
                </a:lnTo>
                <a:lnTo>
                  <a:pt x="647700" y="96012"/>
                </a:lnTo>
                <a:close/>
              </a:path>
              <a:path w="2184400" h="152400">
                <a:moveTo>
                  <a:pt x="685800" y="120396"/>
                </a:moveTo>
                <a:lnTo>
                  <a:pt x="673100" y="120396"/>
                </a:lnTo>
                <a:lnTo>
                  <a:pt x="673100" y="94488"/>
                </a:lnTo>
                <a:lnTo>
                  <a:pt x="647700" y="96012"/>
                </a:lnTo>
                <a:lnTo>
                  <a:pt x="660400" y="96012"/>
                </a:lnTo>
                <a:lnTo>
                  <a:pt x="660400" y="121412"/>
                </a:lnTo>
                <a:lnTo>
                  <a:pt x="673100" y="120904"/>
                </a:lnTo>
                <a:lnTo>
                  <a:pt x="673100" y="120396"/>
                </a:lnTo>
                <a:lnTo>
                  <a:pt x="685800" y="120396"/>
                </a:lnTo>
                <a:close/>
              </a:path>
              <a:path w="2184400" h="152400">
                <a:moveTo>
                  <a:pt x="660400" y="121920"/>
                </a:moveTo>
                <a:lnTo>
                  <a:pt x="660400" y="121412"/>
                </a:lnTo>
                <a:lnTo>
                  <a:pt x="647700" y="121920"/>
                </a:lnTo>
                <a:lnTo>
                  <a:pt x="660400" y="121920"/>
                </a:lnTo>
                <a:close/>
              </a:path>
              <a:path w="2184400" h="152400">
                <a:moveTo>
                  <a:pt x="711200" y="92964"/>
                </a:moveTo>
                <a:lnTo>
                  <a:pt x="673100" y="94488"/>
                </a:lnTo>
                <a:lnTo>
                  <a:pt x="685800" y="94488"/>
                </a:lnTo>
                <a:lnTo>
                  <a:pt x="698500" y="100584"/>
                </a:lnTo>
                <a:lnTo>
                  <a:pt x="698500" y="99060"/>
                </a:lnTo>
                <a:lnTo>
                  <a:pt x="711200" y="92964"/>
                </a:lnTo>
                <a:close/>
              </a:path>
              <a:path w="2184400" h="152400">
                <a:moveTo>
                  <a:pt x="698500" y="114300"/>
                </a:moveTo>
                <a:lnTo>
                  <a:pt x="698500" y="100584"/>
                </a:lnTo>
                <a:lnTo>
                  <a:pt x="685800" y="94488"/>
                </a:lnTo>
                <a:lnTo>
                  <a:pt x="673100" y="94488"/>
                </a:lnTo>
                <a:lnTo>
                  <a:pt x="685800" y="120396"/>
                </a:lnTo>
                <a:lnTo>
                  <a:pt x="698500" y="114300"/>
                </a:lnTo>
                <a:close/>
              </a:path>
              <a:path w="2184400" h="152400">
                <a:moveTo>
                  <a:pt x="711200" y="118872"/>
                </a:moveTo>
                <a:lnTo>
                  <a:pt x="698500" y="112776"/>
                </a:lnTo>
                <a:lnTo>
                  <a:pt x="698500" y="114300"/>
                </a:lnTo>
                <a:lnTo>
                  <a:pt x="685800" y="120396"/>
                </a:lnTo>
                <a:lnTo>
                  <a:pt x="711200" y="118872"/>
                </a:lnTo>
                <a:close/>
              </a:path>
              <a:path w="2184400" h="152400">
                <a:moveTo>
                  <a:pt x="723900" y="117856"/>
                </a:moveTo>
                <a:lnTo>
                  <a:pt x="723900" y="92964"/>
                </a:lnTo>
                <a:lnTo>
                  <a:pt x="711200" y="92964"/>
                </a:lnTo>
                <a:lnTo>
                  <a:pt x="698500" y="99060"/>
                </a:lnTo>
                <a:lnTo>
                  <a:pt x="698500" y="112776"/>
                </a:lnTo>
                <a:lnTo>
                  <a:pt x="711200" y="118872"/>
                </a:lnTo>
                <a:lnTo>
                  <a:pt x="723900" y="117856"/>
                </a:lnTo>
                <a:close/>
              </a:path>
              <a:path w="2184400" h="152400">
                <a:moveTo>
                  <a:pt x="762000" y="109728"/>
                </a:moveTo>
                <a:lnTo>
                  <a:pt x="762000" y="96012"/>
                </a:lnTo>
                <a:lnTo>
                  <a:pt x="749300" y="91440"/>
                </a:lnTo>
                <a:lnTo>
                  <a:pt x="711200" y="92964"/>
                </a:lnTo>
                <a:lnTo>
                  <a:pt x="723900" y="92964"/>
                </a:lnTo>
                <a:lnTo>
                  <a:pt x="723900" y="117856"/>
                </a:lnTo>
                <a:lnTo>
                  <a:pt x="736600" y="116840"/>
                </a:lnTo>
                <a:lnTo>
                  <a:pt x="736600" y="115824"/>
                </a:lnTo>
                <a:lnTo>
                  <a:pt x="749300" y="115824"/>
                </a:lnTo>
                <a:lnTo>
                  <a:pt x="762000" y="109728"/>
                </a:lnTo>
                <a:close/>
              </a:path>
              <a:path w="2184400" h="152400">
                <a:moveTo>
                  <a:pt x="723900" y="118872"/>
                </a:moveTo>
                <a:lnTo>
                  <a:pt x="723900" y="117856"/>
                </a:lnTo>
                <a:lnTo>
                  <a:pt x="711200" y="118872"/>
                </a:lnTo>
                <a:lnTo>
                  <a:pt x="723900" y="118872"/>
                </a:lnTo>
                <a:close/>
              </a:path>
              <a:path w="2184400" h="152400">
                <a:moveTo>
                  <a:pt x="749300" y="91440"/>
                </a:moveTo>
                <a:lnTo>
                  <a:pt x="736600" y="91440"/>
                </a:lnTo>
                <a:lnTo>
                  <a:pt x="736600" y="91948"/>
                </a:lnTo>
                <a:lnTo>
                  <a:pt x="749300" y="91440"/>
                </a:lnTo>
                <a:close/>
              </a:path>
              <a:path w="2184400" h="152400">
                <a:moveTo>
                  <a:pt x="749300" y="115824"/>
                </a:moveTo>
                <a:lnTo>
                  <a:pt x="736600" y="115824"/>
                </a:lnTo>
                <a:lnTo>
                  <a:pt x="736600" y="116840"/>
                </a:lnTo>
                <a:lnTo>
                  <a:pt x="749300" y="115824"/>
                </a:lnTo>
                <a:close/>
              </a:path>
              <a:path w="2184400" h="152400">
                <a:moveTo>
                  <a:pt x="812800" y="86868"/>
                </a:moveTo>
                <a:lnTo>
                  <a:pt x="787400" y="88392"/>
                </a:lnTo>
                <a:lnTo>
                  <a:pt x="749300" y="91440"/>
                </a:lnTo>
                <a:lnTo>
                  <a:pt x="762000" y="96012"/>
                </a:lnTo>
                <a:lnTo>
                  <a:pt x="762000" y="115316"/>
                </a:lnTo>
                <a:lnTo>
                  <a:pt x="774700" y="114808"/>
                </a:lnTo>
                <a:lnTo>
                  <a:pt x="774700" y="114300"/>
                </a:lnTo>
                <a:lnTo>
                  <a:pt x="787400" y="114300"/>
                </a:lnTo>
                <a:lnTo>
                  <a:pt x="800100" y="112776"/>
                </a:lnTo>
                <a:lnTo>
                  <a:pt x="800100" y="91440"/>
                </a:lnTo>
                <a:lnTo>
                  <a:pt x="812800" y="86868"/>
                </a:lnTo>
                <a:close/>
              </a:path>
              <a:path w="2184400" h="152400">
                <a:moveTo>
                  <a:pt x="762000" y="115316"/>
                </a:moveTo>
                <a:lnTo>
                  <a:pt x="762000" y="109728"/>
                </a:lnTo>
                <a:lnTo>
                  <a:pt x="749300" y="115824"/>
                </a:lnTo>
                <a:lnTo>
                  <a:pt x="762000" y="115316"/>
                </a:lnTo>
                <a:close/>
              </a:path>
              <a:path w="2184400" h="152400">
                <a:moveTo>
                  <a:pt x="787400" y="88392"/>
                </a:moveTo>
                <a:lnTo>
                  <a:pt x="774700" y="88392"/>
                </a:lnTo>
                <a:lnTo>
                  <a:pt x="774700" y="89408"/>
                </a:lnTo>
                <a:lnTo>
                  <a:pt x="787400" y="88392"/>
                </a:lnTo>
                <a:close/>
              </a:path>
              <a:path w="2184400" h="152400">
                <a:moveTo>
                  <a:pt x="787400" y="114300"/>
                </a:moveTo>
                <a:lnTo>
                  <a:pt x="774700" y="114300"/>
                </a:lnTo>
                <a:lnTo>
                  <a:pt x="774700" y="114808"/>
                </a:lnTo>
                <a:lnTo>
                  <a:pt x="787400" y="114300"/>
                </a:lnTo>
                <a:close/>
              </a:path>
              <a:path w="2184400" h="152400">
                <a:moveTo>
                  <a:pt x="825500" y="110744"/>
                </a:moveTo>
                <a:lnTo>
                  <a:pt x="825500" y="86868"/>
                </a:lnTo>
                <a:lnTo>
                  <a:pt x="812800" y="86868"/>
                </a:lnTo>
                <a:lnTo>
                  <a:pt x="800100" y="91440"/>
                </a:lnTo>
                <a:lnTo>
                  <a:pt x="800100" y="105156"/>
                </a:lnTo>
                <a:lnTo>
                  <a:pt x="812800" y="111252"/>
                </a:lnTo>
                <a:lnTo>
                  <a:pt x="825500" y="110744"/>
                </a:lnTo>
                <a:close/>
              </a:path>
              <a:path w="2184400" h="152400">
                <a:moveTo>
                  <a:pt x="812800" y="111252"/>
                </a:moveTo>
                <a:lnTo>
                  <a:pt x="800100" y="105156"/>
                </a:lnTo>
                <a:lnTo>
                  <a:pt x="800100" y="112776"/>
                </a:lnTo>
                <a:lnTo>
                  <a:pt x="812800" y="111252"/>
                </a:lnTo>
                <a:close/>
              </a:path>
              <a:path w="2184400" h="152400">
                <a:moveTo>
                  <a:pt x="850900" y="83820"/>
                </a:moveTo>
                <a:lnTo>
                  <a:pt x="812800" y="86868"/>
                </a:lnTo>
                <a:lnTo>
                  <a:pt x="825500" y="86868"/>
                </a:lnTo>
                <a:lnTo>
                  <a:pt x="825500" y="110744"/>
                </a:lnTo>
                <a:lnTo>
                  <a:pt x="838200" y="110236"/>
                </a:lnTo>
                <a:lnTo>
                  <a:pt x="838200" y="89916"/>
                </a:lnTo>
                <a:lnTo>
                  <a:pt x="850900" y="83820"/>
                </a:lnTo>
                <a:close/>
              </a:path>
              <a:path w="2184400" h="152400">
                <a:moveTo>
                  <a:pt x="825500" y="111252"/>
                </a:moveTo>
                <a:lnTo>
                  <a:pt x="825500" y="110744"/>
                </a:lnTo>
                <a:lnTo>
                  <a:pt x="812800" y="111252"/>
                </a:lnTo>
                <a:lnTo>
                  <a:pt x="825500" y="111252"/>
                </a:lnTo>
                <a:close/>
              </a:path>
              <a:path w="2184400" h="152400">
                <a:moveTo>
                  <a:pt x="863600" y="108712"/>
                </a:moveTo>
                <a:lnTo>
                  <a:pt x="863600" y="83820"/>
                </a:lnTo>
                <a:lnTo>
                  <a:pt x="850900" y="83820"/>
                </a:lnTo>
                <a:lnTo>
                  <a:pt x="838200" y="89916"/>
                </a:lnTo>
                <a:lnTo>
                  <a:pt x="838200" y="103632"/>
                </a:lnTo>
                <a:lnTo>
                  <a:pt x="850900" y="109728"/>
                </a:lnTo>
                <a:lnTo>
                  <a:pt x="863600" y="108712"/>
                </a:lnTo>
                <a:close/>
              </a:path>
              <a:path w="2184400" h="152400">
                <a:moveTo>
                  <a:pt x="850900" y="109728"/>
                </a:moveTo>
                <a:lnTo>
                  <a:pt x="838200" y="103632"/>
                </a:lnTo>
                <a:lnTo>
                  <a:pt x="838200" y="110236"/>
                </a:lnTo>
                <a:lnTo>
                  <a:pt x="850900" y="109728"/>
                </a:lnTo>
                <a:close/>
              </a:path>
              <a:path w="2184400" h="152400">
                <a:moveTo>
                  <a:pt x="889000" y="80772"/>
                </a:moveTo>
                <a:lnTo>
                  <a:pt x="850900" y="83820"/>
                </a:lnTo>
                <a:lnTo>
                  <a:pt x="863600" y="83820"/>
                </a:lnTo>
                <a:lnTo>
                  <a:pt x="863600" y="108712"/>
                </a:lnTo>
                <a:lnTo>
                  <a:pt x="876300" y="107696"/>
                </a:lnTo>
                <a:lnTo>
                  <a:pt x="876300" y="88392"/>
                </a:lnTo>
                <a:lnTo>
                  <a:pt x="889000" y="80772"/>
                </a:lnTo>
                <a:close/>
              </a:path>
              <a:path w="2184400" h="152400">
                <a:moveTo>
                  <a:pt x="863600" y="109728"/>
                </a:moveTo>
                <a:lnTo>
                  <a:pt x="863600" y="108712"/>
                </a:lnTo>
                <a:lnTo>
                  <a:pt x="850900" y="109728"/>
                </a:lnTo>
                <a:lnTo>
                  <a:pt x="863600" y="109728"/>
                </a:lnTo>
                <a:close/>
              </a:path>
              <a:path w="2184400" h="152400">
                <a:moveTo>
                  <a:pt x="901700" y="105664"/>
                </a:moveTo>
                <a:lnTo>
                  <a:pt x="901700" y="80772"/>
                </a:lnTo>
                <a:lnTo>
                  <a:pt x="889000" y="80772"/>
                </a:lnTo>
                <a:lnTo>
                  <a:pt x="876300" y="88392"/>
                </a:lnTo>
                <a:lnTo>
                  <a:pt x="876300" y="100584"/>
                </a:lnTo>
                <a:lnTo>
                  <a:pt x="889000" y="106680"/>
                </a:lnTo>
                <a:lnTo>
                  <a:pt x="901700" y="105664"/>
                </a:lnTo>
                <a:close/>
              </a:path>
              <a:path w="2184400" h="152400">
                <a:moveTo>
                  <a:pt x="889000" y="106680"/>
                </a:moveTo>
                <a:lnTo>
                  <a:pt x="876300" y="100584"/>
                </a:lnTo>
                <a:lnTo>
                  <a:pt x="876300" y="107696"/>
                </a:lnTo>
                <a:lnTo>
                  <a:pt x="889000" y="106680"/>
                </a:lnTo>
                <a:close/>
              </a:path>
              <a:path w="2184400" h="152400">
                <a:moveTo>
                  <a:pt x="927100" y="77724"/>
                </a:moveTo>
                <a:lnTo>
                  <a:pt x="889000" y="80772"/>
                </a:lnTo>
                <a:lnTo>
                  <a:pt x="901700" y="80772"/>
                </a:lnTo>
                <a:lnTo>
                  <a:pt x="901700" y="105664"/>
                </a:lnTo>
                <a:lnTo>
                  <a:pt x="914400" y="104648"/>
                </a:lnTo>
                <a:lnTo>
                  <a:pt x="914400" y="83820"/>
                </a:lnTo>
                <a:lnTo>
                  <a:pt x="927100" y="77724"/>
                </a:lnTo>
                <a:close/>
              </a:path>
              <a:path w="2184400" h="152400">
                <a:moveTo>
                  <a:pt x="901700" y="106680"/>
                </a:moveTo>
                <a:lnTo>
                  <a:pt x="901700" y="105664"/>
                </a:lnTo>
                <a:lnTo>
                  <a:pt x="889000" y="106680"/>
                </a:lnTo>
                <a:lnTo>
                  <a:pt x="901700" y="106680"/>
                </a:lnTo>
                <a:close/>
              </a:path>
              <a:path w="2184400" h="152400">
                <a:moveTo>
                  <a:pt x="939800" y="102870"/>
                </a:moveTo>
                <a:lnTo>
                  <a:pt x="939800" y="77724"/>
                </a:lnTo>
                <a:lnTo>
                  <a:pt x="927100" y="77724"/>
                </a:lnTo>
                <a:lnTo>
                  <a:pt x="914400" y="83820"/>
                </a:lnTo>
                <a:lnTo>
                  <a:pt x="914400" y="97536"/>
                </a:lnTo>
                <a:lnTo>
                  <a:pt x="927100" y="103632"/>
                </a:lnTo>
                <a:lnTo>
                  <a:pt x="939800" y="102870"/>
                </a:lnTo>
                <a:close/>
              </a:path>
              <a:path w="2184400" h="152400">
                <a:moveTo>
                  <a:pt x="927100" y="103632"/>
                </a:moveTo>
                <a:lnTo>
                  <a:pt x="914400" y="97536"/>
                </a:lnTo>
                <a:lnTo>
                  <a:pt x="914400" y="104648"/>
                </a:lnTo>
                <a:lnTo>
                  <a:pt x="927100" y="103632"/>
                </a:lnTo>
                <a:close/>
              </a:path>
              <a:path w="2184400" h="152400">
                <a:moveTo>
                  <a:pt x="965200" y="76200"/>
                </a:moveTo>
                <a:lnTo>
                  <a:pt x="927100" y="77724"/>
                </a:lnTo>
                <a:lnTo>
                  <a:pt x="939800" y="77724"/>
                </a:lnTo>
                <a:lnTo>
                  <a:pt x="939800" y="102870"/>
                </a:lnTo>
                <a:lnTo>
                  <a:pt x="952500" y="102108"/>
                </a:lnTo>
                <a:lnTo>
                  <a:pt x="952500" y="80772"/>
                </a:lnTo>
                <a:lnTo>
                  <a:pt x="965200" y="76200"/>
                </a:lnTo>
                <a:close/>
              </a:path>
              <a:path w="2184400" h="152400">
                <a:moveTo>
                  <a:pt x="939800" y="103632"/>
                </a:moveTo>
                <a:lnTo>
                  <a:pt x="939800" y="102870"/>
                </a:lnTo>
                <a:lnTo>
                  <a:pt x="927100" y="103632"/>
                </a:lnTo>
                <a:lnTo>
                  <a:pt x="939800" y="103632"/>
                </a:lnTo>
                <a:close/>
              </a:path>
              <a:path w="2184400" h="152400">
                <a:moveTo>
                  <a:pt x="977900" y="100584"/>
                </a:moveTo>
                <a:lnTo>
                  <a:pt x="965200" y="76200"/>
                </a:lnTo>
                <a:lnTo>
                  <a:pt x="952500" y="80772"/>
                </a:lnTo>
                <a:lnTo>
                  <a:pt x="952500" y="96012"/>
                </a:lnTo>
                <a:lnTo>
                  <a:pt x="965200" y="100584"/>
                </a:lnTo>
                <a:lnTo>
                  <a:pt x="977900" y="100584"/>
                </a:lnTo>
                <a:close/>
              </a:path>
              <a:path w="2184400" h="152400">
                <a:moveTo>
                  <a:pt x="977900" y="100584"/>
                </a:moveTo>
                <a:lnTo>
                  <a:pt x="965200" y="100584"/>
                </a:lnTo>
                <a:lnTo>
                  <a:pt x="952500" y="96012"/>
                </a:lnTo>
                <a:lnTo>
                  <a:pt x="952500" y="102108"/>
                </a:lnTo>
                <a:lnTo>
                  <a:pt x="977900" y="100584"/>
                </a:lnTo>
                <a:close/>
              </a:path>
              <a:path w="2184400" h="152400">
                <a:moveTo>
                  <a:pt x="1028700" y="92964"/>
                </a:moveTo>
                <a:lnTo>
                  <a:pt x="1028700" y="77724"/>
                </a:lnTo>
                <a:lnTo>
                  <a:pt x="1016000" y="71628"/>
                </a:lnTo>
                <a:lnTo>
                  <a:pt x="965200" y="76200"/>
                </a:lnTo>
                <a:lnTo>
                  <a:pt x="977900" y="76200"/>
                </a:lnTo>
                <a:lnTo>
                  <a:pt x="977900" y="100584"/>
                </a:lnTo>
                <a:lnTo>
                  <a:pt x="1003300" y="98552"/>
                </a:lnTo>
                <a:lnTo>
                  <a:pt x="1003300" y="97536"/>
                </a:lnTo>
                <a:lnTo>
                  <a:pt x="1016000" y="97536"/>
                </a:lnTo>
                <a:lnTo>
                  <a:pt x="1028700" y="92964"/>
                </a:lnTo>
                <a:close/>
              </a:path>
              <a:path w="2184400" h="152400">
                <a:moveTo>
                  <a:pt x="977900" y="100584"/>
                </a:moveTo>
                <a:lnTo>
                  <a:pt x="977900" y="76200"/>
                </a:lnTo>
                <a:lnTo>
                  <a:pt x="965200" y="76200"/>
                </a:lnTo>
                <a:lnTo>
                  <a:pt x="977900" y="100584"/>
                </a:lnTo>
                <a:close/>
              </a:path>
              <a:path w="2184400" h="152400">
                <a:moveTo>
                  <a:pt x="1016000" y="71628"/>
                </a:moveTo>
                <a:lnTo>
                  <a:pt x="1003300" y="71628"/>
                </a:lnTo>
                <a:lnTo>
                  <a:pt x="1003300" y="72771"/>
                </a:lnTo>
                <a:lnTo>
                  <a:pt x="1016000" y="71628"/>
                </a:lnTo>
                <a:close/>
              </a:path>
              <a:path w="2184400" h="152400">
                <a:moveTo>
                  <a:pt x="1016000" y="97536"/>
                </a:moveTo>
                <a:lnTo>
                  <a:pt x="1003300" y="97536"/>
                </a:lnTo>
                <a:lnTo>
                  <a:pt x="1003300" y="98552"/>
                </a:lnTo>
                <a:lnTo>
                  <a:pt x="1016000" y="97536"/>
                </a:lnTo>
                <a:close/>
              </a:path>
              <a:path w="2184400" h="152400">
                <a:moveTo>
                  <a:pt x="1054100" y="68580"/>
                </a:moveTo>
                <a:lnTo>
                  <a:pt x="1016000" y="71628"/>
                </a:lnTo>
                <a:lnTo>
                  <a:pt x="1028700" y="77724"/>
                </a:lnTo>
                <a:lnTo>
                  <a:pt x="1028700" y="96520"/>
                </a:lnTo>
                <a:lnTo>
                  <a:pt x="1041400" y="95504"/>
                </a:lnTo>
                <a:lnTo>
                  <a:pt x="1041400" y="74676"/>
                </a:lnTo>
                <a:lnTo>
                  <a:pt x="1054100" y="68580"/>
                </a:lnTo>
                <a:close/>
              </a:path>
              <a:path w="2184400" h="152400">
                <a:moveTo>
                  <a:pt x="1028700" y="96520"/>
                </a:moveTo>
                <a:lnTo>
                  <a:pt x="1028700" y="92964"/>
                </a:lnTo>
                <a:lnTo>
                  <a:pt x="1016000" y="97536"/>
                </a:lnTo>
                <a:lnTo>
                  <a:pt x="1028700" y="96520"/>
                </a:lnTo>
                <a:close/>
              </a:path>
              <a:path w="2184400" h="152400">
                <a:moveTo>
                  <a:pt x="1066800" y="93472"/>
                </a:moveTo>
                <a:lnTo>
                  <a:pt x="1066800" y="68580"/>
                </a:lnTo>
                <a:lnTo>
                  <a:pt x="1054100" y="68580"/>
                </a:lnTo>
                <a:lnTo>
                  <a:pt x="1041400" y="74676"/>
                </a:lnTo>
                <a:lnTo>
                  <a:pt x="1041400" y="88392"/>
                </a:lnTo>
                <a:lnTo>
                  <a:pt x="1054100" y="94488"/>
                </a:lnTo>
                <a:lnTo>
                  <a:pt x="1066800" y="93472"/>
                </a:lnTo>
                <a:close/>
              </a:path>
              <a:path w="2184400" h="152400">
                <a:moveTo>
                  <a:pt x="1054100" y="94488"/>
                </a:moveTo>
                <a:lnTo>
                  <a:pt x="1041400" y="88392"/>
                </a:lnTo>
                <a:lnTo>
                  <a:pt x="1041400" y="95504"/>
                </a:lnTo>
                <a:lnTo>
                  <a:pt x="1054100" y="94488"/>
                </a:lnTo>
                <a:close/>
              </a:path>
              <a:path w="2184400" h="152400">
                <a:moveTo>
                  <a:pt x="1092200" y="65532"/>
                </a:moveTo>
                <a:lnTo>
                  <a:pt x="1054100" y="68580"/>
                </a:lnTo>
                <a:lnTo>
                  <a:pt x="1066800" y="68580"/>
                </a:lnTo>
                <a:lnTo>
                  <a:pt x="1066800" y="93472"/>
                </a:lnTo>
                <a:lnTo>
                  <a:pt x="1079500" y="92456"/>
                </a:lnTo>
                <a:lnTo>
                  <a:pt x="1079500" y="71628"/>
                </a:lnTo>
                <a:lnTo>
                  <a:pt x="1092200" y="65532"/>
                </a:lnTo>
                <a:close/>
              </a:path>
              <a:path w="2184400" h="152400">
                <a:moveTo>
                  <a:pt x="1066800" y="94488"/>
                </a:moveTo>
                <a:lnTo>
                  <a:pt x="1066800" y="93472"/>
                </a:lnTo>
                <a:lnTo>
                  <a:pt x="1054100" y="94488"/>
                </a:lnTo>
                <a:lnTo>
                  <a:pt x="1066800" y="94488"/>
                </a:lnTo>
                <a:close/>
              </a:path>
              <a:path w="2184400" h="152400">
                <a:moveTo>
                  <a:pt x="1104900" y="90678"/>
                </a:moveTo>
                <a:lnTo>
                  <a:pt x="1104900" y="65532"/>
                </a:lnTo>
                <a:lnTo>
                  <a:pt x="1092200" y="65532"/>
                </a:lnTo>
                <a:lnTo>
                  <a:pt x="1079500" y="71628"/>
                </a:lnTo>
                <a:lnTo>
                  <a:pt x="1079500" y="85344"/>
                </a:lnTo>
                <a:lnTo>
                  <a:pt x="1092200" y="91440"/>
                </a:lnTo>
                <a:lnTo>
                  <a:pt x="1104900" y="90678"/>
                </a:lnTo>
                <a:close/>
              </a:path>
              <a:path w="2184400" h="152400">
                <a:moveTo>
                  <a:pt x="1092200" y="91440"/>
                </a:moveTo>
                <a:lnTo>
                  <a:pt x="1079500" y="85344"/>
                </a:lnTo>
                <a:lnTo>
                  <a:pt x="1079500" y="92456"/>
                </a:lnTo>
                <a:lnTo>
                  <a:pt x="1092200" y="91440"/>
                </a:lnTo>
                <a:close/>
              </a:path>
              <a:path w="2184400" h="152400">
                <a:moveTo>
                  <a:pt x="1155700" y="82296"/>
                </a:moveTo>
                <a:lnTo>
                  <a:pt x="1155700" y="68580"/>
                </a:lnTo>
                <a:lnTo>
                  <a:pt x="1143000" y="62484"/>
                </a:lnTo>
                <a:lnTo>
                  <a:pt x="1092200" y="65532"/>
                </a:lnTo>
                <a:lnTo>
                  <a:pt x="1104900" y="65532"/>
                </a:lnTo>
                <a:lnTo>
                  <a:pt x="1104900" y="90678"/>
                </a:lnTo>
                <a:lnTo>
                  <a:pt x="1130300" y="89154"/>
                </a:lnTo>
                <a:lnTo>
                  <a:pt x="1130300" y="88392"/>
                </a:lnTo>
                <a:lnTo>
                  <a:pt x="1143000" y="88392"/>
                </a:lnTo>
                <a:lnTo>
                  <a:pt x="1155700" y="82296"/>
                </a:lnTo>
                <a:close/>
              </a:path>
              <a:path w="2184400" h="152400">
                <a:moveTo>
                  <a:pt x="1104900" y="91440"/>
                </a:moveTo>
                <a:lnTo>
                  <a:pt x="1104900" y="90678"/>
                </a:lnTo>
                <a:lnTo>
                  <a:pt x="1092200" y="91440"/>
                </a:lnTo>
                <a:lnTo>
                  <a:pt x="1104900" y="91440"/>
                </a:lnTo>
                <a:close/>
              </a:path>
              <a:path w="2184400" h="152400">
                <a:moveTo>
                  <a:pt x="1143000" y="62484"/>
                </a:moveTo>
                <a:lnTo>
                  <a:pt x="1130300" y="62484"/>
                </a:lnTo>
                <a:lnTo>
                  <a:pt x="1130300" y="63246"/>
                </a:lnTo>
                <a:lnTo>
                  <a:pt x="1143000" y="62484"/>
                </a:lnTo>
                <a:close/>
              </a:path>
              <a:path w="2184400" h="152400">
                <a:moveTo>
                  <a:pt x="1143000" y="88392"/>
                </a:moveTo>
                <a:lnTo>
                  <a:pt x="1130300" y="88392"/>
                </a:lnTo>
                <a:lnTo>
                  <a:pt x="1130300" y="89154"/>
                </a:lnTo>
                <a:lnTo>
                  <a:pt x="1143000" y="88392"/>
                </a:lnTo>
                <a:close/>
              </a:path>
              <a:path w="2184400" h="152400">
                <a:moveTo>
                  <a:pt x="1181100" y="59436"/>
                </a:moveTo>
                <a:lnTo>
                  <a:pt x="1143000" y="62484"/>
                </a:lnTo>
                <a:lnTo>
                  <a:pt x="1155700" y="68580"/>
                </a:lnTo>
                <a:lnTo>
                  <a:pt x="1155700" y="86868"/>
                </a:lnTo>
                <a:lnTo>
                  <a:pt x="1168400" y="85344"/>
                </a:lnTo>
                <a:lnTo>
                  <a:pt x="1168400" y="64008"/>
                </a:lnTo>
                <a:lnTo>
                  <a:pt x="1181100" y="59436"/>
                </a:lnTo>
                <a:close/>
              </a:path>
              <a:path w="2184400" h="152400">
                <a:moveTo>
                  <a:pt x="1155700" y="86868"/>
                </a:moveTo>
                <a:lnTo>
                  <a:pt x="1155700" y="82296"/>
                </a:lnTo>
                <a:lnTo>
                  <a:pt x="1143000" y="88392"/>
                </a:lnTo>
                <a:lnTo>
                  <a:pt x="1155700" y="86868"/>
                </a:lnTo>
                <a:close/>
              </a:path>
              <a:path w="2184400" h="152400">
                <a:moveTo>
                  <a:pt x="1193800" y="83058"/>
                </a:moveTo>
                <a:lnTo>
                  <a:pt x="1193800" y="59436"/>
                </a:lnTo>
                <a:lnTo>
                  <a:pt x="1181100" y="59436"/>
                </a:lnTo>
                <a:lnTo>
                  <a:pt x="1168400" y="64008"/>
                </a:lnTo>
                <a:lnTo>
                  <a:pt x="1168400" y="77724"/>
                </a:lnTo>
                <a:lnTo>
                  <a:pt x="1181100" y="83820"/>
                </a:lnTo>
                <a:lnTo>
                  <a:pt x="1193800" y="83058"/>
                </a:lnTo>
                <a:close/>
              </a:path>
              <a:path w="2184400" h="152400">
                <a:moveTo>
                  <a:pt x="1181100" y="83820"/>
                </a:moveTo>
                <a:lnTo>
                  <a:pt x="1168400" y="77724"/>
                </a:lnTo>
                <a:lnTo>
                  <a:pt x="1168400" y="85344"/>
                </a:lnTo>
                <a:lnTo>
                  <a:pt x="1181100" y="83820"/>
                </a:lnTo>
                <a:close/>
              </a:path>
              <a:path w="2184400" h="152400">
                <a:moveTo>
                  <a:pt x="1244600" y="74676"/>
                </a:moveTo>
                <a:lnTo>
                  <a:pt x="1244600" y="60960"/>
                </a:lnTo>
                <a:lnTo>
                  <a:pt x="1231900" y="54864"/>
                </a:lnTo>
                <a:lnTo>
                  <a:pt x="1181100" y="59436"/>
                </a:lnTo>
                <a:lnTo>
                  <a:pt x="1193800" y="59436"/>
                </a:lnTo>
                <a:lnTo>
                  <a:pt x="1193800" y="83058"/>
                </a:lnTo>
                <a:lnTo>
                  <a:pt x="1219200" y="81534"/>
                </a:lnTo>
                <a:lnTo>
                  <a:pt x="1219200" y="80772"/>
                </a:lnTo>
                <a:lnTo>
                  <a:pt x="1231900" y="80772"/>
                </a:lnTo>
                <a:lnTo>
                  <a:pt x="1244600" y="74676"/>
                </a:lnTo>
                <a:close/>
              </a:path>
              <a:path w="2184400" h="152400">
                <a:moveTo>
                  <a:pt x="1193800" y="83820"/>
                </a:moveTo>
                <a:lnTo>
                  <a:pt x="1193800" y="83058"/>
                </a:lnTo>
                <a:lnTo>
                  <a:pt x="1181100" y="83820"/>
                </a:lnTo>
                <a:lnTo>
                  <a:pt x="1193800" y="83820"/>
                </a:lnTo>
                <a:close/>
              </a:path>
              <a:path w="2184400" h="152400">
                <a:moveTo>
                  <a:pt x="1231900" y="54864"/>
                </a:moveTo>
                <a:lnTo>
                  <a:pt x="1219200" y="54864"/>
                </a:lnTo>
                <a:lnTo>
                  <a:pt x="1219200" y="56007"/>
                </a:lnTo>
                <a:lnTo>
                  <a:pt x="1231900" y="54864"/>
                </a:lnTo>
                <a:close/>
              </a:path>
              <a:path w="2184400" h="152400">
                <a:moveTo>
                  <a:pt x="1231900" y="80772"/>
                </a:moveTo>
                <a:lnTo>
                  <a:pt x="1219200" y="80772"/>
                </a:lnTo>
                <a:lnTo>
                  <a:pt x="1219200" y="81534"/>
                </a:lnTo>
                <a:lnTo>
                  <a:pt x="1231900" y="80772"/>
                </a:lnTo>
                <a:close/>
              </a:path>
              <a:path w="2184400" h="152400">
                <a:moveTo>
                  <a:pt x="1270000" y="51816"/>
                </a:moveTo>
                <a:lnTo>
                  <a:pt x="1231900" y="54864"/>
                </a:lnTo>
                <a:lnTo>
                  <a:pt x="1244600" y="60960"/>
                </a:lnTo>
                <a:lnTo>
                  <a:pt x="1244600" y="79756"/>
                </a:lnTo>
                <a:lnTo>
                  <a:pt x="1257300" y="78740"/>
                </a:lnTo>
                <a:lnTo>
                  <a:pt x="1257300" y="57912"/>
                </a:lnTo>
                <a:lnTo>
                  <a:pt x="1270000" y="51816"/>
                </a:lnTo>
                <a:close/>
              </a:path>
              <a:path w="2184400" h="152400">
                <a:moveTo>
                  <a:pt x="1244600" y="79756"/>
                </a:moveTo>
                <a:lnTo>
                  <a:pt x="1244600" y="74676"/>
                </a:lnTo>
                <a:lnTo>
                  <a:pt x="1231900" y="80772"/>
                </a:lnTo>
                <a:lnTo>
                  <a:pt x="1244600" y="79756"/>
                </a:lnTo>
                <a:close/>
              </a:path>
              <a:path w="2184400" h="152400">
                <a:moveTo>
                  <a:pt x="1282700" y="76581"/>
                </a:moveTo>
                <a:lnTo>
                  <a:pt x="1282700" y="51816"/>
                </a:lnTo>
                <a:lnTo>
                  <a:pt x="1270000" y="51816"/>
                </a:lnTo>
                <a:lnTo>
                  <a:pt x="1257300" y="57912"/>
                </a:lnTo>
                <a:lnTo>
                  <a:pt x="1257300" y="71628"/>
                </a:lnTo>
                <a:lnTo>
                  <a:pt x="1270000" y="77724"/>
                </a:lnTo>
                <a:lnTo>
                  <a:pt x="1282700" y="76581"/>
                </a:lnTo>
                <a:close/>
              </a:path>
              <a:path w="2184400" h="152400">
                <a:moveTo>
                  <a:pt x="1270000" y="77724"/>
                </a:moveTo>
                <a:lnTo>
                  <a:pt x="1257300" y="71628"/>
                </a:lnTo>
                <a:lnTo>
                  <a:pt x="1257300" y="78740"/>
                </a:lnTo>
                <a:lnTo>
                  <a:pt x="1270000" y="77724"/>
                </a:lnTo>
                <a:close/>
              </a:path>
              <a:path w="2184400" h="152400">
                <a:moveTo>
                  <a:pt x="1333500" y="68580"/>
                </a:moveTo>
                <a:lnTo>
                  <a:pt x="1333500" y="53340"/>
                </a:lnTo>
                <a:lnTo>
                  <a:pt x="1320800" y="47244"/>
                </a:lnTo>
                <a:lnTo>
                  <a:pt x="1270000" y="51816"/>
                </a:lnTo>
                <a:lnTo>
                  <a:pt x="1282700" y="51816"/>
                </a:lnTo>
                <a:lnTo>
                  <a:pt x="1282700" y="76581"/>
                </a:lnTo>
                <a:lnTo>
                  <a:pt x="1308100" y="74295"/>
                </a:lnTo>
                <a:lnTo>
                  <a:pt x="1308100" y="73152"/>
                </a:lnTo>
                <a:lnTo>
                  <a:pt x="1320800" y="73152"/>
                </a:lnTo>
                <a:lnTo>
                  <a:pt x="1333500" y="68580"/>
                </a:lnTo>
                <a:close/>
              </a:path>
              <a:path w="2184400" h="152400">
                <a:moveTo>
                  <a:pt x="1282700" y="77724"/>
                </a:moveTo>
                <a:lnTo>
                  <a:pt x="1282700" y="76581"/>
                </a:lnTo>
                <a:lnTo>
                  <a:pt x="1270000" y="77724"/>
                </a:lnTo>
                <a:lnTo>
                  <a:pt x="1282700" y="77724"/>
                </a:lnTo>
                <a:close/>
              </a:path>
              <a:path w="2184400" h="152400">
                <a:moveTo>
                  <a:pt x="1320800" y="47244"/>
                </a:moveTo>
                <a:lnTo>
                  <a:pt x="1308100" y="47244"/>
                </a:lnTo>
                <a:lnTo>
                  <a:pt x="1308100" y="48387"/>
                </a:lnTo>
                <a:lnTo>
                  <a:pt x="1320800" y="47244"/>
                </a:lnTo>
                <a:close/>
              </a:path>
              <a:path w="2184400" h="152400">
                <a:moveTo>
                  <a:pt x="1320800" y="73152"/>
                </a:moveTo>
                <a:lnTo>
                  <a:pt x="1308100" y="73152"/>
                </a:lnTo>
                <a:lnTo>
                  <a:pt x="1308100" y="74295"/>
                </a:lnTo>
                <a:lnTo>
                  <a:pt x="1320800" y="73152"/>
                </a:lnTo>
                <a:close/>
              </a:path>
              <a:path w="2184400" h="152400">
                <a:moveTo>
                  <a:pt x="1358900" y="44196"/>
                </a:moveTo>
                <a:lnTo>
                  <a:pt x="1320800" y="47244"/>
                </a:lnTo>
                <a:lnTo>
                  <a:pt x="1333500" y="53340"/>
                </a:lnTo>
                <a:lnTo>
                  <a:pt x="1333500" y="72136"/>
                </a:lnTo>
                <a:lnTo>
                  <a:pt x="1346200" y="71120"/>
                </a:lnTo>
                <a:lnTo>
                  <a:pt x="1346200" y="50292"/>
                </a:lnTo>
                <a:lnTo>
                  <a:pt x="1358900" y="44196"/>
                </a:lnTo>
                <a:close/>
              </a:path>
              <a:path w="2184400" h="152400">
                <a:moveTo>
                  <a:pt x="1333500" y="72136"/>
                </a:moveTo>
                <a:lnTo>
                  <a:pt x="1333500" y="68580"/>
                </a:lnTo>
                <a:lnTo>
                  <a:pt x="1320800" y="73152"/>
                </a:lnTo>
                <a:lnTo>
                  <a:pt x="1333500" y="72136"/>
                </a:lnTo>
                <a:close/>
              </a:path>
              <a:path w="2184400" h="152400">
                <a:moveTo>
                  <a:pt x="1371600" y="68961"/>
                </a:moveTo>
                <a:lnTo>
                  <a:pt x="1371600" y="44196"/>
                </a:lnTo>
                <a:lnTo>
                  <a:pt x="1358900" y="44196"/>
                </a:lnTo>
                <a:lnTo>
                  <a:pt x="1346200" y="50292"/>
                </a:lnTo>
                <a:lnTo>
                  <a:pt x="1346200" y="64008"/>
                </a:lnTo>
                <a:lnTo>
                  <a:pt x="1358900" y="70104"/>
                </a:lnTo>
                <a:lnTo>
                  <a:pt x="1371600" y="68961"/>
                </a:lnTo>
                <a:close/>
              </a:path>
              <a:path w="2184400" h="152400">
                <a:moveTo>
                  <a:pt x="1358900" y="70104"/>
                </a:moveTo>
                <a:lnTo>
                  <a:pt x="1346200" y="64008"/>
                </a:lnTo>
                <a:lnTo>
                  <a:pt x="1346200" y="71120"/>
                </a:lnTo>
                <a:lnTo>
                  <a:pt x="1358900" y="70104"/>
                </a:lnTo>
                <a:close/>
              </a:path>
              <a:path w="2184400" h="152400">
                <a:moveTo>
                  <a:pt x="1409700" y="39624"/>
                </a:moveTo>
                <a:lnTo>
                  <a:pt x="1358900" y="44196"/>
                </a:lnTo>
                <a:lnTo>
                  <a:pt x="1371600" y="44196"/>
                </a:lnTo>
                <a:lnTo>
                  <a:pt x="1371600" y="68961"/>
                </a:lnTo>
                <a:lnTo>
                  <a:pt x="1397000" y="66675"/>
                </a:lnTo>
                <a:lnTo>
                  <a:pt x="1397000" y="45720"/>
                </a:lnTo>
                <a:lnTo>
                  <a:pt x="1409700" y="39624"/>
                </a:lnTo>
                <a:close/>
              </a:path>
              <a:path w="2184400" h="152400">
                <a:moveTo>
                  <a:pt x="1371600" y="70104"/>
                </a:moveTo>
                <a:lnTo>
                  <a:pt x="1371600" y="68961"/>
                </a:lnTo>
                <a:lnTo>
                  <a:pt x="1358900" y="70104"/>
                </a:lnTo>
                <a:lnTo>
                  <a:pt x="1371600" y="70104"/>
                </a:lnTo>
                <a:close/>
              </a:path>
              <a:path w="2184400" h="152400">
                <a:moveTo>
                  <a:pt x="1422400" y="64770"/>
                </a:moveTo>
                <a:lnTo>
                  <a:pt x="1422400" y="39624"/>
                </a:lnTo>
                <a:lnTo>
                  <a:pt x="1409700" y="39624"/>
                </a:lnTo>
                <a:lnTo>
                  <a:pt x="1397000" y="45720"/>
                </a:lnTo>
                <a:lnTo>
                  <a:pt x="1397000" y="60960"/>
                </a:lnTo>
                <a:lnTo>
                  <a:pt x="1409700" y="65532"/>
                </a:lnTo>
                <a:lnTo>
                  <a:pt x="1422400" y="64770"/>
                </a:lnTo>
                <a:close/>
              </a:path>
              <a:path w="2184400" h="152400">
                <a:moveTo>
                  <a:pt x="1409700" y="65532"/>
                </a:moveTo>
                <a:lnTo>
                  <a:pt x="1397000" y="60960"/>
                </a:lnTo>
                <a:lnTo>
                  <a:pt x="1397000" y="66675"/>
                </a:lnTo>
                <a:lnTo>
                  <a:pt x="1409700" y="65532"/>
                </a:lnTo>
                <a:close/>
              </a:path>
              <a:path w="2184400" h="152400">
                <a:moveTo>
                  <a:pt x="1473200" y="61341"/>
                </a:moveTo>
                <a:lnTo>
                  <a:pt x="1473200" y="36576"/>
                </a:lnTo>
                <a:lnTo>
                  <a:pt x="1460500" y="36576"/>
                </a:lnTo>
                <a:lnTo>
                  <a:pt x="1409700" y="39624"/>
                </a:lnTo>
                <a:lnTo>
                  <a:pt x="1422400" y="39624"/>
                </a:lnTo>
                <a:lnTo>
                  <a:pt x="1422400" y="64770"/>
                </a:lnTo>
                <a:lnTo>
                  <a:pt x="1447800" y="63246"/>
                </a:lnTo>
                <a:lnTo>
                  <a:pt x="1447800" y="62484"/>
                </a:lnTo>
                <a:lnTo>
                  <a:pt x="1460500" y="62484"/>
                </a:lnTo>
                <a:lnTo>
                  <a:pt x="1473200" y="61341"/>
                </a:lnTo>
                <a:close/>
              </a:path>
              <a:path w="2184400" h="152400">
                <a:moveTo>
                  <a:pt x="1422400" y="65532"/>
                </a:moveTo>
                <a:lnTo>
                  <a:pt x="1422400" y="64770"/>
                </a:lnTo>
                <a:lnTo>
                  <a:pt x="1409700" y="65532"/>
                </a:lnTo>
                <a:lnTo>
                  <a:pt x="1422400" y="65532"/>
                </a:lnTo>
                <a:close/>
              </a:path>
              <a:path w="2184400" h="152400">
                <a:moveTo>
                  <a:pt x="1460500" y="36576"/>
                </a:moveTo>
                <a:lnTo>
                  <a:pt x="1447800" y="36576"/>
                </a:lnTo>
                <a:lnTo>
                  <a:pt x="1447800" y="37338"/>
                </a:lnTo>
                <a:lnTo>
                  <a:pt x="1460500" y="36576"/>
                </a:lnTo>
                <a:close/>
              </a:path>
              <a:path w="2184400" h="152400">
                <a:moveTo>
                  <a:pt x="1460500" y="62484"/>
                </a:moveTo>
                <a:lnTo>
                  <a:pt x="1447800" y="62484"/>
                </a:lnTo>
                <a:lnTo>
                  <a:pt x="1447800" y="63246"/>
                </a:lnTo>
                <a:lnTo>
                  <a:pt x="1460500" y="62484"/>
                </a:lnTo>
                <a:close/>
              </a:path>
              <a:path w="2184400" h="152400">
                <a:moveTo>
                  <a:pt x="1524000" y="51816"/>
                </a:moveTo>
                <a:lnTo>
                  <a:pt x="1524000" y="38100"/>
                </a:lnTo>
                <a:lnTo>
                  <a:pt x="1511300" y="32004"/>
                </a:lnTo>
                <a:lnTo>
                  <a:pt x="1460500" y="36576"/>
                </a:lnTo>
                <a:lnTo>
                  <a:pt x="1473200" y="36576"/>
                </a:lnTo>
                <a:lnTo>
                  <a:pt x="1473200" y="61341"/>
                </a:lnTo>
                <a:lnTo>
                  <a:pt x="1498600" y="59055"/>
                </a:lnTo>
                <a:lnTo>
                  <a:pt x="1498600" y="57912"/>
                </a:lnTo>
                <a:lnTo>
                  <a:pt x="1511300" y="57912"/>
                </a:lnTo>
                <a:lnTo>
                  <a:pt x="1524000" y="51816"/>
                </a:lnTo>
                <a:close/>
              </a:path>
              <a:path w="2184400" h="152400">
                <a:moveTo>
                  <a:pt x="1473200" y="62484"/>
                </a:moveTo>
                <a:lnTo>
                  <a:pt x="1473200" y="61341"/>
                </a:lnTo>
                <a:lnTo>
                  <a:pt x="1460500" y="62484"/>
                </a:lnTo>
                <a:lnTo>
                  <a:pt x="1473200" y="62484"/>
                </a:lnTo>
                <a:close/>
              </a:path>
              <a:path w="2184400" h="152400">
                <a:moveTo>
                  <a:pt x="1511300" y="32004"/>
                </a:moveTo>
                <a:lnTo>
                  <a:pt x="1498600" y="32004"/>
                </a:lnTo>
                <a:lnTo>
                  <a:pt x="1498600" y="33147"/>
                </a:lnTo>
                <a:lnTo>
                  <a:pt x="1511300" y="32004"/>
                </a:lnTo>
                <a:close/>
              </a:path>
              <a:path w="2184400" h="152400">
                <a:moveTo>
                  <a:pt x="1511300" y="57912"/>
                </a:moveTo>
                <a:lnTo>
                  <a:pt x="1498600" y="57912"/>
                </a:lnTo>
                <a:lnTo>
                  <a:pt x="1498600" y="59055"/>
                </a:lnTo>
                <a:lnTo>
                  <a:pt x="1511300" y="57912"/>
                </a:lnTo>
                <a:close/>
              </a:path>
              <a:path w="2184400" h="152400">
                <a:moveTo>
                  <a:pt x="1562100" y="53340"/>
                </a:moveTo>
                <a:lnTo>
                  <a:pt x="1549400" y="53340"/>
                </a:lnTo>
                <a:lnTo>
                  <a:pt x="1549400" y="27432"/>
                </a:lnTo>
                <a:lnTo>
                  <a:pt x="1511300" y="32004"/>
                </a:lnTo>
                <a:lnTo>
                  <a:pt x="1524000" y="38100"/>
                </a:lnTo>
                <a:lnTo>
                  <a:pt x="1524000" y="56769"/>
                </a:lnTo>
                <a:lnTo>
                  <a:pt x="1549400" y="54483"/>
                </a:lnTo>
                <a:lnTo>
                  <a:pt x="1549400" y="53340"/>
                </a:lnTo>
                <a:lnTo>
                  <a:pt x="1562100" y="53340"/>
                </a:lnTo>
                <a:close/>
              </a:path>
              <a:path w="2184400" h="152400">
                <a:moveTo>
                  <a:pt x="1524000" y="56769"/>
                </a:moveTo>
                <a:lnTo>
                  <a:pt x="1524000" y="51816"/>
                </a:lnTo>
                <a:lnTo>
                  <a:pt x="1511300" y="57912"/>
                </a:lnTo>
                <a:lnTo>
                  <a:pt x="1524000" y="56769"/>
                </a:lnTo>
                <a:close/>
              </a:path>
              <a:path w="2184400" h="152400">
                <a:moveTo>
                  <a:pt x="1597958" y="23935"/>
                </a:moveTo>
                <a:lnTo>
                  <a:pt x="1549400" y="27432"/>
                </a:lnTo>
                <a:lnTo>
                  <a:pt x="1562100" y="27432"/>
                </a:lnTo>
                <a:lnTo>
                  <a:pt x="1574800" y="33528"/>
                </a:lnTo>
                <a:lnTo>
                  <a:pt x="1574800" y="52197"/>
                </a:lnTo>
                <a:lnTo>
                  <a:pt x="1587500" y="51054"/>
                </a:lnTo>
                <a:lnTo>
                  <a:pt x="1587500" y="28956"/>
                </a:lnTo>
                <a:lnTo>
                  <a:pt x="1597958" y="23935"/>
                </a:lnTo>
                <a:close/>
              </a:path>
              <a:path w="2184400" h="152400">
                <a:moveTo>
                  <a:pt x="1574800" y="47244"/>
                </a:moveTo>
                <a:lnTo>
                  <a:pt x="1574800" y="33528"/>
                </a:lnTo>
                <a:lnTo>
                  <a:pt x="1562100" y="27432"/>
                </a:lnTo>
                <a:lnTo>
                  <a:pt x="1549400" y="27432"/>
                </a:lnTo>
                <a:lnTo>
                  <a:pt x="1562100" y="53340"/>
                </a:lnTo>
                <a:lnTo>
                  <a:pt x="1574800" y="47244"/>
                </a:lnTo>
                <a:close/>
              </a:path>
              <a:path w="2184400" h="152400">
                <a:moveTo>
                  <a:pt x="1574800" y="52197"/>
                </a:moveTo>
                <a:lnTo>
                  <a:pt x="1574800" y="47244"/>
                </a:lnTo>
                <a:lnTo>
                  <a:pt x="1562100" y="53340"/>
                </a:lnTo>
                <a:lnTo>
                  <a:pt x="1574800" y="52197"/>
                </a:lnTo>
                <a:close/>
              </a:path>
              <a:path w="2184400" h="152400">
                <a:moveTo>
                  <a:pt x="1625600" y="42672"/>
                </a:moveTo>
                <a:lnTo>
                  <a:pt x="1625600" y="28956"/>
                </a:lnTo>
                <a:lnTo>
                  <a:pt x="1612900" y="22860"/>
                </a:lnTo>
                <a:lnTo>
                  <a:pt x="1597958" y="23935"/>
                </a:lnTo>
                <a:lnTo>
                  <a:pt x="1587500" y="28956"/>
                </a:lnTo>
                <a:lnTo>
                  <a:pt x="1587500" y="42672"/>
                </a:lnTo>
                <a:lnTo>
                  <a:pt x="1600200" y="48768"/>
                </a:lnTo>
                <a:lnTo>
                  <a:pt x="1612900" y="48768"/>
                </a:lnTo>
                <a:lnTo>
                  <a:pt x="1625600" y="42672"/>
                </a:lnTo>
                <a:close/>
              </a:path>
              <a:path w="2184400" h="152400">
                <a:moveTo>
                  <a:pt x="1612900" y="48768"/>
                </a:moveTo>
                <a:lnTo>
                  <a:pt x="1600200" y="48768"/>
                </a:lnTo>
                <a:lnTo>
                  <a:pt x="1587500" y="42672"/>
                </a:lnTo>
                <a:lnTo>
                  <a:pt x="1587500" y="51054"/>
                </a:lnTo>
                <a:lnTo>
                  <a:pt x="1612900" y="48768"/>
                </a:lnTo>
                <a:close/>
              </a:path>
              <a:path w="2184400" h="152400">
                <a:moveTo>
                  <a:pt x="1612900" y="22860"/>
                </a:moveTo>
                <a:lnTo>
                  <a:pt x="1600200" y="22860"/>
                </a:lnTo>
                <a:lnTo>
                  <a:pt x="1597958" y="23935"/>
                </a:lnTo>
                <a:lnTo>
                  <a:pt x="1612900" y="22860"/>
                </a:lnTo>
                <a:close/>
              </a:path>
              <a:path w="2184400" h="152400">
                <a:moveTo>
                  <a:pt x="1676400" y="39624"/>
                </a:moveTo>
                <a:lnTo>
                  <a:pt x="1676400" y="24384"/>
                </a:lnTo>
                <a:lnTo>
                  <a:pt x="1663700" y="18288"/>
                </a:lnTo>
                <a:lnTo>
                  <a:pt x="1612900" y="22860"/>
                </a:lnTo>
                <a:lnTo>
                  <a:pt x="1625600" y="28956"/>
                </a:lnTo>
                <a:lnTo>
                  <a:pt x="1625600" y="47625"/>
                </a:lnTo>
                <a:lnTo>
                  <a:pt x="1651000" y="45339"/>
                </a:lnTo>
                <a:lnTo>
                  <a:pt x="1651000" y="44196"/>
                </a:lnTo>
                <a:lnTo>
                  <a:pt x="1663700" y="44196"/>
                </a:lnTo>
                <a:lnTo>
                  <a:pt x="1676400" y="39624"/>
                </a:lnTo>
                <a:close/>
              </a:path>
              <a:path w="2184400" h="152400">
                <a:moveTo>
                  <a:pt x="1625600" y="47625"/>
                </a:moveTo>
                <a:lnTo>
                  <a:pt x="1625600" y="42672"/>
                </a:lnTo>
                <a:lnTo>
                  <a:pt x="1612900" y="48768"/>
                </a:lnTo>
                <a:lnTo>
                  <a:pt x="1625600" y="47625"/>
                </a:lnTo>
                <a:close/>
              </a:path>
              <a:path w="2184400" h="152400">
                <a:moveTo>
                  <a:pt x="1663700" y="18288"/>
                </a:moveTo>
                <a:lnTo>
                  <a:pt x="1651000" y="18288"/>
                </a:lnTo>
                <a:lnTo>
                  <a:pt x="1651000" y="19431"/>
                </a:lnTo>
                <a:lnTo>
                  <a:pt x="1663700" y="18288"/>
                </a:lnTo>
                <a:close/>
              </a:path>
              <a:path w="2184400" h="152400">
                <a:moveTo>
                  <a:pt x="1663700" y="44196"/>
                </a:moveTo>
                <a:lnTo>
                  <a:pt x="1651000" y="44196"/>
                </a:lnTo>
                <a:lnTo>
                  <a:pt x="1651000" y="45339"/>
                </a:lnTo>
                <a:lnTo>
                  <a:pt x="1663700" y="44196"/>
                </a:lnTo>
                <a:close/>
              </a:path>
              <a:path w="2184400" h="152400">
                <a:moveTo>
                  <a:pt x="1714500" y="41148"/>
                </a:moveTo>
                <a:lnTo>
                  <a:pt x="1701800" y="41148"/>
                </a:lnTo>
                <a:lnTo>
                  <a:pt x="1701800" y="15240"/>
                </a:lnTo>
                <a:lnTo>
                  <a:pt x="1663700" y="18288"/>
                </a:lnTo>
                <a:lnTo>
                  <a:pt x="1676400" y="24384"/>
                </a:lnTo>
                <a:lnTo>
                  <a:pt x="1676400" y="43434"/>
                </a:lnTo>
                <a:lnTo>
                  <a:pt x="1701800" y="41910"/>
                </a:lnTo>
                <a:lnTo>
                  <a:pt x="1701800" y="41148"/>
                </a:lnTo>
                <a:lnTo>
                  <a:pt x="1714500" y="41148"/>
                </a:lnTo>
                <a:close/>
              </a:path>
              <a:path w="2184400" h="152400">
                <a:moveTo>
                  <a:pt x="1676400" y="43434"/>
                </a:moveTo>
                <a:lnTo>
                  <a:pt x="1676400" y="39624"/>
                </a:lnTo>
                <a:lnTo>
                  <a:pt x="1663700" y="44196"/>
                </a:lnTo>
                <a:lnTo>
                  <a:pt x="1676400" y="43434"/>
                </a:lnTo>
                <a:close/>
              </a:path>
              <a:path w="2184400" h="152400">
                <a:moveTo>
                  <a:pt x="1727200" y="35052"/>
                </a:moveTo>
                <a:lnTo>
                  <a:pt x="1727200" y="19812"/>
                </a:lnTo>
                <a:lnTo>
                  <a:pt x="1714500" y="15240"/>
                </a:lnTo>
                <a:lnTo>
                  <a:pt x="1701800" y="15240"/>
                </a:lnTo>
                <a:lnTo>
                  <a:pt x="1714500" y="41148"/>
                </a:lnTo>
                <a:lnTo>
                  <a:pt x="1727200" y="35052"/>
                </a:lnTo>
                <a:close/>
              </a:path>
              <a:path w="2184400" h="152400">
                <a:moveTo>
                  <a:pt x="1778000" y="32004"/>
                </a:moveTo>
                <a:lnTo>
                  <a:pt x="1778000" y="16764"/>
                </a:lnTo>
                <a:lnTo>
                  <a:pt x="1765300" y="10668"/>
                </a:lnTo>
                <a:lnTo>
                  <a:pt x="1714500" y="15240"/>
                </a:lnTo>
                <a:lnTo>
                  <a:pt x="1727200" y="19812"/>
                </a:lnTo>
                <a:lnTo>
                  <a:pt x="1727200" y="40386"/>
                </a:lnTo>
                <a:lnTo>
                  <a:pt x="1752600" y="38862"/>
                </a:lnTo>
                <a:lnTo>
                  <a:pt x="1752600" y="38100"/>
                </a:lnTo>
                <a:lnTo>
                  <a:pt x="1765300" y="38100"/>
                </a:lnTo>
                <a:lnTo>
                  <a:pt x="1778000" y="32004"/>
                </a:lnTo>
                <a:close/>
              </a:path>
              <a:path w="2184400" h="152400">
                <a:moveTo>
                  <a:pt x="1727200" y="40386"/>
                </a:moveTo>
                <a:lnTo>
                  <a:pt x="1727200" y="35052"/>
                </a:lnTo>
                <a:lnTo>
                  <a:pt x="1714500" y="41148"/>
                </a:lnTo>
                <a:lnTo>
                  <a:pt x="1727200" y="40386"/>
                </a:lnTo>
                <a:close/>
              </a:path>
              <a:path w="2184400" h="152400">
                <a:moveTo>
                  <a:pt x="1765300" y="10668"/>
                </a:moveTo>
                <a:lnTo>
                  <a:pt x="1752600" y="10668"/>
                </a:lnTo>
                <a:lnTo>
                  <a:pt x="1752600" y="11811"/>
                </a:lnTo>
                <a:lnTo>
                  <a:pt x="1765300" y="10668"/>
                </a:lnTo>
                <a:close/>
              </a:path>
              <a:path w="2184400" h="152400">
                <a:moveTo>
                  <a:pt x="1765300" y="38100"/>
                </a:moveTo>
                <a:lnTo>
                  <a:pt x="1752600" y="38100"/>
                </a:lnTo>
                <a:lnTo>
                  <a:pt x="1752600" y="38862"/>
                </a:lnTo>
                <a:lnTo>
                  <a:pt x="1765300" y="38100"/>
                </a:lnTo>
                <a:close/>
              </a:path>
              <a:path w="2184400" h="152400">
                <a:moveTo>
                  <a:pt x="1816100" y="35052"/>
                </a:moveTo>
                <a:lnTo>
                  <a:pt x="1803584" y="9519"/>
                </a:lnTo>
                <a:lnTo>
                  <a:pt x="1765300" y="10668"/>
                </a:lnTo>
                <a:lnTo>
                  <a:pt x="1778000" y="16764"/>
                </a:lnTo>
                <a:lnTo>
                  <a:pt x="1778000" y="37338"/>
                </a:lnTo>
                <a:lnTo>
                  <a:pt x="1803400" y="35814"/>
                </a:lnTo>
                <a:lnTo>
                  <a:pt x="1803400" y="35052"/>
                </a:lnTo>
                <a:lnTo>
                  <a:pt x="1816100" y="35052"/>
                </a:lnTo>
                <a:close/>
              </a:path>
              <a:path w="2184400" h="152400">
                <a:moveTo>
                  <a:pt x="1778000" y="37338"/>
                </a:moveTo>
                <a:lnTo>
                  <a:pt x="1778000" y="32004"/>
                </a:lnTo>
                <a:lnTo>
                  <a:pt x="1765300" y="38100"/>
                </a:lnTo>
                <a:lnTo>
                  <a:pt x="1778000" y="37338"/>
                </a:lnTo>
                <a:close/>
              </a:path>
              <a:path w="2184400" h="152400">
                <a:moveTo>
                  <a:pt x="1854200" y="4572"/>
                </a:moveTo>
                <a:lnTo>
                  <a:pt x="1803400" y="9144"/>
                </a:lnTo>
                <a:lnTo>
                  <a:pt x="1816100" y="9144"/>
                </a:lnTo>
                <a:lnTo>
                  <a:pt x="1828800" y="13716"/>
                </a:lnTo>
                <a:lnTo>
                  <a:pt x="1828800" y="34036"/>
                </a:lnTo>
                <a:lnTo>
                  <a:pt x="1841500" y="33020"/>
                </a:lnTo>
                <a:lnTo>
                  <a:pt x="1841500" y="10668"/>
                </a:lnTo>
                <a:lnTo>
                  <a:pt x="1854200" y="4572"/>
                </a:lnTo>
                <a:close/>
              </a:path>
              <a:path w="2184400" h="152400">
                <a:moveTo>
                  <a:pt x="1816100" y="9144"/>
                </a:moveTo>
                <a:lnTo>
                  <a:pt x="1803400" y="9144"/>
                </a:lnTo>
                <a:lnTo>
                  <a:pt x="1803584" y="9519"/>
                </a:lnTo>
                <a:lnTo>
                  <a:pt x="1816100" y="9144"/>
                </a:lnTo>
                <a:close/>
              </a:path>
              <a:path w="2184400" h="152400">
                <a:moveTo>
                  <a:pt x="1803584" y="9519"/>
                </a:moveTo>
                <a:lnTo>
                  <a:pt x="1803400" y="9144"/>
                </a:lnTo>
                <a:lnTo>
                  <a:pt x="1803400" y="9525"/>
                </a:lnTo>
                <a:lnTo>
                  <a:pt x="1803584" y="9519"/>
                </a:lnTo>
                <a:close/>
              </a:path>
              <a:path w="2184400" h="152400">
                <a:moveTo>
                  <a:pt x="1816100" y="35052"/>
                </a:moveTo>
                <a:lnTo>
                  <a:pt x="1803400" y="35052"/>
                </a:lnTo>
                <a:lnTo>
                  <a:pt x="1803400" y="35814"/>
                </a:lnTo>
                <a:lnTo>
                  <a:pt x="1816100" y="35052"/>
                </a:lnTo>
                <a:close/>
              </a:path>
              <a:path w="2184400" h="152400">
                <a:moveTo>
                  <a:pt x="1828800" y="28956"/>
                </a:moveTo>
                <a:lnTo>
                  <a:pt x="1828800" y="13716"/>
                </a:lnTo>
                <a:lnTo>
                  <a:pt x="1816100" y="9144"/>
                </a:lnTo>
                <a:lnTo>
                  <a:pt x="1803584" y="9519"/>
                </a:lnTo>
                <a:lnTo>
                  <a:pt x="1816100" y="35052"/>
                </a:lnTo>
                <a:lnTo>
                  <a:pt x="1828800" y="28956"/>
                </a:lnTo>
                <a:close/>
              </a:path>
              <a:path w="2184400" h="152400">
                <a:moveTo>
                  <a:pt x="1828800" y="34036"/>
                </a:moveTo>
                <a:lnTo>
                  <a:pt x="1828800" y="28956"/>
                </a:lnTo>
                <a:lnTo>
                  <a:pt x="1816100" y="35052"/>
                </a:lnTo>
                <a:lnTo>
                  <a:pt x="1828800" y="34036"/>
                </a:lnTo>
                <a:close/>
              </a:path>
              <a:path w="2184400" h="152400">
                <a:moveTo>
                  <a:pt x="1879600" y="24384"/>
                </a:moveTo>
                <a:lnTo>
                  <a:pt x="1879600" y="10668"/>
                </a:lnTo>
                <a:lnTo>
                  <a:pt x="1866900" y="4572"/>
                </a:lnTo>
                <a:lnTo>
                  <a:pt x="1854200" y="4572"/>
                </a:lnTo>
                <a:lnTo>
                  <a:pt x="1841500" y="10668"/>
                </a:lnTo>
                <a:lnTo>
                  <a:pt x="1841500" y="24384"/>
                </a:lnTo>
                <a:lnTo>
                  <a:pt x="1854200" y="32004"/>
                </a:lnTo>
                <a:lnTo>
                  <a:pt x="1868311" y="31157"/>
                </a:lnTo>
                <a:lnTo>
                  <a:pt x="1879600" y="24384"/>
                </a:lnTo>
                <a:close/>
              </a:path>
              <a:path w="2184400" h="152400">
                <a:moveTo>
                  <a:pt x="1854200" y="32004"/>
                </a:moveTo>
                <a:lnTo>
                  <a:pt x="1841500" y="24384"/>
                </a:lnTo>
                <a:lnTo>
                  <a:pt x="1841500" y="33020"/>
                </a:lnTo>
                <a:lnTo>
                  <a:pt x="1854200" y="32004"/>
                </a:lnTo>
                <a:close/>
              </a:path>
              <a:path w="2184400" h="152400">
                <a:moveTo>
                  <a:pt x="1905000" y="3048"/>
                </a:moveTo>
                <a:lnTo>
                  <a:pt x="1854200" y="4572"/>
                </a:lnTo>
                <a:lnTo>
                  <a:pt x="1866900" y="4572"/>
                </a:lnTo>
                <a:lnTo>
                  <a:pt x="1879600" y="10668"/>
                </a:lnTo>
                <a:lnTo>
                  <a:pt x="1879600" y="30480"/>
                </a:lnTo>
                <a:lnTo>
                  <a:pt x="1892300" y="29718"/>
                </a:lnTo>
                <a:lnTo>
                  <a:pt x="1892300" y="9144"/>
                </a:lnTo>
                <a:lnTo>
                  <a:pt x="1905000" y="3048"/>
                </a:lnTo>
                <a:close/>
              </a:path>
              <a:path w="2184400" h="152400">
                <a:moveTo>
                  <a:pt x="1868311" y="31157"/>
                </a:moveTo>
                <a:lnTo>
                  <a:pt x="1854200" y="32004"/>
                </a:lnTo>
                <a:lnTo>
                  <a:pt x="1866900" y="32004"/>
                </a:lnTo>
                <a:lnTo>
                  <a:pt x="1868311" y="31157"/>
                </a:lnTo>
                <a:close/>
              </a:path>
              <a:path w="2184400" h="152400">
                <a:moveTo>
                  <a:pt x="1879600" y="30480"/>
                </a:moveTo>
                <a:lnTo>
                  <a:pt x="1879600" y="24384"/>
                </a:lnTo>
                <a:lnTo>
                  <a:pt x="1868311" y="31157"/>
                </a:lnTo>
                <a:lnTo>
                  <a:pt x="1879600" y="30480"/>
                </a:lnTo>
                <a:close/>
              </a:path>
              <a:path w="2184400" h="152400">
                <a:moveTo>
                  <a:pt x="1917700" y="28575"/>
                </a:moveTo>
                <a:lnTo>
                  <a:pt x="1917700" y="3048"/>
                </a:lnTo>
                <a:lnTo>
                  <a:pt x="1905000" y="3048"/>
                </a:lnTo>
                <a:lnTo>
                  <a:pt x="1892300" y="9144"/>
                </a:lnTo>
                <a:lnTo>
                  <a:pt x="1892300" y="22860"/>
                </a:lnTo>
                <a:lnTo>
                  <a:pt x="1902691" y="29094"/>
                </a:lnTo>
                <a:lnTo>
                  <a:pt x="1905000" y="28956"/>
                </a:lnTo>
                <a:lnTo>
                  <a:pt x="1917700" y="28575"/>
                </a:lnTo>
                <a:close/>
              </a:path>
              <a:path w="2184400" h="152400">
                <a:moveTo>
                  <a:pt x="1902691" y="29094"/>
                </a:moveTo>
                <a:lnTo>
                  <a:pt x="1892300" y="22860"/>
                </a:lnTo>
                <a:lnTo>
                  <a:pt x="1892300" y="29718"/>
                </a:lnTo>
                <a:lnTo>
                  <a:pt x="1902691" y="29094"/>
                </a:lnTo>
                <a:close/>
              </a:path>
              <a:path w="2184400" h="152400">
                <a:moveTo>
                  <a:pt x="1917700" y="30480"/>
                </a:moveTo>
                <a:lnTo>
                  <a:pt x="1917700" y="28575"/>
                </a:lnTo>
                <a:lnTo>
                  <a:pt x="1905000" y="28956"/>
                </a:lnTo>
                <a:lnTo>
                  <a:pt x="1902691" y="29094"/>
                </a:lnTo>
                <a:lnTo>
                  <a:pt x="1905000" y="30480"/>
                </a:lnTo>
                <a:lnTo>
                  <a:pt x="1917700" y="30480"/>
                </a:lnTo>
                <a:close/>
              </a:path>
              <a:path w="2184400" h="152400">
                <a:moveTo>
                  <a:pt x="1968500" y="26924"/>
                </a:moveTo>
                <a:lnTo>
                  <a:pt x="1968500" y="1524"/>
                </a:lnTo>
                <a:lnTo>
                  <a:pt x="1955800" y="1524"/>
                </a:lnTo>
                <a:lnTo>
                  <a:pt x="1905000" y="3048"/>
                </a:lnTo>
                <a:lnTo>
                  <a:pt x="1917700" y="3048"/>
                </a:lnTo>
                <a:lnTo>
                  <a:pt x="1917700" y="28575"/>
                </a:lnTo>
                <a:lnTo>
                  <a:pt x="1943100" y="27813"/>
                </a:lnTo>
                <a:lnTo>
                  <a:pt x="1943100" y="27432"/>
                </a:lnTo>
                <a:lnTo>
                  <a:pt x="1955800" y="27432"/>
                </a:lnTo>
                <a:lnTo>
                  <a:pt x="1968500" y="26924"/>
                </a:lnTo>
                <a:close/>
              </a:path>
              <a:path w="2184400" h="152400">
                <a:moveTo>
                  <a:pt x="1955800" y="1524"/>
                </a:moveTo>
                <a:lnTo>
                  <a:pt x="1943100" y="1524"/>
                </a:lnTo>
                <a:lnTo>
                  <a:pt x="1943100" y="1905"/>
                </a:lnTo>
                <a:lnTo>
                  <a:pt x="1955800" y="1524"/>
                </a:lnTo>
                <a:close/>
              </a:path>
              <a:path w="2184400" h="152400">
                <a:moveTo>
                  <a:pt x="1955800" y="27432"/>
                </a:moveTo>
                <a:lnTo>
                  <a:pt x="1943100" y="27432"/>
                </a:lnTo>
                <a:lnTo>
                  <a:pt x="1943100" y="27813"/>
                </a:lnTo>
                <a:lnTo>
                  <a:pt x="1955800" y="27432"/>
                </a:lnTo>
                <a:close/>
              </a:path>
              <a:path w="2184400" h="152400">
                <a:moveTo>
                  <a:pt x="1993900" y="0"/>
                </a:moveTo>
                <a:lnTo>
                  <a:pt x="1955800" y="1524"/>
                </a:lnTo>
                <a:lnTo>
                  <a:pt x="1968500" y="1524"/>
                </a:lnTo>
                <a:lnTo>
                  <a:pt x="1968500" y="26924"/>
                </a:lnTo>
                <a:lnTo>
                  <a:pt x="1981200" y="26416"/>
                </a:lnTo>
                <a:lnTo>
                  <a:pt x="1981200" y="6096"/>
                </a:lnTo>
                <a:lnTo>
                  <a:pt x="1993900" y="0"/>
                </a:lnTo>
                <a:close/>
              </a:path>
              <a:path w="2184400" h="152400">
                <a:moveTo>
                  <a:pt x="1968500" y="27432"/>
                </a:moveTo>
                <a:lnTo>
                  <a:pt x="1968500" y="26924"/>
                </a:lnTo>
                <a:lnTo>
                  <a:pt x="1955800" y="27432"/>
                </a:lnTo>
                <a:lnTo>
                  <a:pt x="1968500" y="27432"/>
                </a:lnTo>
                <a:close/>
              </a:path>
              <a:path w="2184400" h="152400">
                <a:moveTo>
                  <a:pt x="2108200" y="1524"/>
                </a:moveTo>
                <a:lnTo>
                  <a:pt x="2082800" y="0"/>
                </a:lnTo>
                <a:lnTo>
                  <a:pt x="2070100" y="0"/>
                </a:lnTo>
                <a:lnTo>
                  <a:pt x="2057400" y="6096"/>
                </a:lnTo>
                <a:lnTo>
                  <a:pt x="2044700" y="0"/>
                </a:lnTo>
                <a:lnTo>
                  <a:pt x="1993900" y="0"/>
                </a:lnTo>
                <a:lnTo>
                  <a:pt x="1981200" y="6096"/>
                </a:lnTo>
                <a:lnTo>
                  <a:pt x="1981200" y="21336"/>
                </a:lnTo>
                <a:lnTo>
                  <a:pt x="1993900" y="25908"/>
                </a:lnTo>
                <a:lnTo>
                  <a:pt x="2044700" y="25908"/>
                </a:lnTo>
                <a:lnTo>
                  <a:pt x="2057400" y="19812"/>
                </a:lnTo>
                <a:lnTo>
                  <a:pt x="2070100" y="25908"/>
                </a:lnTo>
                <a:lnTo>
                  <a:pt x="2082800" y="25908"/>
                </a:lnTo>
                <a:lnTo>
                  <a:pt x="2095500" y="25146"/>
                </a:lnTo>
                <a:lnTo>
                  <a:pt x="2095500" y="7620"/>
                </a:lnTo>
                <a:lnTo>
                  <a:pt x="2108200" y="1524"/>
                </a:lnTo>
                <a:close/>
              </a:path>
              <a:path w="2184400" h="152400">
                <a:moveTo>
                  <a:pt x="1993900" y="25908"/>
                </a:moveTo>
                <a:lnTo>
                  <a:pt x="1981200" y="21336"/>
                </a:lnTo>
                <a:lnTo>
                  <a:pt x="1981200" y="26416"/>
                </a:lnTo>
                <a:lnTo>
                  <a:pt x="1993900" y="25908"/>
                </a:lnTo>
                <a:close/>
              </a:path>
              <a:path w="2184400" h="152400">
                <a:moveTo>
                  <a:pt x="2070100" y="0"/>
                </a:moveTo>
                <a:lnTo>
                  <a:pt x="2044700" y="0"/>
                </a:lnTo>
                <a:lnTo>
                  <a:pt x="2057400" y="6096"/>
                </a:lnTo>
                <a:lnTo>
                  <a:pt x="2070100" y="0"/>
                </a:lnTo>
                <a:close/>
              </a:path>
              <a:path w="2184400" h="152400">
                <a:moveTo>
                  <a:pt x="2070100" y="25908"/>
                </a:moveTo>
                <a:lnTo>
                  <a:pt x="2057400" y="19812"/>
                </a:lnTo>
                <a:lnTo>
                  <a:pt x="2044700" y="25908"/>
                </a:lnTo>
                <a:lnTo>
                  <a:pt x="2070100" y="25908"/>
                </a:lnTo>
                <a:close/>
              </a:path>
              <a:path w="2184400" h="152400">
                <a:moveTo>
                  <a:pt x="2146300" y="6096"/>
                </a:moveTo>
                <a:lnTo>
                  <a:pt x="2133600" y="6096"/>
                </a:lnTo>
                <a:lnTo>
                  <a:pt x="2108200" y="1524"/>
                </a:lnTo>
                <a:lnTo>
                  <a:pt x="2095500" y="7620"/>
                </a:lnTo>
                <a:lnTo>
                  <a:pt x="2095500" y="19812"/>
                </a:lnTo>
                <a:lnTo>
                  <a:pt x="2108200" y="24384"/>
                </a:lnTo>
                <a:lnTo>
                  <a:pt x="2133600" y="24384"/>
                </a:lnTo>
                <a:lnTo>
                  <a:pt x="2146300" y="6096"/>
                </a:lnTo>
                <a:close/>
              </a:path>
              <a:path w="2184400" h="152400">
                <a:moveTo>
                  <a:pt x="2108200" y="24384"/>
                </a:moveTo>
                <a:lnTo>
                  <a:pt x="2095500" y="19812"/>
                </a:lnTo>
                <a:lnTo>
                  <a:pt x="2095500" y="25146"/>
                </a:lnTo>
                <a:lnTo>
                  <a:pt x="2108200" y="24384"/>
                </a:lnTo>
                <a:close/>
              </a:path>
              <a:path w="2184400" h="152400">
                <a:moveTo>
                  <a:pt x="2120900" y="3810"/>
                </a:moveTo>
                <a:lnTo>
                  <a:pt x="2120900" y="1524"/>
                </a:lnTo>
                <a:lnTo>
                  <a:pt x="2108200" y="1524"/>
                </a:lnTo>
                <a:lnTo>
                  <a:pt x="2120900" y="3810"/>
                </a:lnTo>
                <a:close/>
              </a:path>
              <a:path w="2184400" h="152400">
                <a:moveTo>
                  <a:pt x="2171700" y="21336"/>
                </a:moveTo>
                <a:lnTo>
                  <a:pt x="2171700" y="13716"/>
                </a:lnTo>
                <a:lnTo>
                  <a:pt x="2159000" y="10668"/>
                </a:lnTo>
                <a:lnTo>
                  <a:pt x="2146300" y="6096"/>
                </a:lnTo>
                <a:lnTo>
                  <a:pt x="2133600" y="24384"/>
                </a:lnTo>
                <a:lnTo>
                  <a:pt x="2159000" y="24384"/>
                </a:lnTo>
                <a:lnTo>
                  <a:pt x="2171700" y="21336"/>
                </a:lnTo>
                <a:close/>
              </a:path>
              <a:path w="2184400" h="152400">
                <a:moveTo>
                  <a:pt x="2184400" y="15240"/>
                </a:moveTo>
                <a:lnTo>
                  <a:pt x="2159000" y="10668"/>
                </a:lnTo>
                <a:lnTo>
                  <a:pt x="2171700" y="13716"/>
                </a:lnTo>
                <a:lnTo>
                  <a:pt x="2171700" y="16764"/>
                </a:lnTo>
                <a:lnTo>
                  <a:pt x="2184400" y="15240"/>
                </a:lnTo>
                <a:close/>
              </a:path>
              <a:path w="2184400" h="152400">
                <a:moveTo>
                  <a:pt x="2184400" y="24384"/>
                </a:moveTo>
                <a:lnTo>
                  <a:pt x="2171700" y="22860"/>
                </a:lnTo>
                <a:lnTo>
                  <a:pt x="2171700" y="21336"/>
                </a:lnTo>
                <a:lnTo>
                  <a:pt x="2159000" y="24384"/>
                </a:lnTo>
                <a:lnTo>
                  <a:pt x="2184400" y="24384"/>
                </a:lnTo>
                <a:close/>
              </a:path>
              <a:path w="2184400" h="152400">
                <a:moveTo>
                  <a:pt x="2184400" y="24384"/>
                </a:moveTo>
                <a:lnTo>
                  <a:pt x="2184400" y="15240"/>
                </a:lnTo>
                <a:lnTo>
                  <a:pt x="2171700" y="16764"/>
                </a:lnTo>
                <a:lnTo>
                  <a:pt x="2171700" y="22860"/>
                </a:lnTo>
                <a:lnTo>
                  <a:pt x="2184400" y="24384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1280160" y="4191448"/>
            <a:ext cx="2028265" cy="53788"/>
          </a:xfrm>
          <a:custGeom>
            <a:avLst/>
            <a:gdLst/>
            <a:ahLst/>
            <a:cxnLst/>
            <a:rect l="l" t="t" r="r" b="b"/>
            <a:pathLst>
              <a:path w="2298700" h="60960">
                <a:moveTo>
                  <a:pt x="12700" y="25908"/>
                </a:moveTo>
                <a:lnTo>
                  <a:pt x="0" y="25908"/>
                </a:lnTo>
                <a:lnTo>
                  <a:pt x="0" y="30480"/>
                </a:lnTo>
                <a:lnTo>
                  <a:pt x="12700" y="25908"/>
                </a:lnTo>
                <a:close/>
              </a:path>
              <a:path w="2298700" h="60960">
                <a:moveTo>
                  <a:pt x="14941" y="29404"/>
                </a:moveTo>
                <a:lnTo>
                  <a:pt x="12700" y="25908"/>
                </a:lnTo>
                <a:lnTo>
                  <a:pt x="0" y="30480"/>
                </a:lnTo>
                <a:lnTo>
                  <a:pt x="12700" y="30480"/>
                </a:lnTo>
                <a:lnTo>
                  <a:pt x="14941" y="29404"/>
                </a:lnTo>
                <a:close/>
              </a:path>
              <a:path w="2298700" h="60960">
                <a:moveTo>
                  <a:pt x="23812" y="43243"/>
                </a:moveTo>
                <a:lnTo>
                  <a:pt x="14941" y="29404"/>
                </a:lnTo>
                <a:lnTo>
                  <a:pt x="12700" y="30480"/>
                </a:lnTo>
                <a:lnTo>
                  <a:pt x="0" y="30480"/>
                </a:lnTo>
                <a:lnTo>
                  <a:pt x="0" y="32004"/>
                </a:lnTo>
                <a:lnTo>
                  <a:pt x="8466" y="38100"/>
                </a:lnTo>
                <a:lnTo>
                  <a:pt x="12700" y="38100"/>
                </a:lnTo>
                <a:lnTo>
                  <a:pt x="12700" y="41148"/>
                </a:lnTo>
                <a:lnTo>
                  <a:pt x="21166" y="44196"/>
                </a:lnTo>
                <a:lnTo>
                  <a:pt x="23812" y="43243"/>
                </a:lnTo>
                <a:close/>
              </a:path>
              <a:path w="2298700" h="60960">
                <a:moveTo>
                  <a:pt x="8466" y="38100"/>
                </a:moveTo>
                <a:lnTo>
                  <a:pt x="0" y="32004"/>
                </a:lnTo>
                <a:lnTo>
                  <a:pt x="0" y="36576"/>
                </a:lnTo>
                <a:lnTo>
                  <a:pt x="2116" y="38100"/>
                </a:lnTo>
                <a:lnTo>
                  <a:pt x="8466" y="38100"/>
                </a:lnTo>
                <a:close/>
              </a:path>
              <a:path w="2298700" h="60960">
                <a:moveTo>
                  <a:pt x="2116" y="38100"/>
                </a:moveTo>
                <a:lnTo>
                  <a:pt x="0" y="36576"/>
                </a:lnTo>
                <a:lnTo>
                  <a:pt x="0" y="38100"/>
                </a:lnTo>
                <a:lnTo>
                  <a:pt x="2116" y="38100"/>
                </a:lnTo>
                <a:close/>
              </a:path>
              <a:path w="2298700" h="60960">
                <a:moveTo>
                  <a:pt x="10583" y="44196"/>
                </a:moveTo>
                <a:lnTo>
                  <a:pt x="2116" y="38100"/>
                </a:lnTo>
                <a:lnTo>
                  <a:pt x="0" y="38100"/>
                </a:lnTo>
                <a:lnTo>
                  <a:pt x="0" y="42672"/>
                </a:lnTo>
                <a:lnTo>
                  <a:pt x="4233" y="44196"/>
                </a:lnTo>
                <a:lnTo>
                  <a:pt x="10583" y="44196"/>
                </a:lnTo>
                <a:close/>
              </a:path>
              <a:path w="2298700" h="60960">
                <a:moveTo>
                  <a:pt x="4233" y="44196"/>
                </a:moveTo>
                <a:lnTo>
                  <a:pt x="0" y="42672"/>
                </a:lnTo>
                <a:lnTo>
                  <a:pt x="0" y="44196"/>
                </a:lnTo>
                <a:lnTo>
                  <a:pt x="4233" y="44196"/>
                </a:lnTo>
                <a:close/>
              </a:path>
              <a:path w="2298700" h="60960">
                <a:moveTo>
                  <a:pt x="12700" y="47244"/>
                </a:moveTo>
                <a:lnTo>
                  <a:pt x="4233" y="44196"/>
                </a:lnTo>
                <a:lnTo>
                  <a:pt x="0" y="44196"/>
                </a:lnTo>
                <a:lnTo>
                  <a:pt x="0" y="47244"/>
                </a:lnTo>
                <a:lnTo>
                  <a:pt x="12700" y="47244"/>
                </a:lnTo>
                <a:close/>
              </a:path>
              <a:path w="2298700" h="60960">
                <a:moveTo>
                  <a:pt x="12700" y="50292"/>
                </a:moveTo>
                <a:lnTo>
                  <a:pt x="12700" y="47244"/>
                </a:lnTo>
                <a:lnTo>
                  <a:pt x="0" y="47244"/>
                </a:lnTo>
                <a:lnTo>
                  <a:pt x="0" y="50292"/>
                </a:lnTo>
                <a:lnTo>
                  <a:pt x="12700" y="50292"/>
                </a:lnTo>
                <a:close/>
              </a:path>
              <a:path w="2298700" h="60960">
                <a:moveTo>
                  <a:pt x="12700" y="51816"/>
                </a:moveTo>
                <a:lnTo>
                  <a:pt x="12700" y="50292"/>
                </a:lnTo>
                <a:lnTo>
                  <a:pt x="0" y="50292"/>
                </a:lnTo>
                <a:lnTo>
                  <a:pt x="0" y="51816"/>
                </a:lnTo>
                <a:lnTo>
                  <a:pt x="12700" y="51816"/>
                </a:lnTo>
                <a:close/>
              </a:path>
              <a:path w="2298700" h="60960">
                <a:moveTo>
                  <a:pt x="12700" y="54864"/>
                </a:moveTo>
                <a:lnTo>
                  <a:pt x="12700" y="51816"/>
                </a:lnTo>
                <a:lnTo>
                  <a:pt x="0" y="51816"/>
                </a:lnTo>
                <a:lnTo>
                  <a:pt x="0" y="54864"/>
                </a:lnTo>
                <a:lnTo>
                  <a:pt x="12700" y="54864"/>
                </a:lnTo>
                <a:close/>
              </a:path>
              <a:path w="2298700" h="60960">
                <a:moveTo>
                  <a:pt x="12700" y="60960"/>
                </a:moveTo>
                <a:lnTo>
                  <a:pt x="12700" y="54864"/>
                </a:lnTo>
                <a:lnTo>
                  <a:pt x="0" y="54864"/>
                </a:lnTo>
                <a:lnTo>
                  <a:pt x="0" y="60960"/>
                </a:lnTo>
                <a:lnTo>
                  <a:pt x="12700" y="60960"/>
                </a:lnTo>
                <a:close/>
              </a:path>
              <a:path w="2298700" h="60960">
                <a:moveTo>
                  <a:pt x="21166" y="44196"/>
                </a:moveTo>
                <a:lnTo>
                  <a:pt x="12700" y="41148"/>
                </a:lnTo>
                <a:lnTo>
                  <a:pt x="8466" y="38100"/>
                </a:lnTo>
                <a:lnTo>
                  <a:pt x="2116" y="38100"/>
                </a:lnTo>
                <a:lnTo>
                  <a:pt x="10583" y="44196"/>
                </a:lnTo>
                <a:lnTo>
                  <a:pt x="12700" y="44196"/>
                </a:lnTo>
                <a:lnTo>
                  <a:pt x="12700" y="45720"/>
                </a:lnTo>
                <a:lnTo>
                  <a:pt x="16933" y="45720"/>
                </a:lnTo>
                <a:lnTo>
                  <a:pt x="21166" y="44196"/>
                </a:lnTo>
                <a:close/>
              </a:path>
              <a:path w="2298700" h="60960">
                <a:moveTo>
                  <a:pt x="16933" y="45720"/>
                </a:moveTo>
                <a:lnTo>
                  <a:pt x="12700" y="45720"/>
                </a:lnTo>
                <a:lnTo>
                  <a:pt x="10583" y="44196"/>
                </a:lnTo>
                <a:lnTo>
                  <a:pt x="4233" y="44196"/>
                </a:lnTo>
                <a:lnTo>
                  <a:pt x="12700" y="47244"/>
                </a:lnTo>
                <a:lnTo>
                  <a:pt x="16933" y="45720"/>
                </a:lnTo>
                <a:close/>
              </a:path>
              <a:path w="2298700" h="60960">
                <a:moveTo>
                  <a:pt x="12700" y="41148"/>
                </a:moveTo>
                <a:lnTo>
                  <a:pt x="12700" y="38100"/>
                </a:lnTo>
                <a:lnTo>
                  <a:pt x="8466" y="38100"/>
                </a:lnTo>
                <a:lnTo>
                  <a:pt x="12700" y="41148"/>
                </a:lnTo>
                <a:close/>
              </a:path>
              <a:path w="2298700" h="60960">
                <a:moveTo>
                  <a:pt x="12700" y="45720"/>
                </a:moveTo>
                <a:lnTo>
                  <a:pt x="12700" y="44196"/>
                </a:lnTo>
                <a:lnTo>
                  <a:pt x="10583" y="44196"/>
                </a:lnTo>
                <a:lnTo>
                  <a:pt x="12700" y="45720"/>
                </a:lnTo>
                <a:close/>
              </a:path>
              <a:path w="2298700" h="60960">
                <a:moveTo>
                  <a:pt x="25400" y="24384"/>
                </a:moveTo>
                <a:lnTo>
                  <a:pt x="12700" y="25908"/>
                </a:lnTo>
                <a:lnTo>
                  <a:pt x="22225" y="25908"/>
                </a:lnTo>
                <a:lnTo>
                  <a:pt x="25400" y="24384"/>
                </a:lnTo>
                <a:close/>
              </a:path>
              <a:path w="2298700" h="60960">
                <a:moveTo>
                  <a:pt x="22225" y="25908"/>
                </a:moveTo>
                <a:lnTo>
                  <a:pt x="12700" y="25908"/>
                </a:lnTo>
                <a:lnTo>
                  <a:pt x="18142" y="27867"/>
                </a:lnTo>
                <a:lnTo>
                  <a:pt x="22225" y="25908"/>
                </a:lnTo>
                <a:close/>
              </a:path>
              <a:path w="2298700" h="60960">
                <a:moveTo>
                  <a:pt x="18142" y="27867"/>
                </a:moveTo>
                <a:lnTo>
                  <a:pt x="12700" y="25908"/>
                </a:lnTo>
                <a:lnTo>
                  <a:pt x="14941" y="29404"/>
                </a:lnTo>
                <a:lnTo>
                  <a:pt x="18142" y="27867"/>
                </a:lnTo>
                <a:close/>
              </a:path>
              <a:path w="2298700" h="60960">
                <a:moveTo>
                  <a:pt x="25400" y="45720"/>
                </a:moveTo>
                <a:lnTo>
                  <a:pt x="16933" y="45720"/>
                </a:lnTo>
                <a:lnTo>
                  <a:pt x="12700" y="47244"/>
                </a:lnTo>
                <a:lnTo>
                  <a:pt x="25400" y="45720"/>
                </a:lnTo>
                <a:close/>
              </a:path>
              <a:path w="2298700" h="60960">
                <a:moveTo>
                  <a:pt x="25400" y="47244"/>
                </a:moveTo>
                <a:lnTo>
                  <a:pt x="25400" y="45720"/>
                </a:lnTo>
                <a:lnTo>
                  <a:pt x="12700" y="47244"/>
                </a:lnTo>
                <a:lnTo>
                  <a:pt x="25400" y="47244"/>
                </a:lnTo>
                <a:close/>
              </a:path>
              <a:path w="2298700" h="60960">
                <a:moveTo>
                  <a:pt x="25400" y="42672"/>
                </a:moveTo>
                <a:lnTo>
                  <a:pt x="25400" y="30480"/>
                </a:lnTo>
                <a:lnTo>
                  <a:pt x="18142" y="27867"/>
                </a:lnTo>
                <a:lnTo>
                  <a:pt x="14941" y="29404"/>
                </a:lnTo>
                <a:lnTo>
                  <a:pt x="23812" y="43243"/>
                </a:lnTo>
                <a:lnTo>
                  <a:pt x="25400" y="42672"/>
                </a:lnTo>
                <a:close/>
              </a:path>
              <a:path w="2298700" h="60960">
                <a:moveTo>
                  <a:pt x="25400" y="45720"/>
                </a:moveTo>
                <a:lnTo>
                  <a:pt x="21166" y="44196"/>
                </a:lnTo>
                <a:lnTo>
                  <a:pt x="16933" y="45720"/>
                </a:lnTo>
                <a:lnTo>
                  <a:pt x="25400" y="45720"/>
                </a:lnTo>
                <a:close/>
              </a:path>
              <a:path w="2298700" h="60960">
                <a:moveTo>
                  <a:pt x="25400" y="30480"/>
                </a:moveTo>
                <a:lnTo>
                  <a:pt x="25400" y="25908"/>
                </a:lnTo>
                <a:lnTo>
                  <a:pt x="22225" y="25908"/>
                </a:lnTo>
                <a:lnTo>
                  <a:pt x="18142" y="27867"/>
                </a:lnTo>
                <a:lnTo>
                  <a:pt x="25400" y="30480"/>
                </a:lnTo>
                <a:close/>
              </a:path>
              <a:path w="2298700" h="60960">
                <a:moveTo>
                  <a:pt x="25400" y="45720"/>
                </a:moveTo>
                <a:lnTo>
                  <a:pt x="23812" y="43243"/>
                </a:lnTo>
                <a:lnTo>
                  <a:pt x="21166" y="44196"/>
                </a:lnTo>
                <a:lnTo>
                  <a:pt x="25400" y="45720"/>
                </a:lnTo>
                <a:close/>
              </a:path>
              <a:path w="2298700" h="60960">
                <a:moveTo>
                  <a:pt x="38100" y="41148"/>
                </a:moveTo>
                <a:lnTo>
                  <a:pt x="38100" y="30480"/>
                </a:lnTo>
                <a:lnTo>
                  <a:pt x="25400" y="24384"/>
                </a:lnTo>
                <a:lnTo>
                  <a:pt x="22225" y="25908"/>
                </a:lnTo>
                <a:lnTo>
                  <a:pt x="25400" y="25908"/>
                </a:lnTo>
                <a:lnTo>
                  <a:pt x="25400" y="45720"/>
                </a:lnTo>
                <a:lnTo>
                  <a:pt x="38100" y="41148"/>
                </a:lnTo>
                <a:close/>
              </a:path>
              <a:path w="2298700" h="60960">
                <a:moveTo>
                  <a:pt x="25400" y="45720"/>
                </a:moveTo>
                <a:lnTo>
                  <a:pt x="25400" y="42672"/>
                </a:lnTo>
                <a:lnTo>
                  <a:pt x="23812" y="43243"/>
                </a:lnTo>
                <a:lnTo>
                  <a:pt x="25400" y="45720"/>
                </a:lnTo>
                <a:close/>
              </a:path>
              <a:path w="2298700" h="60960">
                <a:moveTo>
                  <a:pt x="50800" y="41148"/>
                </a:moveTo>
                <a:lnTo>
                  <a:pt x="50800" y="30480"/>
                </a:lnTo>
                <a:lnTo>
                  <a:pt x="38100" y="24384"/>
                </a:lnTo>
                <a:lnTo>
                  <a:pt x="25400" y="24384"/>
                </a:lnTo>
                <a:lnTo>
                  <a:pt x="38100" y="30480"/>
                </a:lnTo>
                <a:lnTo>
                  <a:pt x="38100" y="44196"/>
                </a:lnTo>
                <a:lnTo>
                  <a:pt x="42333" y="44196"/>
                </a:lnTo>
                <a:lnTo>
                  <a:pt x="50800" y="41148"/>
                </a:lnTo>
                <a:close/>
              </a:path>
              <a:path w="2298700" h="60960">
                <a:moveTo>
                  <a:pt x="42333" y="44196"/>
                </a:moveTo>
                <a:lnTo>
                  <a:pt x="38100" y="44196"/>
                </a:lnTo>
                <a:lnTo>
                  <a:pt x="38100" y="41148"/>
                </a:lnTo>
                <a:lnTo>
                  <a:pt x="25400" y="45720"/>
                </a:lnTo>
                <a:lnTo>
                  <a:pt x="38100" y="45720"/>
                </a:lnTo>
                <a:lnTo>
                  <a:pt x="42333" y="44196"/>
                </a:lnTo>
                <a:close/>
              </a:path>
              <a:path w="2298700" h="60960">
                <a:moveTo>
                  <a:pt x="50800" y="22860"/>
                </a:moveTo>
                <a:lnTo>
                  <a:pt x="38100" y="22860"/>
                </a:lnTo>
                <a:lnTo>
                  <a:pt x="38100" y="24384"/>
                </a:lnTo>
                <a:lnTo>
                  <a:pt x="50800" y="22860"/>
                </a:lnTo>
                <a:close/>
              </a:path>
              <a:path w="2298700" h="60960">
                <a:moveTo>
                  <a:pt x="56242" y="25472"/>
                </a:moveTo>
                <a:lnTo>
                  <a:pt x="50800" y="22860"/>
                </a:lnTo>
                <a:lnTo>
                  <a:pt x="38100" y="24384"/>
                </a:lnTo>
                <a:lnTo>
                  <a:pt x="50800" y="30480"/>
                </a:lnTo>
                <a:lnTo>
                  <a:pt x="50800" y="27432"/>
                </a:lnTo>
                <a:lnTo>
                  <a:pt x="56242" y="25472"/>
                </a:lnTo>
                <a:close/>
              </a:path>
              <a:path w="2298700" h="60960">
                <a:moveTo>
                  <a:pt x="50800" y="44196"/>
                </a:moveTo>
                <a:lnTo>
                  <a:pt x="42333" y="44196"/>
                </a:lnTo>
                <a:lnTo>
                  <a:pt x="38100" y="45720"/>
                </a:lnTo>
                <a:lnTo>
                  <a:pt x="50800" y="44196"/>
                </a:lnTo>
                <a:close/>
              </a:path>
              <a:path w="2298700" h="60960">
                <a:moveTo>
                  <a:pt x="57150" y="41910"/>
                </a:moveTo>
                <a:lnTo>
                  <a:pt x="50800" y="39624"/>
                </a:lnTo>
                <a:lnTo>
                  <a:pt x="50800" y="41148"/>
                </a:lnTo>
                <a:lnTo>
                  <a:pt x="42333" y="44196"/>
                </a:lnTo>
                <a:lnTo>
                  <a:pt x="50800" y="44196"/>
                </a:lnTo>
                <a:lnTo>
                  <a:pt x="57150" y="41910"/>
                </a:lnTo>
                <a:close/>
              </a:path>
              <a:path w="2298700" h="60960">
                <a:moveTo>
                  <a:pt x="63500" y="22860"/>
                </a:moveTo>
                <a:lnTo>
                  <a:pt x="50800" y="22860"/>
                </a:lnTo>
                <a:lnTo>
                  <a:pt x="56242" y="25472"/>
                </a:lnTo>
                <a:lnTo>
                  <a:pt x="63500" y="22860"/>
                </a:lnTo>
                <a:close/>
              </a:path>
              <a:path w="2298700" h="60960">
                <a:moveTo>
                  <a:pt x="63500" y="39624"/>
                </a:moveTo>
                <a:lnTo>
                  <a:pt x="63500" y="28956"/>
                </a:lnTo>
                <a:lnTo>
                  <a:pt x="56242" y="25472"/>
                </a:lnTo>
                <a:lnTo>
                  <a:pt x="50800" y="27432"/>
                </a:lnTo>
                <a:lnTo>
                  <a:pt x="50800" y="39624"/>
                </a:lnTo>
                <a:lnTo>
                  <a:pt x="57150" y="41910"/>
                </a:lnTo>
                <a:lnTo>
                  <a:pt x="63500" y="39624"/>
                </a:lnTo>
                <a:close/>
              </a:path>
              <a:path w="2298700" h="60960">
                <a:moveTo>
                  <a:pt x="63500" y="44196"/>
                </a:moveTo>
                <a:lnTo>
                  <a:pt x="57150" y="41910"/>
                </a:lnTo>
                <a:lnTo>
                  <a:pt x="50800" y="44196"/>
                </a:lnTo>
                <a:lnTo>
                  <a:pt x="63500" y="44196"/>
                </a:lnTo>
                <a:close/>
              </a:path>
              <a:path w="2298700" h="60960">
                <a:moveTo>
                  <a:pt x="67733" y="24384"/>
                </a:moveTo>
                <a:lnTo>
                  <a:pt x="63500" y="22860"/>
                </a:lnTo>
                <a:lnTo>
                  <a:pt x="56242" y="25472"/>
                </a:lnTo>
                <a:lnTo>
                  <a:pt x="63500" y="28956"/>
                </a:lnTo>
                <a:lnTo>
                  <a:pt x="63500" y="25908"/>
                </a:lnTo>
                <a:lnTo>
                  <a:pt x="67733" y="24384"/>
                </a:lnTo>
                <a:close/>
              </a:path>
              <a:path w="2298700" h="60960">
                <a:moveTo>
                  <a:pt x="71966" y="41148"/>
                </a:moveTo>
                <a:lnTo>
                  <a:pt x="63500" y="38100"/>
                </a:lnTo>
                <a:lnTo>
                  <a:pt x="63500" y="39624"/>
                </a:lnTo>
                <a:lnTo>
                  <a:pt x="57150" y="41910"/>
                </a:lnTo>
                <a:lnTo>
                  <a:pt x="63500" y="44196"/>
                </a:lnTo>
                <a:lnTo>
                  <a:pt x="71966" y="41148"/>
                </a:lnTo>
                <a:close/>
              </a:path>
              <a:path w="2298700" h="60960">
                <a:moveTo>
                  <a:pt x="76200" y="21336"/>
                </a:moveTo>
                <a:lnTo>
                  <a:pt x="63500" y="22860"/>
                </a:lnTo>
                <a:lnTo>
                  <a:pt x="67733" y="24384"/>
                </a:lnTo>
                <a:lnTo>
                  <a:pt x="76200" y="21336"/>
                </a:lnTo>
                <a:close/>
              </a:path>
              <a:path w="2298700" h="60960">
                <a:moveTo>
                  <a:pt x="76200" y="39624"/>
                </a:moveTo>
                <a:lnTo>
                  <a:pt x="76200" y="27432"/>
                </a:lnTo>
                <a:lnTo>
                  <a:pt x="67733" y="24384"/>
                </a:lnTo>
                <a:lnTo>
                  <a:pt x="63500" y="25908"/>
                </a:lnTo>
                <a:lnTo>
                  <a:pt x="63500" y="38100"/>
                </a:lnTo>
                <a:lnTo>
                  <a:pt x="71966" y="41148"/>
                </a:lnTo>
                <a:lnTo>
                  <a:pt x="76200" y="39624"/>
                </a:lnTo>
                <a:close/>
              </a:path>
              <a:path w="2298700" h="60960">
                <a:moveTo>
                  <a:pt x="76200" y="42672"/>
                </a:moveTo>
                <a:lnTo>
                  <a:pt x="71966" y="41148"/>
                </a:lnTo>
                <a:lnTo>
                  <a:pt x="63500" y="44196"/>
                </a:lnTo>
                <a:lnTo>
                  <a:pt x="76200" y="42672"/>
                </a:lnTo>
                <a:close/>
              </a:path>
              <a:path w="2298700" h="60960">
                <a:moveTo>
                  <a:pt x="114300" y="38100"/>
                </a:moveTo>
                <a:lnTo>
                  <a:pt x="114300" y="25908"/>
                </a:lnTo>
                <a:lnTo>
                  <a:pt x="101600" y="21336"/>
                </a:lnTo>
                <a:lnTo>
                  <a:pt x="76200" y="21336"/>
                </a:lnTo>
                <a:lnTo>
                  <a:pt x="67733" y="24384"/>
                </a:lnTo>
                <a:lnTo>
                  <a:pt x="76200" y="27432"/>
                </a:lnTo>
                <a:lnTo>
                  <a:pt x="76200" y="42672"/>
                </a:lnTo>
                <a:lnTo>
                  <a:pt x="101600" y="42672"/>
                </a:lnTo>
                <a:lnTo>
                  <a:pt x="114300" y="38100"/>
                </a:lnTo>
                <a:close/>
              </a:path>
              <a:path w="2298700" h="60960">
                <a:moveTo>
                  <a:pt x="76200" y="42672"/>
                </a:moveTo>
                <a:lnTo>
                  <a:pt x="76200" y="39624"/>
                </a:lnTo>
                <a:lnTo>
                  <a:pt x="71966" y="41148"/>
                </a:lnTo>
                <a:lnTo>
                  <a:pt x="76200" y="42672"/>
                </a:lnTo>
                <a:close/>
              </a:path>
              <a:path w="2298700" h="60960">
                <a:moveTo>
                  <a:pt x="165100" y="19812"/>
                </a:moveTo>
                <a:lnTo>
                  <a:pt x="127000" y="19812"/>
                </a:lnTo>
                <a:lnTo>
                  <a:pt x="101600" y="21336"/>
                </a:lnTo>
                <a:lnTo>
                  <a:pt x="114300" y="25908"/>
                </a:lnTo>
                <a:lnTo>
                  <a:pt x="114300" y="41148"/>
                </a:lnTo>
                <a:lnTo>
                  <a:pt x="152400" y="41148"/>
                </a:lnTo>
                <a:lnTo>
                  <a:pt x="152400" y="24384"/>
                </a:lnTo>
                <a:lnTo>
                  <a:pt x="165100" y="19812"/>
                </a:lnTo>
                <a:close/>
              </a:path>
              <a:path w="2298700" h="60960">
                <a:moveTo>
                  <a:pt x="127000" y="41148"/>
                </a:moveTo>
                <a:lnTo>
                  <a:pt x="114300" y="41148"/>
                </a:lnTo>
                <a:lnTo>
                  <a:pt x="114300" y="38100"/>
                </a:lnTo>
                <a:lnTo>
                  <a:pt x="101600" y="42672"/>
                </a:lnTo>
                <a:lnTo>
                  <a:pt x="127000" y="41148"/>
                </a:lnTo>
                <a:close/>
              </a:path>
              <a:path w="2298700" h="60960">
                <a:moveTo>
                  <a:pt x="127000" y="19812"/>
                </a:moveTo>
                <a:lnTo>
                  <a:pt x="114300" y="19812"/>
                </a:lnTo>
                <a:lnTo>
                  <a:pt x="114300" y="20574"/>
                </a:lnTo>
                <a:lnTo>
                  <a:pt x="127000" y="19812"/>
                </a:lnTo>
                <a:close/>
              </a:path>
              <a:path w="2298700" h="60960">
                <a:moveTo>
                  <a:pt x="177800" y="41148"/>
                </a:moveTo>
                <a:lnTo>
                  <a:pt x="177800" y="19812"/>
                </a:lnTo>
                <a:lnTo>
                  <a:pt x="165100" y="19812"/>
                </a:lnTo>
                <a:lnTo>
                  <a:pt x="152400" y="24384"/>
                </a:lnTo>
                <a:lnTo>
                  <a:pt x="152400" y="36576"/>
                </a:lnTo>
                <a:lnTo>
                  <a:pt x="165100" y="41148"/>
                </a:lnTo>
                <a:lnTo>
                  <a:pt x="177800" y="41148"/>
                </a:lnTo>
                <a:close/>
              </a:path>
              <a:path w="2298700" h="60960">
                <a:moveTo>
                  <a:pt x="165100" y="41148"/>
                </a:moveTo>
                <a:lnTo>
                  <a:pt x="152400" y="36576"/>
                </a:lnTo>
                <a:lnTo>
                  <a:pt x="152400" y="41148"/>
                </a:lnTo>
                <a:lnTo>
                  <a:pt x="165100" y="41148"/>
                </a:lnTo>
                <a:close/>
              </a:path>
              <a:path w="2298700" h="60960">
                <a:moveTo>
                  <a:pt x="215900" y="36576"/>
                </a:moveTo>
                <a:lnTo>
                  <a:pt x="215900" y="24384"/>
                </a:lnTo>
                <a:lnTo>
                  <a:pt x="203200" y="18288"/>
                </a:lnTo>
                <a:lnTo>
                  <a:pt x="165100" y="19812"/>
                </a:lnTo>
                <a:lnTo>
                  <a:pt x="177800" y="19812"/>
                </a:lnTo>
                <a:lnTo>
                  <a:pt x="177800" y="41148"/>
                </a:lnTo>
                <a:lnTo>
                  <a:pt x="203200" y="41148"/>
                </a:lnTo>
                <a:lnTo>
                  <a:pt x="215900" y="36576"/>
                </a:lnTo>
                <a:close/>
              </a:path>
              <a:path w="2298700" h="60960">
                <a:moveTo>
                  <a:pt x="203200" y="18288"/>
                </a:moveTo>
                <a:lnTo>
                  <a:pt x="190500" y="18288"/>
                </a:lnTo>
                <a:lnTo>
                  <a:pt x="190500" y="18796"/>
                </a:lnTo>
                <a:lnTo>
                  <a:pt x="203200" y="18288"/>
                </a:lnTo>
                <a:close/>
              </a:path>
              <a:path w="2298700" h="60960">
                <a:moveTo>
                  <a:pt x="241300" y="36576"/>
                </a:moveTo>
                <a:lnTo>
                  <a:pt x="241300" y="22860"/>
                </a:lnTo>
                <a:lnTo>
                  <a:pt x="228600" y="18288"/>
                </a:lnTo>
                <a:lnTo>
                  <a:pt x="203200" y="18288"/>
                </a:lnTo>
                <a:lnTo>
                  <a:pt x="215900" y="24384"/>
                </a:lnTo>
                <a:lnTo>
                  <a:pt x="215900" y="41148"/>
                </a:lnTo>
                <a:lnTo>
                  <a:pt x="228600" y="41148"/>
                </a:lnTo>
                <a:lnTo>
                  <a:pt x="241300" y="36576"/>
                </a:lnTo>
                <a:close/>
              </a:path>
              <a:path w="2298700" h="60960">
                <a:moveTo>
                  <a:pt x="215900" y="41148"/>
                </a:moveTo>
                <a:lnTo>
                  <a:pt x="215900" y="36576"/>
                </a:lnTo>
                <a:lnTo>
                  <a:pt x="203200" y="41148"/>
                </a:lnTo>
                <a:lnTo>
                  <a:pt x="215900" y="41148"/>
                </a:lnTo>
                <a:close/>
              </a:path>
              <a:path w="2298700" h="60960">
                <a:moveTo>
                  <a:pt x="292100" y="18288"/>
                </a:moveTo>
                <a:lnTo>
                  <a:pt x="228600" y="18288"/>
                </a:lnTo>
                <a:lnTo>
                  <a:pt x="241300" y="22860"/>
                </a:lnTo>
                <a:lnTo>
                  <a:pt x="241300" y="41148"/>
                </a:lnTo>
                <a:lnTo>
                  <a:pt x="279400" y="41148"/>
                </a:lnTo>
                <a:lnTo>
                  <a:pt x="279400" y="22860"/>
                </a:lnTo>
                <a:lnTo>
                  <a:pt x="292100" y="18288"/>
                </a:lnTo>
                <a:close/>
              </a:path>
              <a:path w="2298700" h="60960">
                <a:moveTo>
                  <a:pt x="241300" y="41148"/>
                </a:moveTo>
                <a:lnTo>
                  <a:pt x="241300" y="36576"/>
                </a:lnTo>
                <a:lnTo>
                  <a:pt x="228600" y="41148"/>
                </a:lnTo>
                <a:lnTo>
                  <a:pt x="241300" y="41148"/>
                </a:lnTo>
                <a:close/>
              </a:path>
              <a:path w="2298700" h="60960">
                <a:moveTo>
                  <a:pt x="304800" y="40640"/>
                </a:moveTo>
                <a:lnTo>
                  <a:pt x="304800" y="18288"/>
                </a:lnTo>
                <a:lnTo>
                  <a:pt x="292100" y="18288"/>
                </a:lnTo>
                <a:lnTo>
                  <a:pt x="279400" y="22860"/>
                </a:lnTo>
                <a:lnTo>
                  <a:pt x="279400" y="35052"/>
                </a:lnTo>
                <a:lnTo>
                  <a:pt x="292100" y="41148"/>
                </a:lnTo>
                <a:lnTo>
                  <a:pt x="304800" y="40640"/>
                </a:lnTo>
                <a:close/>
              </a:path>
              <a:path w="2298700" h="60960">
                <a:moveTo>
                  <a:pt x="292100" y="41148"/>
                </a:moveTo>
                <a:lnTo>
                  <a:pt x="279400" y="35052"/>
                </a:lnTo>
                <a:lnTo>
                  <a:pt x="279400" y="41148"/>
                </a:lnTo>
                <a:lnTo>
                  <a:pt x="292100" y="41148"/>
                </a:lnTo>
                <a:close/>
              </a:path>
              <a:path w="2298700" h="60960">
                <a:moveTo>
                  <a:pt x="330200" y="16764"/>
                </a:moveTo>
                <a:lnTo>
                  <a:pt x="292100" y="18288"/>
                </a:lnTo>
                <a:lnTo>
                  <a:pt x="304800" y="18288"/>
                </a:lnTo>
                <a:lnTo>
                  <a:pt x="304800" y="40640"/>
                </a:lnTo>
                <a:lnTo>
                  <a:pt x="317500" y="40132"/>
                </a:lnTo>
                <a:lnTo>
                  <a:pt x="317500" y="21336"/>
                </a:lnTo>
                <a:lnTo>
                  <a:pt x="330200" y="16764"/>
                </a:lnTo>
                <a:close/>
              </a:path>
              <a:path w="2298700" h="60960">
                <a:moveTo>
                  <a:pt x="304800" y="41148"/>
                </a:moveTo>
                <a:lnTo>
                  <a:pt x="304800" y="40640"/>
                </a:lnTo>
                <a:lnTo>
                  <a:pt x="292100" y="41148"/>
                </a:lnTo>
                <a:lnTo>
                  <a:pt x="304800" y="41148"/>
                </a:lnTo>
                <a:close/>
              </a:path>
              <a:path w="2298700" h="60960">
                <a:moveTo>
                  <a:pt x="342900" y="35052"/>
                </a:moveTo>
                <a:lnTo>
                  <a:pt x="342900" y="21336"/>
                </a:lnTo>
                <a:lnTo>
                  <a:pt x="330200" y="16764"/>
                </a:lnTo>
                <a:lnTo>
                  <a:pt x="317500" y="21336"/>
                </a:lnTo>
                <a:lnTo>
                  <a:pt x="317500" y="35052"/>
                </a:lnTo>
                <a:lnTo>
                  <a:pt x="330200" y="39624"/>
                </a:lnTo>
                <a:lnTo>
                  <a:pt x="342900" y="35052"/>
                </a:lnTo>
                <a:close/>
              </a:path>
              <a:path w="2298700" h="60960">
                <a:moveTo>
                  <a:pt x="330200" y="39624"/>
                </a:moveTo>
                <a:lnTo>
                  <a:pt x="317500" y="35052"/>
                </a:lnTo>
                <a:lnTo>
                  <a:pt x="317500" y="40132"/>
                </a:lnTo>
                <a:lnTo>
                  <a:pt x="330200" y="39624"/>
                </a:lnTo>
                <a:close/>
              </a:path>
              <a:path w="2298700" h="60960">
                <a:moveTo>
                  <a:pt x="368300" y="16764"/>
                </a:moveTo>
                <a:lnTo>
                  <a:pt x="330200" y="16764"/>
                </a:lnTo>
                <a:lnTo>
                  <a:pt x="342900" y="21336"/>
                </a:lnTo>
                <a:lnTo>
                  <a:pt x="342900" y="39116"/>
                </a:lnTo>
                <a:lnTo>
                  <a:pt x="355600" y="38608"/>
                </a:lnTo>
                <a:lnTo>
                  <a:pt x="355600" y="21336"/>
                </a:lnTo>
                <a:lnTo>
                  <a:pt x="368300" y="16764"/>
                </a:lnTo>
                <a:close/>
              </a:path>
              <a:path w="2298700" h="60960">
                <a:moveTo>
                  <a:pt x="342900" y="39116"/>
                </a:moveTo>
                <a:lnTo>
                  <a:pt x="342900" y="35052"/>
                </a:lnTo>
                <a:lnTo>
                  <a:pt x="330200" y="39624"/>
                </a:lnTo>
                <a:lnTo>
                  <a:pt x="342900" y="39116"/>
                </a:lnTo>
                <a:close/>
              </a:path>
              <a:path w="2298700" h="60960">
                <a:moveTo>
                  <a:pt x="381000" y="38100"/>
                </a:moveTo>
                <a:lnTo>
                  <a:pt x="381000" y="16764"/>
                </a:lnTo>
                <a:lnTo>
                  <a:pt x="368300" y="16764"/>
                </a:lnTo>
                <a:lnTo>
                  <a:pt x="355600" y="21336"/>
                </a:lnTo>
                <a:lnTo>
                  <a:pt x="355600" y="33528"/>
                </a:lnTo>
                <a:lnTo>
                  <a:pt x="368300" y="38100"/>
                </a:lnTo>
                <a:lnTo>
                  <a:pt x="381000" y="38100"/>
                </a:lnTo>
                <a:close/>
              </a:path>
              <a:path w="2298700" h="60960">
                <a:moveTo>
                  <a:pt x="368300" y="38100"/>
                </a:moveTo>
                <a:lnTo>
                  <a:pt x="355600" y="33528"/>
                </a:lnTo>
                <a:lnTo>
                  <a:pt x="355600" y="38608"/>
                </a:lnTo>
                <a:lnTo>
                  <a:pt x="368300" y="38100"/>
                </a:lnTo>
                <a:close/>
              </a:path>
              <a:path w="2298700" h="60960">
                <a:moveTo>
                  <a:pt x="419100" y="37719"/>
                </a:moveTo>
                <a:lnTo>
                  <a:pt x="419100" y="15240"/>
                </a:lnTo>
                <a:lnTo>
                  <a:pt x="406400" y="15240"/>
                </a:lnTo>
                <a:lnTo>
                  <a:pt x="368300" y="16764"/>
                </a:lnTo>
                <a:lnTo>
                  <a:pt x="381000" y="16764"/>
                </a:lnTo>
                <a:lnTo>
                  <a:pt x="381000" y="38100"/>
                </a:lnTo>
                <a:lnTo>
                  <a:pt x="406400" y="38100"/>
                </a:lnTo>
                <a:lnTo>
                  <a:pt x="419100" y="37719"/>
                </a:lnTo>
                <a:close/>
              </a:path>
              <a:path w="2298700" h="60960">
                <a:moveTo>
                  <a:pt x="457200" y="13716"/>
                </a:moveTo>
                <a:lnTo>
                  <a:pt x="406400" y="15240"/>
                </a:lnTo>
                <a:lnTo>
                  <a:pt x="419100" y="15240"/>
                </a:lnTo>
                <a:lnTo>
                  <a:pt x="419100" y="37719"/>
                </a:lnTo>
                <a:lnTo>
                  <a:pt x="444500" y="36957"/>
                </a:lnTo>
                <a:lnTo>
                  <a:pt x="444500" y="19812"/>
                </a:lnTo>
                <a:lnTo>
                  <a:pt x="457200" y="13716"/>
                </a:lnTo>
                <a:close/>
              </a:path>
              <a:path w="2298700" h="60960">
                <a:moveTo>
                  <a:pt x="419100" y="38100"/>
                </a:moveTo>
                <a:lnTo>
                  <a:pt x="419100" y="37719"/>
                </a:lnTo>
                <a:lnTo>
                  <a:pt x="406400" y="38100"/>
                </a:lnTo>
                <a:lnTo>
                  <a:pt x="419100" y="38100"/>
                </a:lnTo>
                <a:close/>
              </a:path>
              <a:path w="2298700" h="60960">
                <a:moveTo>
                  <a:pt x="469900" y="36195"/>
                </a:moveTo>
                <a:lnTo>
                  <a:pt x="469900" y="13716"/>
                </a:lnTo>
                <a:lnTo>
                  <a:pt x="457200" y="13716"/>
                </a:lnTo>
                <a:lnTo>
                  <a:pt x="444500" y="19812"/>
                </a:lnTo>
                <a:lnTo>
                  <a:pt x="444500" y="32004"/>
                </a:lnTo>
                <a:lnTo>
                  <a:pt x="457200" y="36576"/>
                </a:lnTo>
                <a:lnTo>
                  <a:pt x="469900" y="36195"/>
                </a:lnTo>
                <a:close/>
              </a:path>
              <a:path w="2298700" h="60960">
                <a:moveTo>
                  <a:pt x="457200" y="36576"/>
                </a:moveTo>
                <a:lnTo>
                  <a:pt x="444500" y="32004"/>
                </a:lnTo>
                <a:lnTo>
                  <a:pt x="444500" y="36957"/>
                </a:lnTo>
                <a:lnTo>
                  <a:pt x="457200" y="36576"/>
                </a:lnTo>
                <a:close/>
              </a:path>
              <a:path w="2298700" h="60960">
                <a:moveTo>
                  <a:pt x="520700" y="30480"/>
                </a:moveTo>
                <a:lnTo>
                  <a:pt x="520700" y="18288"/>
                </a:lnTo>
                <a:lnTo>
                  <a:pt x="508000" y="12192"/>
                </a:lnTo>
                <a:lnTo>
                  <a:pt x="457200" y="13716"/>
                </a:lnTo>
                <a:lnTo>
                  <a:pt x="469900" y="13716"/>
                </a:lnTo>
                <a:lnTo>
                  <a:pt x="469900" y="36195"/>
                </a:lnTo>
                <a:lnTo>
                  <a:pt x="495300" y="35433"/>
                </a:lnTo>
                <a:lnTo>
                  <a:pt x="495300" y="35052"/>
                </a:lnTo>
                <a:lnTo>
                  <a:pt x="508000" y="35052"/>
                </a:lnTo>
                <a:lnTo>
                  <a:pt x="520700" y="30480"/>
                </a:lnTo>
                <a:close/>
              </a:path>
              <a:path w="2298700" h="60960">
                <a:moveTo>
                  <a:pt x="469900" y="36576"/>
                </a:moveTo>
                <a:lnTo>
                  <a:pt x="469900" y="36195"/>
                </a:lnTo>
                <a:lnTo>
                  <a:pt x="457200" y="36576"/>
                </a:lnTo>
                <a:lnTo>
                  <a:pt x="469900" y="36576"/>
                </a:lnTo>
                <a:close/>
              </a:path>
              <a:path w="2298700" h="60960">
                <a:moveTo>
                  <a:pt x="508000" y="12192"/>
                </a:moveTo>
                <a:lnTo>
                  <a:pt x="495300" y="12192"/>
                </a:lnTo>
                <a:lnTo>
                  <a:pt x="495300" y="12573"/>
                </a:lnTo>
                <a:lnTo>
                  <a:pt x="508000" y="12192"/>
                </a:lnTo>
                <a:close/>
              </a:path>
              <a:path w="2298700" h="60960">
                <a:moveTo>
                  <a:pt x="508000" y="35052"/>
                </a:moveTo>
                <a:lnTo>
                  <a:pt x="495300" y="35052"/>
                </a:lnTo>
                <a:lnTo>
                  <a:pt x="495300" y="35433"/>
                </a:lnTo>
                <a:lnTo>
                  <a:pt x="508000" y="35052"/>
                </a:lnTo>
                <a:close/>
              </a:path>
              <a:path w="2298700" h="60960">
                <a:moveTo>
                  <a:pt x="622300" y="30480"/>
                </a:moveTo>
                <a:lnTo>
                  <a:pt x="622300" y="18288"/>
                </a:lnTo>
                <a:lnTo>
                  <a:pt x="609600" y="12192"/>
                </a:lnTo>
                <a:lnTo>
                  <a:pt x="508000" y="12192"/>
                </a:lnTo>
                <a:lnTo>
                  <a:pt x="520700" y="18288"/>
                </a:lnTo>
                <a:lnTo>
                  <a:pt x="520700" y="35052"/>
                </a:lnTo>
                <a:lnTo>
                  <a:pt x="609600" y="35052"/>
                </a:lnTo>
                <a:lnTo>
                  <a:pt x="622300" y="30480"/>
                </a:lnTo>
                <a:close/>
              </a:path>
              <a:path w="2298700" h="60960">
                <a:moveTo>
                  <a:pt x="520700" y="35052"/>
                </a:moveTo>
                <a:lnTo>
                  <a:pt x="520700" y="30480"/>
                </a:lnTo>
                <a:lnTo>
                  <a:pt x="508000" y="35052"/>
                </a:lnTo>
                <a:lnTo>
                  <a:pt x="520700" y="35052"/>
                </a:lnTo>
                <a:close/>
              </a:path>
              <a:path w="2298700" h="60960">
                <a:moveTo>
                  <a:pt x="673100" y="30480"/>
                </a:moveTo>
                <a:lnTo>
                  <a:pt x="673100" y="18288"/>
                </a:lnTo>
                <a:lnTo>
                  <a:pt x="660400" y="12192"/>
                </a:lnTo>
                <a:lnTo>
                  <a:pt x="609600" y="12192"/>
                </a:lnTo>
                <a:lnTo>
                  <a:pt x="622300" y="18288"/>
                </a:lnTo>
                <a:lnTo>
                  <a:pt x="622300" y="35052"/>
                </a:lnTo>
                <a:lnTo>
                  <a:pt x="660400" y="35052"/>
                </a:lnTo>
                <a:lnTo>
                  <a:pt x="673100" y="30480"/>
                </a:lnTo>
                <a:close/>
              </a:path>
              <a:path w="2298700" h="60960">
                <a:moveTo>
                  <a:pt x="622300" y="35052"/>
                </a:moveTo>
                <a:lnTo>
                  <a:pt x="622300" y="30480"/>
                </a:lnTo>
                <a:lnTo>
                  <a:pt x="609600" y="35052"/>
                </a:lnTo>
                <a:lnTo>
                  <a:pt x="622300" y="35052"/>
                </a:lnTo>
                <a:close/>
              </a:path>
              <a:path w="2298700" h="60960">
                <a:moveTo>
                  <a:pt x="711200" y="13716"/>
                </a:moveTo>
                <a:lnTo>
                  <a:pt x="660400" y="12192"/>
                </a:lnTo>
                <a:lnTo>
                  <a:pt x="673100" y="18288"/>
                </a:lnTo>
                <a:lnTo>
                  <a:pt x="673100" y="35433"/>
                </a:lnTo>
                <a:lnTo>
                  <a:pt x="698500" y="36195"/>
                </a:lnTo>
                <a:lnTo>
                  <a:pt x="698500" y="18288"/>
                </a:lnTo>
                <a:lnTo>
                  <a:pt x="711200" y="13716"/>
                </a:lnTo>
                <a:close/>
              </a:path>
              <a:path w="2298700" h="60960">
                <a:moveTo>
                  <a:pt x="673100" y="35433"/>
                </a:moveTo>
                <a:lnTo>
                  <a:pt x="673100" y="30480"/>
                </a:lnTo>
                <a:lnTo>
                  <a:pt x="660400" y="35052"/>
                </a:lnTo>
                <a:lnTo>
                  <a:pt x="673100" y="35433"/>
                </a:lnTo>
                <a:close/>
              </a:path>
              <a:path w="2298700" h="60960">
                <a:moveTo>
                  <a:pt x="774700" y="15240"/>
                </a:moveTo>
                <a:lnTo>
                  <a:pt x="711200" y="13716"/>
                </a:lnTo>
                <a:lnTo>
                  <a:pt x="698500" y="18288"/>
                </a:lnTo>
                <a:lnTo>
                  <a:pt x="698500" y="32004"/>
                </a:lnTo>
                <a:lnTo>
                  <a:pt x="711200" y="36576"/>
                </a:lnTo>
                <a:lnTo>
                  <a:pt x="723900" y="36576"/>
                </a:lnTo>
                <a:lnTo>
                  <a:pt x="723900" y="36880"/>
                </a:lnTo>
                <a:lnTo>
                  <a:pt x="762000" y="37795"/>
                </a:lnTo>
                <a:lnTo>
                  <a:pt x="762000" y="15240"/>
                </a:lnTo>
                <a:lnTo>
                  <a:pt x="774700" y="15240"/>
                </a:lnTo>
                <a:close/>
              </a:path>
              <a:path w="2298700" h="60960">
                <a:moveTo>
                  <a:pt x="711200" y="36576"/>
                </a:moveTo>
                <a:lnTo>
                  <a:pt x="698500" y="32004"/>
                </a:lnTo>
                <a:lnTo>
                  <a:pt x="698500" y="36195"/>
                </a:lnTo>
                <a:lnTo>
                  <a:pt x="711200" y="36576"/>
                </a:lnTo>
                <a:close/>
              </a:path>
              <a:path w="2298700" h="60960">
                <a:moveTo>
                  <a:pt x="723900" y="14020"/>
                </a:moveTo>
                <a:lnTo>
                  <a:pt x="723900" y="13716"/>
                </a:lnTo>
                <a:lnTo>
                  <a:pt x="711200" y="13716"/>
                </a:lnTo>
                <a:lnTo>
                  <a:pt x="723900" y="14020"/>
                </a:lnTo>
                <a:close/>
              </a:path>
              <a:path w="2298700" h="60960">
                <a:moveTo>
                  <a:pt x="723900" y="36880"/>
                </a:moveTo>
                <a:lnTo>
                  <a:pt x="723900" y="36576"/>
                </a:lnTo>
                <a:lnTo>
                  <a:pt x="711200" y="36576"/>
                </a:lnTo>
                <a:lnTo>
                  <a:pt x="723900" y="36880"/>
                </a:lnTo>
                <a:close/>
              </a:path>
              <a:path w="2298700" h="60960">
                <a:moveTo>
                  <a:pt x="787400" y="33528"/>
                </a:moveTo>
                <a:lnTo>
                  <a:pt x="787400" y="19812"/>
                </a:lnTo>
                <a:lnTo>
                  <a:pt x="774700" y="15240"/>
                </a:lnTo>
                <a:lnTo>
                  <a:pt x="762000" y="15240"/>
                </a:lnTo>
                <a:lnTo>
                  <a:pt x="762000" y="37795"/>
                </a:lnTo>
                <a:lnTo>
                  <a:pt x="774700" y="38100"/>
                </a:lnTo>
                <a:lnTo>
                  <a:pt x="787400" y="33528"/>
                </a:lnTo>
                <a:close/>
              </a:path>
              <a:path w="2298700" h="60960">
                <a:moveTo>
                  <a:pt x="774700" y="38100"/>
                </a:moveTo>
                <a:lnTo>
                  <a:pt x="762000" y="37795"/>
                </a:lnTo>
                <a:lnTo>
                  <a:pt x="762000" y="38100"/>
                </a:lnTo>
                <a:lnTo>
                  <a:pt x="774700" y="38100"/>
                </a:lnTo>
                <a:close/>
              </a:path>
              <a:path w="2298700" h="60960">
                <a:moveTo>
                  <a:pt x="825500" y="16764"/>
                </a:moveTo>
                <a:lnTo>
                  <a:pt x="774700" y="15240"/>
                </a:lnTo>
                <a:lnTo>
                  <a:pt x="787400" y="19812"/>
                </a:lnTo>
                <a:lnTo>
                  <a:pt x="787400" y="38481"/>
                </a:lnTo>
                <a:lnTo>
                  <a:pt x="812800" y="39243"/>
                </a:lnTo>
                <a:lnTo>
                  <a:pt x="812800" y="21336"/>
                </a:lnTo>
                <a:lnTo>
                  <a:pt x="825500" y="16764"/>
                </a:lnTo>
                <a:close/>
              </a:path>
              <a:path w="2298700" h="60960">
                <a:moveTo>
                  <a:pt x="787400" y="38481"/>
                </a:moveTo>
                <a:lnTo>
                  <a:pt x="787400" y="33528"/>
                </a:lnTo>
                <a:lnTo>
                  <a:pt x="774700" y="38100"/>
                </a:lnTo>
                <a:lnTo>
                  <a:pt x="787400" y="38481"/>
                </a:lnTo>
                <a:close/>
              </a:path>
              <a:path w="2298700" h="60960">
                <a:moveTo>
                  <a:pt x="889000" y="18288"/>
                </a:moveTo>
                <a:lnTo>
                  <a:pt x="825500" y="16764"/>
                </a:lnTo>
                <a:lnTo>
                  <a:pt x="812800" y="21336"/>
                </a:lnTo>
                <a:lnTo>
                  <a:pt x="812800" y="35052"/>
                </a:lnTo>
                <a:lnTo>
                  <a:pt x="825500" y="39624"/>
                </a:lnTo>
                <a:lnTo>
                  <a:pt x="838200" y="39624"/>
                </a:lnTo>
                <a:lnTo>
                  <a:pt x="838200" y="39928"/>
                </a:lnTo>
                <a:lnTo>
                  <a:pt x="876300" y="40843"/>
                </a:lnTo>
                <a:lnTo>
                  <a:pt x="876300" y="18288"/>
                </a:lnTo>
                <a:lnTo>
                  <a:pt x="889000" y="18288"/>
                </a:lnTo>
                <a:close/>
              </a:path>
              <a:path w="2298700" h="60960">
                <a:moveTo>
                  <a:pt x="825500" y="39624"/>
                </a:moveTo>
                <a:lnTo>
                  <a:pt x="812800" y="35052"/>
                </a:lnTo>
                <a:lnTo>
                  <a:pt x="812800" y="39243"/>
                </a:lnTo>
                <a:lnTo>
                  <a:pt x="825500" y="39624"/>
                </a:lnTo>
                <a:close/>
              </a:path>
              <a:path w="2298700" h="60960">
                <a:moveTo>
                  <a:pt x="838200" y="17068"/>
                </a:moveTo>
                <a:lnTo>
                  <a:pt x="838200" y="16764"/>
                </a:lnTo>
                <a:lnTo>
                  <a:pt x="825500" y="16764"/>
                </a:lnTo>
                <a:lnTo>
                  <a:pt x="838200" y="17068"/>
                </a:lnTo>
                <a:close/>
              </a:path>
              <a:path w="2298700" h="60960">
                <a:moveTo>
                  <a:pt x="838200" y="39928"/>
                </a:moveTo>
                <a:lnTo>
                  <a:pt x="838200" y="39624"/>
                </a:lnTo>
                <a:lnTo>
                  <a:pt x="825500" y="39624"/>
                </a:lnTo>
                <a:lnTo>
                  <a:pt x="838200" y="39928"/>
                </a:lnTo>
                <a:close/>
              </a:path>
              <a:path w="2298700" h="60960">
                <a:moveTo>
                  <a:pt x="901700" y="36576"/>
                </a:moveTo>
                <a:lnTo>
                  <a:pt x="901700" y="22860"/>
                </a:lnTo>
                <a:lnTo>
                  <a:pt x="889000" y="18288"/>
                </a:lnTo>
                <a:lnTo>
                  <a:pt x="876300" y="18288"/>
                </a:lnTo>
                <a:lnTo>
                  <a:pt x="876300" y="40843"/>
                </a:lnTo>
                <a:lnTo>
                  <a:pt x="889000" y="41148"/>
                </a:lnTo>
                <a:lnTo>
                  <a:pt x="901700" y="36576"/>
                </a:lnTo>
                <a:close/>
              </a:path>
              <a:path w="2298700" h="60960">
                <a:moveTo>
                  <a:pt x="889000" y="41148"/>
                </a:moveTo>
                <a:lnTo>
                  <a:pt x="876300" y="40843"/>
                </a:lnTo>
                <a:lnTo>
                  <a:pt x="876300" y="41148"/>
                </a:lnTo>
                <a:lnTo>
                  <a:pt x="889000" y="41148"/>
                </a:lnTo>
                <a:close/>
              </a:path>
              <a:path w="2298700" h="60960">
                <a:moveTo>
                  <a:pt x="952500" y="21336"/>
                </a:moveTo>
                <a:lnTo>
                  <a:pt x="889000" y="18288"/>
                </a:lnTo>
                <a:lnTo>
                  <a:pt x="901700" y="22860"/>
                </a:lnTo>
                <a:lnTo>
                  <a:pt x="901700" y="41757"/>
                </a:lnTo>
                <a:lnTo>
                  <a:pt x="939800" y="43586"/>
                </a:lnTo>
                <a:lnTo>
                  <a:pt x="939800" y="21336"/>
                </a:lnTo>
                <a:lnTo>
                  <a:pt x="952500" y="21336"/>
                </a:lnTo>
                <a:close/>
              </a:path>
              <a:path w="2298700" h="60960">
                <a:moveTo>
                  <a:pt x="901700" y="41757"/>
                </a:moveTo>
                <a:lnTo>
                  <a:pt x="901700" y="36576"/>
                </a:lnTo>
                <a:lnTo>
                  <a:pt x="889000" y="41148"/>
                </a:lnTo>
                <a:lnTo>
                  <a:pt x="901700" y="41757"/>
                </a:lnTo>
                <a:close/>
              </a:path>
              <a:path w="2298700" h="60960">
                <a:moveTo>
                  <a:pt x="965200" y="38100"/>
                </a:moveTo>
                <a:lnTo>
                  <a:pt x="965200" y="25908"/>
                </a:lnTo>
                <a:lnTo>
                  <a:pt x="952500" y="21336"/>
                </a:lnTo>
                <a:lnTo>
                  <a:pt x="939800" y="21336"/>
                </a:lnTo>
                <a:lnTo>
                  <a:pt x="939800" y="43586"/>
                </a:lnTo>
                <a:lnTo>
                  <a:pt x="952500" y="44196"/>
                </a:lnTo>
                <a:lnTo>
                  <a:pt x="965200" y="38100"/>
                </a:lnTo>
                <a:close/>
              </a:path>
              <a:path w="2298700" h="60960">
                <a:moveTo>
                  <a:pt x="952500" y="44196"/>
                </a:moveTo>
                <a:lnTo>
                  <a:pt x="939800" y="43586"/>
                </a:lnTo>
                <a:lnTo>
                  <a:pt x="939800" y="44196"/>
                </a:lnTo>
                <a:lnTo>
                  <a:pt x="952500" y="44196"/>
                </a:lnTo>
                <a:close/>
              </a:path>
              <a:path w="2298700" h="60960">
                <a:moveTo>
                  <a:pt x="1016000" y="22860"/>
                </a:moveTo>
                <a:lnTo>
                  <a:pt x="952500" y="21336"/>
                </a:lnTo>
                <a:lnTo>
                  <a:pt x="965200" y="25908"/>
                </a:lnTo>
                <a:lnTo>
                  <a:pt x="965200" y="44500"/>
                </a:lnTo>
                <a:lnTo>
                  <a:pt x="1003300" y="45415"/>
                </a:lnTo>
                <a:lnTo>
                  <a:pt x="1003300" y="22860"/>
                </a:lnTo>
                <a:lnTo>
                  <a:pt x="1016000" y="22860"/>
                </a:lnTo>
                <a:close/>
              </a:path>
              <a:path w="2298700" h="60960">
                <a:moveTo>
                  <a:pt x="965200" y="44500"/>
                </a:moveTo>
                <a:lnTo>
                  <a:pt x="965200" y="38100"/>
                </a:lnTo>
                <a:lnTo>
                  <a:pt x="952500" y="44196"/>
                </a:lnTo>
                <a:lnTo>
                  <a:pt x="965200" y="44500"/>
                </a:lnTo>
                <a:close/>
              </a:path>
              <a:path w="2298700" h="60960">
                <a:moveTo>
                  <a:pt x="1066800" y="24384"/>
                </a:moveTo>
                <a:lnTo>
                  <a:pt x="1016000" y="22860"/>
                </a:lnTo>
                <a:lnTo>
                  <a:pt x="1003300" y="22860"/>
                </a:lnTo>
                <a:lnTo>
                  <a:pt x="1003300" y="45415"/>
                </a:lnTo>
                <a:lnTo>
                  <a:pt x="1016000" y="45720"/>
                </a:lnTo>
                <a:lnTo>
                  <a:pt x="1054100" y="46863"/>
                </a:lnTo>
                <a:lnTo>
                  <a:pt x="1054100" y="30480"/>
                </a:lnTo>
                <a:lnTo>
                  <a:pt x="1066800" y="24384"/>
                </a:lnTo>
                <a:close/>
              </a:path>
              <a:path w="2298700" h="60960">
                <a:moveTo>
                  <a:pt x="1016000" y="45720"/>
                </a:moveTo>
                <a:lnTo>
                  <a:pt x="1003300" y="45415"/>
                </a:lnTo>
                <a:lnTo>
                  <a:pt x="1003300" y="45720"/>
                </a:lnTo>
                <a:lnTo>
                  <a:pt x="1016000" y="45720"/>
                </a:lnTo>
                <a:close/>
              </a:path>
              <a:path w="2298700" h="60960">
                <a:moveTo>
                  <a:pt x="1257300" y="27432"/>
                </a:moveTo>
                <a:lnTo>
                  <a:pt x="1193800" y="25908"/>
                </a:lnTo>
                <a:lnTo>
                  <a:pt x="1130300" y="25908"/>
                </a:lnTo>
                <a:lnTo>
                  <a:pt x="1066800" y="24384"/>
                </a:lnTo>
                <a:lnTo>
                  <a:pt x="1054100" y="30480"/>
                </a:lnTo>
                <a:lnTo>
                  <a:pt x="1054100" y="42672"/>
                </a:lnTo>
                <a:lnTo>
                  <a:pt x="1066800" y="47244"/>
                </a:lnTo>
                <a:lnTo>
                  <a:pt x="1079500" y="47244"/>
                </a:lnTo>
                <a:lnTo>
                  <a:pt x="1079500" y="47548"/>
                </a:lnTo>
                <a:lnTo>
                  <a:pt x="1130300" y="48768"/>
                </a:lnTo>
                <a:lnTo>
                  <a:pt x="1206500" y="48768"/>
                </a:lnTo>
                <a:lnTo>
                  <a:pt x="1206500" y="49072"/>
                </a:lnTo>
                <a:lnTo>
                  <a:pt x="1244600" y="49987"/>
                </a:lnTo>
                <a:lnTo>
                  <a:pt x="1244600" y="32004"/>
                </a:lnTo>
                <a:lnTo>
                  <a:pt x="1257300" y="27432"/>
                </a:lnTo>
                <a:close/>
              </a:path>
              <a:path w="2298700" h="60960">
                <a:moveTo>
                  <a:pt x="1066800" y="47244"/>
                </a:moveTo>
                <a:lnTo>
                  <a:pt x="1054100" y="42672"/>
                </a:lnTo>
                <a:lnTo>
                  <a:pt x="1054100" y="46863"/>
                </a:lnTo>
                <a:lnTo>
                  <a:pt x="1066800" y="47244"/>
                </a:lnTo>
                <a:close/>
              </a:path>
              <a:path w="2298700" h="60960">
                <a:moveTo>
                  <a:pt x="1079500" y="24688"/>
                </a:moveTo>
                <a:lnTo>
                  <a:pt x="1079500" y="24384"/>
                </a:lnTo>
                <a:lnTo>
                  <a:pt x="1066800" y="24384"/>
                </a:lnTo>
                <a:lnTo>
                  <a:pt x="1079500" y="24688"/>
                </a:lnTo>
                <a:close/>
              </a:path>
              <a:path w="2298700" h="60960">
                <a:moveTo>
                  <a:pt x="1079500" y="47548"/>
                </a:moveTo>
                <a:lnTo>
                  <a:pt x="1079500" y="47244"/>
                </a:lnTo>
                <a:lnTo>
                  <a:pt x="1066800" y="47244"/>
                </a:lnTo>
                <a:lnTo>
                  <a:pt x="1079500" y="47548"/>
                </a:lnTo>
                <a:close/>
              </a:path>
              <a:path w="2298700" h="60960">
                <a:moveTo>
                  <a:pt x="1206500" y="26212"/>
                </a:moveTo>
                <a:lnTo>
                  <a:pt x="1206500" y="25908"/>
                </a:lnTo>
                <a:lnTo>
                  <a:pt x="1193800" y="25908"/>
                </a:lnTo>
                <a:lnTo>
                  <a:pt x="1206500" y="26212"/>
                </a:lnTo>
                <a:close/>
              </a:path>
              <a:path w="2298700" h="60960">
                <a:moveTo>
                  <a:pt x="1206500" y="49072"/>
                </a:moveTo>
                <a:lnTo>
                  <a:pt x="1206500" y="48768"/>
                </a:lnTo>
                <a:lnTo>
                  <a:pt x="1193800" y="48768"/>
                </a:lnTo>
                <a:lnTo>
                  <a:pt x="1206500" y="49072"/>
                </a:lnTo>
                <a:close/>
              </a:path>
              <a:path w="2298700" h="60960">
                <a:moveTo>
                  <a:pt x="1384300" y="28956"/>
                </a:moveTo>
                <a:lnTo>
                  <a:pt x="1320800" y="28956"/>
                </a:lnTo>
                <a:lnTo>
                  <a:pt x="1257300" y="27432"/>
                </a:lnTo>
                <a:lnTo>
                  <a:pt x="1244600" y="32004"/>
                </a:lnTo>
                <a:lnTo>
                  <a:pt x="1244600" y="44196"/>
                </a:lnTo>
                <a:lnTo>
                  <a:pt x="1257300" y="50292"/>
                </a:lnTo>
                <a:lnTo>
                  <a:pt x="1371600" y="50292"/>
                </a:lnTo>
                <a:lnTo>
                  <a:pt x="1371600" y="33528"/>
                </a:lnTo>
                <a:lnTo>
                  <a:pt x="1384300" y="28956"/>
                </a:lnTo>
                <a:close/>
              </a:path>
              <a:path w="2298700" h="60960">
                <a:moveTo>
                  <a:pt x="1257300" y="50292"/>
                </a:moveTo>
                <a:lnTo>
                  <a:pt x="1244600" y="44196"/>
                </a:lnTo>
                <a:lnTo>
                  <a:pt x="1244600" y="49987"/>
                </a:lnTo>
                <a:lnTo>
                  <a:pt x="1257300" y="50292"/>
                </a:lnTo>
                <a:close/>
              </a:path>
              <a:path w="2298700" h="60960">
                <a:moveTo>
                  <a:pt x="1270000" y="27736"/>
                </a:moveTo>
                <a:lnTo>
                  <a:pt x="1270000" y="27432"/>
                </a:lnTo>
                <a:lnTo>
                  <a:pt x="1257300" y="27432"/>
                </a:lnTo>
                <a:lnTo>
                  <a:pt x="1270000" y="27736"/>
                </a:lnTo>
                <a:close/>
              </a:path>
              <a:path w="2298700" h="60960">
                <a:moveTo>
                  <a:pt x="1447800" y="28956"/>
                </a:moveTo>
                <a:lnTo>
                  <a:pt x="1384300" y="28956"/>
                </a:lnTo>
                <a:lnTo>
                  <a:pt x="1371600" y="33528"/>
                </a:lnTo>
                <a:lnTo>
                  <a:pt x="1371600" y="45720"/>
                </a:lnTo>
                <a:lnTo>
                  <a:pt x="1384300" y="50292"/>
                </a:lnTo>
                <a:lnTo>
                  <a:pt x="1435100" y="50292"/>
                </a:lnTo>
                <a:lnTo>
                  <a:pt x="1435100" y="33528"/>
                </a:lnTo>
                <a:lnTo>
                  <a:pt x="1447800" y="28956"/>
                </a:lnTo>
                <a:close/>
              </a:path>
              <a:path w="2298700" h="60960">
                <a:moveTo>
                  <a:pt x="1384300" y="50292"/>
                </a:moveTo>
                <a:lnTo>
                  <a:pt x="1371600" y="45720"/>
                </a:lnTo>
                <a:lnTo>
                  <a:pt x="1371600" y="50292"/>
                </a:lnTo>
                <a:lnTo>
                  <a:pt x="1384300" y="50292"/>
                </a:lnTo>
                <a:close/>
              </a:path>
              <a:path w="2298700" h="60960">
                <a:moveTo>
                  <a:pt x="1511300" y="28956"/>
                </a:moveTo>
                <a:lnTo>
                  <a:pt x="1447800" y="28956"/>
                </a:lnTo>
                <a:lnTo>
                  <a:pt x="1435100" y="33528"/>
                </a:lnTo>
                <a:lnTo>
                  <a:pt x="1435100" y="45720"/>
                </a:lnTo>
                <a:lnTo>
                  <a:pt x="1447800" y="50292"/>
                </a:lnTo>
                <a:lnTo>
                  <a:pt x="1498600" y="50292"/>
                </a:lnTo>
                <a:lnTo>
                  <a:pt x="1498600" y="33528"/>
                </a:lnTo>
                <a:lnTo>
                  <a:pt x="1511300" y="28956"/>
                </a:lnTo>
                <a:close/>
              </a:path>
              <a:path w="2298700" h="60960">
                <a:moveTo>
                  <a:pt x="1447800" y="50292"/>
                </a:moveTo>
                <a:lnTo>
                  <a:pt x="1435100" y="45720"/>
                </a:lnTo>
                <a:lnTo>
                  <a:pt x="1435100" y="50292"/>
                </a:lnTo>
                <a:lnTo>
                  <a:pt x="1447800" y="50292"/>
                </a:lnTo>
                <a:close/>
              </a:path>
              <a:path w="2298700" h="60960">
                <a:moveTo>
                  <a:pt x="1524000" y="50292"/>
                </a:moveTo>
                <a:lnTo>
                  <a:pt x="1524000" y="28956"/>
                </a:lnTo>
                <a:lnTo>
                  <a:pt x="1511300" y="28956"/>
                </a:lnTo>
                <a:lnTo>
                  <a:pt x="1498600" y="33528"/>
                </a:lnTo>
                <a:lnTo>
                  <a:pt x="1498600" y="45720"/>
                </a:lnTo>
                <a:lnTo>
                  <a:pt x="1511300" y="50292"/>
                </a:lnTo>
                <a:lnTo>
                  <a:pt x="1524000" y="50292"/>
                </a:lnTo>
                <a:close/>
              </a:path>
              <a:path w="2298700" h="60960">
                <a:moveTo>
                  <a:pt x="1511300" y="50292"/>
                </a:moveTo>
                <a:lnTo>
                  <a:pt x="1498600" y="45720"/>
                </a:lnTo>
                <a:lnTo>
                  <a:pt x="1498600" y="50292"/>
                </a:lnTo>
                <a:lnTo>
                  <a:pt x="1511300" y="50292"/>
                </a:lnTo>
                <a:close/>
              </a:path>
              <a:path w="2298700" h="60960">
                <a:moveTo>
                  <a:pt x="1574800" y="25908"/>
                </a:moveTo>
                <a:lnTo>
                  <a:pt x="1511300" y="28956"/>
                </a:lnTo>
                <a:lnTo>
                  <a:pt x="1524000" y="28956"/>
                </a:lnTo>
                <a:lnTo>
                  <a:pt x="1524000" y="50292"/>
                </a:lnTo>
                <a:lnTo>
                  <a:pt x="1562100" y="50292"/>
                </a:lnTo>
                <a:lnTo>
                  <a:pt x="1562100" y="32004"/>
                </a:lnTo>
                <a:lnTo>
                  <a:pt x="1574800" y="25908"/>
                </a:lnTo>
                <a:close/>
              </a:path>
              <a:path w="2298700" h="60960">
                <a:moveTo>
                  <a:pt x="1587500" y="49987"/>
                </a:moveTo>
                <a:lnTo>
                  <a:pt x="1587500" y="25908"/>
                </a:lnTo>
                <a:lnTo>
                  <a:pt x="1574800" y="25908"/>
                </a:lnTo>
                <a:lnTo>
                  <a:pt x="1562100" y="32004"/>
                </a:lnTo>
                <a:lnTo>
                  <a:pt x="1562100" y="44196"/>
                </a:lnTo>
                <a:lnTo>
                  <a:pt x="1574800" y="50292"/>
                </a:lnTo>
                <a:lnTo>
                  <a:pt x="1587500" y="49987"/>
                </a:lnTo>
                <a:close/>
              </a:path>
              <a:path w="2298700" h="60960">
                <a:moveTo>
                  <a:pt x="1574800" y="50292"/>
                </a:moveTo>
                <a:lnTo>
                  <a:pt x="1562100" y="44196"/>
                </a:lnTo>
                <a:lnTo>
                  <a:pt x="1562100" y="50292"/>
                </a:lnTo>
                <a:lnTo>
                  <a:pt x="1574800" y="50292"/>
                </a:lnTo>
                <a:close/>
              </a:path>
              <a:path w="2298700" h="60960">
                <a:moveTo>
                  <a:pt x="1638300" y="24384"/>
                </a:moveTo>
                <a:lnTo>
                  <a:pt x="1574800" y="25908"/>
                </a:lnTo>
                <a:lnTo>
                  <a:pt x="1587500" y="25908"/>
                </a:lnTo>
                <a:lnTo>
                  <a:pt x="1587500" y="49987"/>
                </a:lnTo>
                <a:lnTo>
                  <a:pt x="1625600" y="49072"/>
                </a:lnTo>
                <a:lnTo>
                  <a:pt x="1625600" y="30480"/>
                </a:lnTo>
                <a:lnTo>
                  <a:pt x="1638300" y="24384"/>
                </a:lnTo>
                <a:close/>
              </a:path>
              <a:path w="2298700" h="60960">
                <a:moveTo>
                  <a:pt x="1587500" y="50292"/>
                </a:moveTo>
                <a:lnTo>
                  <a:pt x="1587500" y="49987"/>
                </a:lnTo>
                <a:lnTo>
                  <a:pt x="1574800" y="50292"/>
                </a:lnTo>
                <a:lnTo>
                  <a:pt x="1587500" y="50292"/>
                </a:lnTo>
                <a:close/>
              </a:path>
              <a:path w="2298700" h="60960">
                <a:moveTo>
                  <a:pt x="1651000" y="48158"/>
                </a:moveTo>
                <a:lnTo>
                  <a:pt x="1651000" y="24384"/>
                </a:lnTo>
                <a:lnTo>
                  <a:pt x="1638300" y="24384"/>
                </a:lnTo>
                <a:lnTo>
                  <a:pt x="1625600" y="30480"/>
                </a:lnTo>
                <a:lnTo>
                  <a:pt x="1625600" y="42672"/>
                </a:lnTo>
                <a:lnTo>
                  <a:pt x="1638300" y="48768"/>
                </a:lnTo>
                <a:lnTo>
                  <a:pt x="1651000" y="48158"/>
                </a:lnTo>
                <a:close/>
              </a:path>
              <a:path w="2298700" h="60960">
                <a:moveTo>
                  <a:pt x="1638300" y="48768"/>
                </a:moveTo>
                <a:lnTo>
                  <a:pt x="1625600" y="42672"/>
                </a:lnTo>
                <a:lnTo>
                  <a:pt x="1625600" y="49072"/>
                </a:lnTo>
                <a:lnTo>
                  <a:pt x="1638300" y="48768"/>
                </a:lnTo>
                <a:close/>
              </a:path>
              <a:path w="2298700" h="60960">
                <a:moveTo>
                  <a:pt x="1701800" y="22860"/>
                </a:moveTo>
                <a:lnTo>
                  <a:pt x="1638300" y="24384"/>
                </a:lnTo>
                <a:lnTo>
                  <a:pt x="1651000" y="24384"/>
                </a:lnTo>
                <a:lnTo>
                  <a:pt x="1651000" y="48158"/>
                </a:lnTo>
                <a:lnTo>
                  <a:pt x="1689100" y="46329"/>
                </a:lnTo>
                <a:lnTo>
                  <a:pt x="1689100" y="28956"/>
                </a:lnTo>
                <a:lnTo>
                  <a:pt x="1701800" y="22860"/>
                </a:lnTo>
                <a:close/>
              </a:path>
              <a:path w="2298700" h="60960">
                <a:moveTo>
                  <a:pt x="1651000" y="48768"/>
                </a:moveTo>
                <a:lnTo>
                  <a:pt x="1651000" y="48158"/>
                </a:lnTo>
                <a:lnTo>
                  <a:pt x="1638300" y="48768"/>
                </a:lnTo>
                <a:lnTo>
                  <a:pt x="1651000" y="48768"/>
                </a:lnTo>
                <a:close/>
              </a:path>
              <a:path w="2298700" h="60960">
                <a:moveTo>
                  <a:pt x="1714500" y="45110"/>
                </a:moveTo>
                <a:lnTo>
                  <a:pt x="1714500" y="22860"/>
                </a:lnTo>
                <a:lnTo>
                  <a:pt x="1701800" y="22860"/>
                </a:lnTo>
                <a:lnTo>
                  <a:pt x="1689100" y="28956"/>
                </a:lnTo>
                <a:lnTo>
                  <a:pt x="1689100" y="41148"/>
                </a:lnTo>
                <a:lnTo>
                  <a:pt x="1701800" y="45720"/>
                </a:lnTo>
                <a:lnTo>
                  <a:pt x="1714500" y="45110"/>
                </a:lnTo>
                <a:close/>
              </a:path>
              <a:path w="2298700" h="60960">
                <a:moveTo>
                  <a:pt x="1701800" y="45720"/>
                </a:moveTo>
                <a:lnTo>
                  <a:pt x="1689100" y="41148"/>
                </a:lnTo>
                <a:lnTo>
                  <a:pt x="1689100" y="46329"/>
                </a:lnTo>
                <a:lnTo>
                  <a:pt x="1701800" y="45720"/>
                </a:lnTo>
                <a:close/>
              </a:path>
              <a:path w="2298700" h="60960">
                <a:moveTo>
                  <a:pt x="1765300" y="19812"/>
                </a:moveTo>
                <a:lnTo>
                  <a:pt x="1701800" y="22860"/>
                </a:lnTo>
                <a:lnTo>
                  <a:pt x="1714500" y="22860"/>
                </a:lnTo>
                <a:lnTo>
                  <a:pt x="1714500" y="45110"/>
                </a:lnTo>
                <a:lnTo>
                  <a:pt x="1752600" y="43281"/>
                </a:lnTo>
                <a:lnTo>
                  <a:pt x="1752600" y="24384"/>
                </a:lnTo>
                <a:lnTo>
                  <a:pt x="1765300" y="19812"/>
                </a:lnTo>
                <a:close/>
              </a:path>
              <a:path w="2298700" h="60960">
                <a:moveTo>
                  <a:pt x="1714500" y="45720"/>
                </a:moveTo>
                <a:lnTo>
                  <a:pt x="1714500" y="45110"/>
                </a:lnTo>
                <a:lnTo>
                  <a:pt x="1701800" y="45720"/>
                </a:lnTo>
                <a:lnTo>
                  <a:pt x="1714500" y="45720"/>
                </a:lnTo>
                <a:close/>
              </a:path>
              <a:path w="2298700" h="60960">
                <a:moveTo>
                  <a:pt x="1778000" y="42062"/>
                </a:moveTo>
                <a:lnTo>
                  <a:pt x="1778000" y="19812"/>
                </a:lnTo>
                <a:lnTo>
                  <a:pt x="1765300" y="19812"/>
                </a:lnTo>
                <a:lnTo>
                  <a:pt x="1752600" y="24384"/>
                </a:lnTo>
                <a:lnTo>
                  <a:pt x="1752600" y="38100"/>
                </a:lnTo>
                <a:lnTo>
                  <a:pt x="1765300" y="42672"/>
                </a:lnTo>
                <a:lnTo>
                  <a:pt x="1778000" y="42062"/>
                </a:lnTo>
                <a:close/>
              </a:path>
              <a:path w="2298700" h="60960">
                <a:moveTo>
                  <a:pt x="1765300" y="42672"/>
                </a:moveTo>
                <a:lnTo>
                  <a:pt x="1752600" y="38100"/>
                </a:lnTo>
                <a:lnTo>
                  <a:pt x="1752600" y="43281"/>
                </a:lnTo>
                <a:lnTo>
                  <a:pt x="1765300" y="42672"/>
                </a:lnTo>
                <a:close/>
              </a:path>
              <a:path w="2298700" h="60960">
                <a:moveTo>
                  <a:pt x="1828800" y="16764"/>
                </a:moveTo>
                <a:lnTo>
                  <a:pt x="1765300" y="19812"/>
                </a:lnTo>
                <a:lnTo>
                  <a:pt x="1778000" y="19812"/>
                </a:lnTo>
                <a:lnTo>
                  <a:pt x="1778000" y="42062"/>
                </a:lnTo>
                <a:lnTo>
                  <a:pt x="1816100" y="40233"/>
                </a:lnTo>
                <a:lnTo>
                  <a:pt x="1816100" y="21336"/>
                </a:lnTo>
                <a:lnTo>
                  <a:pt x="1828800" y="16764"/>
                </a:lnTo>
                <a:close/>
              </a:path>
              <a:path w="2298700" h="60960">
                <a:moveTo>
                  <a:pt x="1778000" y="42672"/>
                </a:moveTo>
                <a:lnTo>
                  <a:pt x="1778000" y="42062"/>
                </a:lnTo>
                <a:lnTo>
                  <a:pt x="1765300" y="42672"/>
                </a:lnTo>
                <a:lnTo>
                  <a:pt x="1778000" y="42672"/>
                </a:lnTo>
                <a:close/>
              </a:path>
              <a:path w="2298700" h="60960">
                <a:moveTo>
                  <a:pt x="1841500" y="39014"/>
                </a:moveTo>
                <a:lnTo>
                  <a:pt x="1841500" y="16764"/>
                </a:lnTo>
                <a:lnTo>
                  <a:pt x="1828800" y="16764"/>
                </a:lnTo>
                <a:lnTo>
                  <a:pt x="1816100" y="21336"/>
                </a:lnTo>
                <a:lnTo>
                  <a:pt x="1816100" y="35052"/>
                </a:lnTo>
                <a:lnTo>
                  <a:pt x="1828800" y="39624"/>
                </a:lnTo>
                <a:lnTo>
                  <a:pt x="1841500" y="39014"/>
                </a:lnTo>
                <a:close/>
              </a:path>
              <a:path w="2298700" h="60960">
                <a:moveTo>
                  <a:pt x="1828800" y="39624"/>
                </a:moveTo>
                <a:lnTo>
                  <a:pt x="1816100" y="35052"/>
                </a:lnTo>
                <a:lnTo>
                  <a:pt x="1816100" y="40233"/>
                </a:lnTo>
                <a:lnTo>
                  <a:pt x="1828800" y="39624"/>
                </a:lnTo>
                <a:close/>
              </a:path>
              <a:path w="2298700" h="60960">
                <a:moveTo>
                  <a:pt x="1905000" y="32004"/>
                </a:moveTo>
                <a:lnTo>
                  <a:pt x="1905000" y="18288"/>
                </a:lnTo>
                <a:lnTo>
                  <a:pt x="1892300" y="13716"/>
                </a:lnTo>
                <a:lnTo>
                  <a:pt x="1828800" y="16764"/>
                </a:lnTo>
                <a:lnTo>
                  <a:pt x="1841500" y="16764"/>
                </a:lnTo>
                <a:lnTo>
                  <a:pt x="1841500" y="39014"/>
                </a:lnTo>
                <a:lnTo>
                  <a:pt x="1879600" y="37185"/>
                </a:lnTo>
                <a:lnTo>
                  <a:pt x="1879600" y="36576"/>
                </a:lnTo>
                <a:lnTo>
                  <a:pt x="1892300" y="36576"/>
                </a:lnTo>
                <a:lnTo>
                  <a:pt x="1905000" y="32004"/>
                </a:lnTo>
                <a:close/>
              </a:path>
              <a:path w="2298700" h="60960">
                <a:moveTo>
                  <a:pt x="1841500" y="39624"/>
                </a:moveTo>
                <a:lnTo>
                  <a:pt x="1841500" y="39014"/>
                </a:lnTo>
                <a:lnTo>
                  <a:pt x="1828800" y="39624"/>
                </a:lnTo>
                <a:lnTo>
                  <a:pt x="1841500" y="39624"/>
                </a:lnTo>
                <a:close/>
              </a:path>
              <a:path w="2298700" h="60960">
                <a:moveTo>
                  <a:pt x="1892300" y="13716"/>
                </a:moveTo>
                <a:lnTo>
                  <a:pt x="1879600" y="13716"/>
                </a:lnTo>
                <a:lnTo>
                  <a:pt x="1879600" y="14325"/>
                </a:lnTo>
                <a:lnTo>
                  <a:pt x="1892300" y="13716"/>
                </a:lnTo>
                <a:close/>
              </a:path>
              <a:path w="2298700" h="60960">
                <a:moveTo>
                  <a:pt x="1892300" y="36576"/>
                </a:moveTo>
                <a:lnTo>
                  <a:pt x="1879600" y="36576"/>
                </a:lnTo>
                <a:lnTo>
                  <a:pt x="1879600" y="37185"/>
                </a:lnTo>
                <a:lnTo>
                  <a:pt x="1892300" y="36576"/>
                </a:lnTo>
                <a:close/>
              </a:path>
              <a:path w="2298700" h="60960">
                <a:moveTo>
                  <a:pt x="1943100" y="9144"/>
                </a:moveTo>
                <a:lnTo>
                  <a:pt x="1892300" y="13716"/>
                </a:lnTo>
                <a:lnTo>
                  <a:pt x="1905000" y="18288"/>
                </a:lnTo>
                <a:lnTo>
                  <a:pt x="1905000" y="35966"/>
                </a:lnTo>
                <a:lnTo>
                  <a:pt x="1930400" y="34747"/>
                </a:lnTo>
                <a:lnTo>
                  <a:pt x="1930400" y="15240"/>
                </a:lnTo>
                <a:lnTo>
                  <a:pt x="1943100" y="9144"/>
                </a:lnTo>
                <a:close/>
              </a:path>
              <a:path w="2298700" h="60960">
                <a:moveTo>
                  <a:pt x="1905000" y="35966"/>
                </a:moveTo>
                <a:lnTo>
                  <a:pt x="1905000" y="32004"/>
                </a:lnTo>
                <a:lnTo>
                  <a:pt x="1892300" y="36576"/>
                </a:lnTo>
                <a:lnTo>
                  <a:pt x="1905000" y="35966"/>
                </a:lnTo>
                <a:close/>
              </a:path>
              <a:path w="2298700" h="60960">
                <a:moveTo>
                  <a:pt x="1955800" y="33528"/>
                </a:moveTo>
                <a:lnTo>
                  <a:pt x="1943100" y="9144"/>
                </a:lnTo>
                <a:lnTo>
                  <a:pt x="1930400" y="15240"/>
                </a:lnTo>
                <a:lnTo>
                  <a:pt x="1930400" y="28956"/>
                </a:lnTo>
                <a:lnTo>
                  <a:pt x="1943100" y="33528"/>
                </a:lnTo>
                <a:lnTo>
                  <a:pt x="1955800" y="33528"/>
                </a:lnTo>
                <a:close/>
              </a:path>
              <a:path w="2298700" h="60960">
                <a:moveTo>
                  <a:pt x="1955800" y="33528"/>
                </a:moveTo>
                <a:lnTo>
                  <a:pt x="1943100" y="33528"/>
                </a:lnTo>
                <a:lnTo>
                  <a:pt x="1930400" y="28956"/>
                </a:lnTo>
                <a:lnTo>
                  <a:pt x="1930400" y="34747"/>
                </a:lnTo>
                <a:lnTo>
                  <a:pt x="1955800" y="33528"/>
                </a:lnTo>
                <a:close/>
              </a:path>
              <a:path w="2298700" h="60960">
                <a:moveTo>
                  <a:pt x="2019300" y="24384"/>
                </a:moveTo>
                <a:lnTo>
                  <a:pt x="2019300" y="12192"/>
                </a:lnTo>
                <a:lnTo>
                  <a:pt x="2006600" y="6096"/>
                </a:lnTo>
                <a:lnTo>
                  <a:pt x="1943100" y="9144"/>
                </a:lnTo>
                <a:lnTo>
                  <a:pt x="1955800" y="9144"/>
                </a:lnTo>
                <a:lnTo>
                  <a:pt x="1955800" y="33528"/>
                </a:lnTo>
                <a:lnTo>
                  <a:pt x="1993900" y="31242"/>
                </a:lnTo>
                <a:lnTo>
                  <a:pt x="1993900" y="30480"/>
                </a:lnTo>
                <a:lnTo>
                  <a:pt x="2006600" y="30480"/>
                </a:lnTo>
                <a:lnTo>
                  <a:pt x="2019300" y="24384"/>
                </a:lnTo>
                <a:close/>
              </a:path>
              <a:path w="2298700" h="60960">
                <a:moveTo>
                  <a:pt x="1955800" y="33528"/>
                </a:moveTo>
                <a:lnTo>
                  <a:pt x="1955800" y="9144"/>
                </a:lnTo>
                <a:lnTo>
                  <a:pt x="1943100" y="9144"/>
                </a:lnTo>
                <a:lnTo>
                  <a:pt x="1955800" y="33528"/>
                </a:lnTo>
                <a:close/>
              </a:path>
              <a:path w="2298700" h="60960">
                <a:moveTo>
                  <a:pt x="2006600" y="6096"/>
                </a:moveTo>
                <a:lnTo>
                  <a:pt x="1993900" y="6096"/>
                </a:lnTo>
                <a:lnTo>
                  <a:pt x="1993900" y="6705"/>
                </a:lnTo>
                <a:lnTo>
                  <a:pt x="2006600" y="6096"/>
                </a:lnTo>
                <a:close/>
              </a:path>
              <a:path w="2298700" h="60960">
                <a:moveTo>
                  <a:pt x="2006600" y="30480"/>
                </a:moveTo>
                <a:lnTo>
                  <a:pt x="1993900" y="30480"/>
                </a:lnTo>
                <a:lnTo>
                  <a:pt x="1993900" y="31242"/>
                </a:lnTo>
                <a:lnTo>
                  <a:pt x="2006600" y="30480"/>
                </a:lnTo>
                <a:close/>
              </a:path>
              <a:path w="2298700" h="60960">
                <a:moveTo>
                  <a:pt x="2057400" y="4572"/>
                </a:moveTo>
                <a:lnTo>
                  <a:pt x="2006600" y="6096"/>
                </a:lnTo>
                <a:lnTo>
                  <a:pt x="2019300" y="12192"/>
                </a:lnTo>
                <a:lnTo>
                  <a:pt x="2019300" y="29337"/>
                </a:lnTo>
                <a:lnTo>
                  <a:pt x="2044700" y="27051"/>
                </a:lnTo>
                <a:lnTo>
                  <a:pt x="2044700" y="9144"/>
                </a:lnTo>
                <a:lnTo>
                  <a:pt x="2057400" y="4572"/>
                </a:lnTo>
                <a:close/>
              </a:path>
              <a:path w="2298700" h="60960">
                <a:moveTo>
                  <a:pt x="2019300" y="29337"/>
                </a:moveTo>
                <a:lnTo>
                  <a:pt x="2019300" y="24384"/>
                </a:lnTo>
                <a:lnTo>
                  <a:pt x="2006600" y="30480"/>
                </a:lnTo>
                <a:lnTo>
                  <a:pt x="2019300" y="29337"/>
                </a:lnTo>
                <a:close/>
              </a:path>
              <a:path w="2298700" h="60960">
                <a:moveTo>
                  <a:pt x="2070100" y="25527"/>
                </a:moveTo>
                <a:lnTo>
                  <a:pt x="2070100" y="4572"/>
                </a:lnTo>
                <a:lnTo>
                  <a:pt x="2057400" y="4572"/>
                </a:lnTo>
                <a:lnTo>
                  <a:pt x="2044700" y="9144"/>
                </a:lnTo>
                <a:lnTo>
                  <a:pt x="2044700" y="21336"/>
                </a:lnTo>
                <a:lnTo>
                  <a:pt x="2057400" y="25908"/>
                </a:lnTo>
                <a:lnTo>
                  <a:pt x="2070100" y="25527"/>
                </a:lnTo>
                <a:close/>
              </a:path>
              <a:path w="2298700" h="60960">
                <a:moveTo>
                  <a:pt x="2057400" y="25908"/>
                </a:moveTo>
                <a:lnTo>
                  <a:pt x="2044700" y="21336"/>
                </a:lnTo>
                <a:lnTo>
                  <a:pt x="2044700" y="27051"/>
                </a:lnTo>
                <a:lnTo>
                  <a:pt x="2057400" y="25908"/>
                </a:lnTo>
                <a:close/>
              </a:path>
              <a:path w="2298700" h="60960">
                <a:moveTo>
                  <a:pt x="2108200" y="1524"/>
                </a:moveTo>
                <a:lnTo>
                  <a:pt x="2057400" y="4572"/>
                </a:lnTo>
                <a:lnTo>
                  <a:pt x="2070100" y="4572"/>
                </a:lnTo>
                <a:lnTo>
                  <a:pt x="2070100" y="25527"/>
                </a:lnTo>
                <a:lnTo>
                  <a:pt x="2095500" y="24765"/>
                </a:lnTo>
                <a:lnTo>
                  <a:pt x="2095500" y="7620"/>
                </a:lnTo>
                <a:lnTo>
                  <a:pt x="2108200" y="1524"/>
                </a:lnTo>
                <a:close/>
              </a:path>
              <a:path w="2298700" h="60960">
                <a:moveTo>
                  <a:pt x="2070100" y="25908"/>
                </a:moveTo>
                <a:lnTo>
                  <a:pt x="2070100" y="25527"/>
                </a:lnTo>
                <a:lnTo>
                  <a:pt x="2057400" y="25908"/>
                </a:lnTo>
                <a:lnTo>
                  <a:pt x="2070100" y="25908"/>
                </a:lnTo>
                <a:close/>
              </a:path>
              <a:path w="2298700" h="60960">
                <a:moveTo>
                  <a:pt x="2120900" y="24003"/>
                </a:moveTo>
                <a:lnTo>
                  <a:pt x="2120900" y="1524"/>
                </a:lnTo>
                <a:lnTo>
                  <a:pt x="2108200" y="1524"/>
                </a:lnTo>
                <a:lnTo>
                  <a:pt x="2095500" y="7620"/>
                </a:lnTo>
                <a:lnTo>
                  <a:pt x="2095500" y="19812"/>
                </a:lnTo>
                <a:lnTo>
                  <a:pt x="2108200" y="24384"/>
                </a:lnTo>
                <a:lnTo>
                  <a:pt x="2120900" y="24003"/>
                </a:lnTo>
                <a:close/>
              </a:path>
              <a:path w="2298700" h="60960">
                <a:moveTo>
                  <a:pt x="2108200" y="24384"/>
                </a:moveTo>
                <a:lnTo>
                  <a:pt x="2095500" y="19812"/>
                </a:lnTo>
                <a:lnTo>
                  <a:pt x="2095500" y="24765"/>
                </a:lnTo>
                <a:lnTo>
                  <a:pt x="2108200" y="24384"/>
                </a:lnTo>
                <a:close/>
              </a:path>
              <a:path w="2298700" h="60960">
                <a:moveTo>
                  <a:pt x="2171700" y="18288"/>
                </a:moveTo>
                <a:lnTo>
                  <a:pt x="2171700" y="6096"/>
                </a:lnTo>
                <a:lnTo>
                  <a:pt x="2159000" y="0"/>
                </a:lnTo>
                <a:lnTo>
                  <a:pt x="2108200" y="1524"/>
                </a:lnTo>
                <a:lnTo>
                  <a:pt x="2120900" y="1524"/>
                </a:lnTo>
                <a:lnTo>
                  <a:pt x="2120900" y="24003"/>
                </a:lnTo>
                <a:lnTo>
                  <a:pt x="2146300" y="23241"/>
                </a:lnTo>
                <a:lnTo>
                  <a:pt x="2146300" y="22860"/>
                </a:lnTo>
                <a:lnTo>
                  <a:pt x="2159000" y="22860"/>
                </a:lnTo>
                <a:lnTo>
                  <a:pt x="2171700" y="18288"/>
                </a:lnTo>
                <a:close/>
              </a:path>
              <a:path w="2298700" h="60960">
                <a:moveTo>
                  <a:pt x="2120900" y="24384"/>
                </a:moveTo>
                <a:lnTo>
                  <a:pt x="2120900" y="24003"/>
                </a:lnTo>
                <a:lnTo>
                  <a:pt x="2108200" y="24384"/>
                </a:lnTo>
                <a:lnTo>
                  <a:pt x="2120900" y="24384"/>
                </a:lnTo>
                <a:close/>
              </a:path>
              <a:path w="2298700" h="60960">
                <a:moveTo>
                  <a:pt x="2159000" y="0"/>
                </a:moveTo>
                <a:lnTo>
                  <a:pt x="2146300" y="0"/>
                </a:lnTo>
                <a:lnTo>
                  <a:pt x="2146300" y="381"/>
                </a:lnTo>
                <a:lnTo>
                  <a:pt x="2159000" y="0"/>
                </a:lnTo>
                <a:close/>
              </a:path>
              <a:path w="2298700" h="60960">
                <a:moveTo>
                  <a:pt x="2159000" y="22860"/>
                </a:moveTo>
                <a:lnTo>
                  <a:pt x="2146300" y="22860"/>
                </a:lnTo>
                <a:lnTo>
                  <a:pt x="2146300" y="23241"/>
                </a:lnTo>
                <a:lnTo>
                  <a:pt x="2159000" y="22860"/>
                </a:lnTo>
                <a:close/>
              </a:path>
              <a:path w="2298700" h="60960">
                <a:moveTo>
                  <a:pt x="2197100" y="1524"/>
                </a:moveTo>
                <a:lnTo>
                  <a:pt x="2159000" y="0"/>
                </a:lnTo>
                <a:lnTo>
                  <a:pt x="2171700" y="6096"/>
                </a:lnTo>
                <a:lnTo>
                  <a:pt x="2171700" y="22352"/>
                </a:lnTo>
                <a:lnTo>
                  <a:pt x="2184400" y="21844"/>
                </a:lnTo>
                <a:lnTo>
                  <a:pt x="2184400" y="6096"/>
                </a:lnTo>
                <a:lnTo>
                  <a:pt x="2197100" y="1524"/>
                </a:lnTo>
                <a:close/>
              </a:path>
              <a:path w="2298700" h="60960">
                <a:moveTo>
                  <a:pt x="2171700" y="22352"/>
                </a:moveTo>
                <a:lnTo>
                  <a:pt x="2171700" y="18288"/>
                </a:lnTo>
                <a:lnTo>
                  <a:pt x="2159000" y="22860"/>
                </a:lnTo>
                <a:lnTo>
                  <a:pt x="2171700" y="22352"/>
                </a:lnTo>
                <a:close/>
              </a:path>
              <a:path w="2298700" h="60960">
                <a:moveTo>
                  <a:pt x="2209800" y="16764"/>
                </a:moveTo>
                <a:lnTo>
                  <a:pt x="2209800" y="6096"/>
                </a:lnTo>
                <a:lnTo>
                  <a:pt x="2197100" y="1524"/>
                </a:lnTo>
                <a:lnTo>
                  <a:pt x="2184400" y="6096"/>
                </a:lnTo>
                <a:lnTo>
                  <a:pt x="2184400" y="16764"/>
                </a:lnTo>
                <a:lnTo>
                  <a:pt x="2197100" y="21336"/>
                </a:lnTo>
                <a:lnTo>
                  <a:pt x="2209800" y="16764"/>
                </a:lnTo>
                <a:close/>
              </a:path>
              <a:path w="2298700" h="60960">
                <a:moveTo>
                  <a:pt x="2197100" y="21336"/>
                </a:moveTo>
                <a:lnTo>
                  <a:pt x="2184400" y="16764"/>
                </a:lnTo>
                <a:lnTo>
                  <a:pt x="2184400" y="21844"/>
                </a:lnTo>
                <a:lnTo>
                  <a:pt x="2197100" y="21336"/>
                </a:lnTo>
                <a:close/>
              </a:path>
              <a:path w="2298700" h="60960">
                <a:moveTo>
                  <a:pt x="2235200" y="4572"/>
                </a:moveTo>
                <a:lnTo>
                  <a:pt x="2197100" y="1524"/>
                </a:lnTo>
                <a:lnTo>
                  <a:pt x="2209800" y="6096"/>
                </a:lnTo>
                <a:lnTo>
                  <a:pt x="2209800" y="20828"/>
                </a:lnTo>
                <a:lnTo>
                  <a:pt x="2222500" y="20320"/>
                </a:lnTo>
                <a:lnTo>
                  <a:pt x="2222500" y="7620"/>
                </a:lnTo>
                <a:lnTo>
                  <a:pt x="2235200" y="4572"/>
                </a:lnTo>
                <a:close/>
              </a:path>
              <a:path w="2298700" h="60960">
                <a:moveTo>
                  <a:pt x="2209800" y="20828"/>
                </a:moveTo>
                <a:lnTo>
                  <a:pt x="2209800" y="16764"/>
                </a:lnTo>
                <a:lnTo>
                  <a:pt x="2197100" y="21336"/>
                </a:lnTo>
                <a:lnTo>
                  <a:pt x="2209800" y="20828"/>
                </a:lnTo>
                <a:close/>
              </a:path>
              <a:path w="2298700" h="60960">
                <a:moveTo>
                  <a:pt x="2298700" y="15240"/>
                </a:moveTo>
                <a:lnTo>
                  <a:pt x="2260600" y="7620"/>
                </a:lnTo>
                <a:lnTo>
                  <a:pt x="2235200" y="4572"/>
                </a:lnTo>
                <a:lnTo>
                  <a:pt x="2222500" y="7620"/>
                </a:lnTo>
                <a:lnTo>
                  <a:pt x="2222500" y="15240"/>
                </a:lnTo>
                <a:lnTo>
                  <a:pt x="2235200" y="19812"/>
                </a:lnTo>
                <a:lnTo>
                  <a:pt x="2273300" y="19812"/>
                </a:lnTo>
                <a:lnTo>
                  <a:pt x="2273300" y="20574"/>
                </a:lnTo>
                <a:lnTo>
                  <a:pt x="2286000" y="21336"/>
                </a:lnTo>
                <a:lnTo>
                  <a:pt x="2286000" y="15240"/>
                </a:lnTo>
                <a:lnTo>
                  <a:pt x="2298700" y="15240"/>
                </a:lnTo>
                <a:close/>
              </a:path>
              <a:path w="2298700" h="60960">
                <a:moveTo>
                  <a:pt x="2235200" y="19812"/>
                </a:moveTo>
                <a:lnTo>
                  <a:pt x="2222500" y="15240"/>
                </a:lnTo>
                <a:lnTo>
                  <a:pt x="2222500" y="20320"/>
                </a:lnTo>
                <a:lnTo>
                  <a:pt x="2235200" y="19812"/>
                </a:lnTo>
                <a:close/>
              </a:path>
              <a:path w="2298700" h="60960">
                <a:moveTo>
                  <a:pt x="2273300" y="10160"/>
                </a:moveTo>
                <a:lnTo>
                  <a:pt x="2273300" y="7620"/>
                </a:lnTo>
                <a:lnTo>
                  <a:pt x="2260600" y="7620"/>
                </a:lnTo>
                <a:lnTo>
                  <a:pt x="2273300" y="10160"/>
                </a:lnTo>
                <a:close/>
              </a:path>
              <a:path w="2298700" h="60960">
                <a:moveTo>
                  <a:pt x="2273300" y="20574"/>
                </a:moveTo>
                <a:lnTo>
                  <a:pt x="2273300" y="19812"/>
                </a:lnTo>
                <a:lnTo>
                  <a:pt x="2260600" y="19812"/>
                </a:lnTo>
                <a:lnTo>
                  <a:pt x="2273300" y="20574"/>
                </a:lnTo>
                <a:close/>
              </a:path>
              <a:path w="2298700" h="60960">
                <a:moveTo>
                  <a:pt x="2298700" y="15240"/>
                </a:moveTo>
                <a:lnTo>
                  <a:pt x="2286000" y="15240"/>
                </a:lnTo>
                <a:lnTo>
                  <a:pt x="2286000" y="21336"/>
                </a:lnTo>
                <a:lnTo>
                  <a:pt x="2298700" y="15240"/>
                </a:lnTo>
                <a:close/>
              </a:path>
              <a:path w="2298700" h="60960">
                <a:moveTo>
                  <a:pt x="2298700" y="21336"/>
                </a:moveTo>
                <a:lnTo>
                  <a:pt x="2298700" y="15240"/>
                </a:lnTo>
                <a:lnTo>
                  <a:pt x="2286000" y="21336"/>
                </a:lnTo>
                <a:lnTo>
                  <a:pt x="2298700" y="21336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6769249" y="4621754"/>
            <a:ext cx="579344" cy="2312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3528508" y="5216115"/>
            <a:ext cx="1781735" cy="95810"/>
          </a:xfrm>
          <a:custGeom>
            <a:avLst/>
            <a:gdLst/>
            <a:ahLst/>
            <a:cxnLst/>
            <a:rect l="l" t="t" r="r" b="b"/>
            <a:pathLst>
              <a:path w="2019300" h="108585">
                <a:moveTo>
                  <a:pt x="13607" y="60633"/>
                </a:moveTo>
                <a:lnTo>
                  <a:pt x="12700" y="59436"/>
                </a:lnTo>
                <a:lnTo>
                  <a:pt x="0" y="59436"/>
                </a:lnTo>
                <a:lnTo>
                  <a:pt x="0" y="60960"/>
                </a:lnTo>
                <a:lnTo>
                  <a:pt x="12700" y="60960"/>
                </a:lnTo>
                <a:lnTo>
                  <a:pt x="13607" y="60633"/>
                </a:lnTo>
                <a:close/>
              </a:path>
              <a:path w="2019300" h="108585">
                <a:moveTo>
                  <a:pt x="24423" y="74910"/>
                </a:moveTo>
                <a:lnTo>
                  <a:pt x="13607" y="60633"/>
                </a:lnTo>
                <a:lnTo>
                  <a:pt x="12700" y="60960"/>
                </a:lnTo>
                <a:lnTo>
                  <a:pt x="0" y="60960"/>
                </a:lnTo>
                <a:lnTo>
                  <a:pt x="0" y="77724"/>
                </a:lnTo>
                <a:lnTo>
                  <a:pt x="12700" y="77724"/>
                </a:lnTo>
                <a:lnTo>
                  <a:pt x="12700" y="71628"/>
                </a:lnTo>
                <a:lnTo>
                  <a:pt x="22860" y="75285"/>
                </a:lnTo>
                <a:lnTo>
                  <a:pt x="24423" y="74910"/>
                </a:lnTo>
                <a:close/>
              </a:path>
              <a:path w="2019300" h="108585">
                <a:moveTo>
                  <a:pt x="25400" y="56388"/>
                </a:moveTo>
                <a:lnTo>
                  <a:pt x="12700" y="56388"/>
                </a:lnTo>
                <a:lnTo>
                  <a:pt x="12700" y="57912"/>
                </a:lnTo>
                <a:lnTo>
                  <a:pt x="13854" y="59436"/>
                </a:lnTo>
                <a:lnTo>
                  <a:pt x="16933" y="59436"/>
                </a:lnTo>
                <a:lnTo>
                  <a:pt x="25400" y="56388"/>
                </a:lnTo>
                <a:close/>
              </a:path>
              <a:path w="2019300" h="108585">
                <a:moveTo>
                  <a:pt x="13854" y="59436"/>
                </a:moveTo>
                <a:lnTo>
                  <a:pt x="12700" y="57912"/>
                </a:lnTo>
                <a:lnTo>
                  <a:pt x="12700" y="59436"/>
                </a:lnTo>
                <a:lnTo>
                  <a:pt x="13854" y="59436"/>
                </a:lnTo>
                <a:close/>
              </a:path>
              <a:path w="2019300" h="108585">
                <a:moveTo>
                  <a:pt x="14287" y="60007"/>
                </a:moveTo>
                <a:lnTo>
                  <a:pt x="13854" y="59436"/>
                </a:lnTo>
                <a:lnTo>
                  <a:pt x="12700" y="59436"/>
                </a:lnTo>
                <a:lnTo>
                  <a:pt x="14287" y="60007"/>
                </a:lnTo>
                <a:close/>
              </a:path>
              <a:path w="2019300" h="108585">
                <a:moveTo>
                  <a:pt x="14514" y="60306"/>
                </a:moveTo>
                <a:lnTo>
                  <a:pt x="14287" y="60007"/>
                </a:lnTo>
                <a:lnTo>
                  <a:pt x="12700" y="59436"/>
                </a:lnTo>
                <a:lnTo>
                  <a:pt x="13607" y="60633"/>
                </a:lnTo>
                <a:lnTo>
                  <a:pt x="14514" y="60306"/>
                </a:lnTo>
                <a:close/>
              </a:path>
              <a:path w="2019300" h="108585">
                <a:moveTo>
                  <a:pt x="22860" y="75285"/>
                </a:moveTo>
                <a:lnTo>
                  <a:pt x="12700" y="71628"/>
                </a:lnTo>
                <a:lnTo>
                  <a:pt x="12700" y="76200"/>
                </a:lnTo>
                <a:lnTo>
                  <a:pt x="19050" y="76200"/>
                </a:lnTo>
                <a:lnTo>
                  <a:pt x="22860" y="75285"/>
                </a:lnTo>
                <a:close/>
              </a:path>
              <a:path w="2019300" h="108585">
                <a:moveTo>
                  <a:pt x="19050" y="76200"/>
                </a:moveTo>
                <a:lnTo>
                  <a:pt x="12700" y="76200"/>
                </a:lnTo>
                <a:lnTo>
                  <a:pt x="12700" y="77724"/>
                </a:lnTo>
                <a:lnTo>
                  <a:pt x="19050" y="76200"/>
                </a:lnTo>
                <a:close/>
              </a:path>
              <a:path w="2019300" h="108585">
                <a:moveTo>
                  <a:pt x="25400" y="77724"/>
                </a:moveTo>
                <a:lnTo>
                  <a:pt x="25400" y="76200"/>
                </a:lnTo>
                <a:lnTo>
                  <a:pt x="19050" y="76200"/>
                </a:lnTo>
                <a:lnTo>
                  <a:pt x="12700" y="77724"/>
                </a:lnTo>
                <a:lnTo>
                  <a:pt x="25400" y="77724"/>
                </a:lnTo>
                <a:close/>
              </a:path>
              <a:path w="2019300" h="108585">
                <a:moveTo>
                  <a:pt x="25400" y="74676"/>
                </a:moveTo>
                <a:lnTo>
                  <a:pt x="14514" y="60306"/>
                </a:lnTo>
                <a:lnTo>
                  <a:pt x="13607" y="60633"/>
                </a:lnTo>
                <a:lnTo>
                  <a:pt x="24423" y="74910"/>
                </a:lnTo>
                <a:lnTo>
                  <a:pt x="25400" y="74676"/>
                </a:lnTo>
                <a:close/>
              </a:path>
              <a:path w="2019300" h="108585">
                <a:moveTo>
                  <a:pt x="16933" y="59436"/>
                </a:moveTo>
                <a:lnTo>
                  <a:pt x="13854" y="59436"/>
                </a:lnTo>
                <a:lnTo>
                  <a:pt x="14287" y="60007"/>
                </a:lnTo>
                <a:lnTo>
                  <a:pt x="14816" y="60198"/>
                </a:lnTo>
                <a:lnTo>
                  <a:pt x="16933" y="59436"/>
                </a:lnTo>
                <a:close/>
              </a:path>
              <a:path w="2019300" h="108585">
                <a:moveTo>
                  <a:pt x="14816" y="60198"/>
                </a:moveTo>
                <a:lnTo>
                  <a:pt x="14287" y="60007"/>
                </a:lnTo>
                <a:lnTo>
                  <a:pt x="14514" y="60306"/>
                </a:lnTo>
                <a:lnTo>
                  <a:pt x="14816" y="60198"/>
                </a:lnTo>
                <a:close/>
              </a:path>
              <a:path w="2019300" h="108585">
                <a:moveTo>
                  <a:pt x="33866" y="73152"/>
                </a:moveTo>
                <a:lnTo>
                  <a:pt x="25400" y="70104"/>
                </a:lnTo>
                <a:lnTo>
                  <a:pt x="25400" y="64008"/>
                </a:lnTo>
                <a:lnTo>
                  <a:pt x="14816" y="60198"/>
                </a:lnTo>
                <a:lnTo>
                  <a:pt x="14514" y="60306"/>
                </a:lnTo>
                <a:lnTo>
                  <a:pt x="25400" y="74676"/>
                </a:lnTo>
                <a:lnTo>
                  <a:pt x="29633" y="74676"/>
                </a:lnTo>
                <a:lnTo>
                  <a:pt x="33866" y="73152"/>
                </a:lnTo>
                <a:close/>
              </a:path>
              <a:path w="2019300" h="108585">
                <a:moveTo>
                  <a:pt x="25400" y="64008"/>
                </a:moveTo>
                <a:lnTo>
                  <a:pt x="25400" y="59436"/>
                </a:lnTo>
                <a:lnTo>
                  <a:pt x="16933" y="59436"/>
                </a:lnTo>
                <a:lnTo>
                  <a:pt x="14816" y="60198"/>
                </a:lnTo>
                <a:lnTo>
                  <a:pt x="25400" y="64008"/>
                </a:lnTo>
                <a:close/>
              </a:path>
              <a:path w="2019300" h="108585">
                <a:moveTo>
                  <a:pt x="26987" y="57340"/>
                </a:moveTo>
                <a:lnTo>
                  <a:pt x="26670" y="56845"/>
                </a:lnTo>
                <a:lnTo>
                  <a:pt x="25400" y="56388"/>
                </a:lnTo>
                <a:lnTo>
                  <a:pt x="16933" y="59436"/>
                </a:lnTo>
                <a:lnTo>
                  <a:pt x="25400" y="59436"/>
                </a:lnTo>
                <a:lnTo>
                  <a:pt x="25400" y="57912"/>
                </a:lnTo>
                <a:lnTo>
                  <a:pt x="26987" y="57340"/>
                </a:lnTo>
                <a:close/>
              </a:path>
              <a:path w="2019300" h="108585">
                <a:moveTo>
                  <a:pt x="25400" y="76200"/>
                </a:moveTo>
                <a:lnTo>
                  <a:pt x="22860" y="75285"/>
                </a:lnTo>
                <a:lnTo>
                  <a:pt x="19050" y="76200"/>
                </a:lnTo>
                <a:lnTo>
                  <a:pt x="25400" y="76200"/>
                </a:lnTo>
                <a:close/>
              </a:path>
              <a:path w="2019300" h="108585">
                <a:moveTo>
                  <a:pt x="25400" y="76200"/>
                </a:moveTo>
                <a:lnTo>
                  <a:pt x="24423" y="74910"/>
                </a:lnTo>
                <a:lnTo>
                  <a:pt x="22860" y="75285"/>
                </a:lnTo>
                <a:lnTo>
                  <a:pt x="25400" y="76200"/>
                </a:lnTo>
                <a:close/>
              </a:path>
              <a:path w="2019300" h="108585">
                <a:moveTo>
                  <a:pt x="29633" y="74676"/>
                </a:moveTo>
                <a:lnTo>
                  <a:pt x="25400" y="74676"/>
                </a:lnTo>
                <a:lnTo>
                  <a:pt x="24423" y="74910"/>
                </a:lnTo>
                <a:lnTo>
                  <a:pt x="25400" y="76200"/>
                </a:lnTo>
                <a:lnTo>
                  <a:pt x="29633" y="74676"/>
                </a:lnTo>
                <a:close/>
              </a:path>
              <a:path w="2019300" h="108585">
                <a:moveTo>
                  <a:pt x="33866" y="54864"/>
                </a:moveTo>
                <a:lnTo>
                  <a:pt x="25400" y="54864"/>
                </a:lnTo>
                <a:lnTo>
                  <a:pt x="26670" y="56845"/>
                </a:lnTo>
                <a:lnTo>
                  <a:pt x="27516" y="57150"/>
                </a:lnTo>
                <a:lnTo>
                  <a:pt x="33866" y="54864"/>
                </a:lnTo>
                <a:close/>
              </a:path>
              <a:path w="2019300" h="108585">
                <a:moveTo>
                  <a:pt x="26670" y="56845"/>
                </a:moveTo>
                <a:lnTo>
                  <a:pt x="25400" y="54864"/>
                </a:lnTo>
                <a:lnTo>
                  <a:pt x="25400" y="56388"/>
                </a:lnTo>
                <a:lnTo>
                  <a:pt x="26670" y="56845"/>
                </a:lnTo>
                <a:close/>
              </a:path>
              <a:path w="2019300" h="108585">
                <a:moveTo>
                  <a:pt x="36512" y="72199"/>
                </a:moveTo>
                <a:lnTo>
                  <a:pt x="26987" y="57340"/>
                </a:lnTo>
                <a:lnTo>
                  <a:pt x="25400" y="57912"/>
                </a:lnTo>
                <a:lnTo>
                  <a:pt x="25400" y="70104"/>
                </a:lnTo>
                <a:lnTo>
                  <a:pt x="33866" y="73152"/>
                </a:lnTo>
                <a:lnTo>
                  <a:pt x="36512" y="72199"/>
                </a:lnTo>
                <a:close/>
              </a:path>
              <a:path w="2019300" h="108585">
                <a:moveTo>
                  <a:pt x="38100" y="74676"/>
                </a:moveTo>
                <a:lnTo>
                  <a:pt x="29633" y="74676"/>
                </a:lnTo>
                <a:lnTo>
                  <a:pt x="25400" y="76200"/>
                </a:lnTo>
                <a:lnTo>
                  <a:pt x="38100" y="74676"/>
                </a:lnTo>
                <a:close/>
              </a:path>
              <a:path w="2019300" h="108585">
                <a:moveTo>
                  <a:pt x="27516" y="57150"/>
                </a:moveTo>
                <a:lnTo>
                  <a:pt x="26670" y="56845"/>
                </a:lnTo>
                <a:lnTo>
                  <a:pt x="26987" y="57340"/>
                </a:lnTo>
                <a:lnTo>
                  <a:pt x="27516" y="57150"/>
                </a:lnTo>
                <a:close/>
              </a:path>
              <a:path w="2019300" h="108585">
                <a:moveTo>
                  <a:pt x="38100" y="71628"/>
                </a:moveTo>
                <a:lnTo>
                  <a:pt x="38100" y="60960"/>
                </a:lnTo>
                <a:lnTo>
                  <a:pt x="27516" y="57150"/>
                </a:lnTo>
                <a:lnTo>
                  <a:pt x="26987" y="57340"/>
                </a:lnTo>
                <a:lnTo>
                  <a:pt x="36512" y="72199"/>
                </a:lnTo>
                <a:lnTo>
                  <a:pt x="38100" y="71628"/>
                </a:lnTo>
                <a:close/>
              </a:path>
              <a:path w="2019300" h="108585">
                <a:moveTo>
                  <a:pt x="38100" y="60960"/>
                </a:moveTo>
                <a:lnTo>
                  <a:pt x="38100" y="54864"/>
                </a:lnTo>
                <a:lnTo>
                  <a:pt x="33866" y="54864"/>
                </a:lnTo>
                <a:lnTo>
                  <a:pt x="27516" y="57150"/>
                </a:lnTo>
                <a:lnTo>
                  <a:pt x="38100" y="60960"/>
                </a:lnTo>
                <a:close/>
              </a:path>
              <a:path w="2019300" h="108585">
                <a:moveTo>
                  <a:pt x="38100" y="74676"/>
                </a:moveTo>
                <a:lnTo>
                  <a:pt x="33866" y="73152"/>
                </a:lnTo>
                <a:lnTo>
                  <a:pt x="29633" y="74676"/>
                </a:lnTo>
                <a:lnTo>
                  <a:pt x="38100" y="74676"/>
                </a:lnTo>
                <a:close/>
              </a:path>
              <a:path w="2019300" h="108585">
                <a:moveTo>
                  <a:pt x="50800" y="71628"/>
                </a:moveTo>
                <a:lnTo>
                  <a:pt x="39076" y="53340"/>
                </a:lnTo>
                <a:lnTo>
                  <a:pt x="38100" y="53340"/>
                </a:lnTo>
                <a:lnTo>
                  <a:pt x="33866" y="54864"/>
                </a:lnTo>
                <a:lnTo>
                  <a:pt x="38100" y="54864"/>
                </a:lnTo>
                <a:lnTo>
                  <a:pt x="38100" y="73152"/>
                </a:lnTo>
                <a:lnTo>
                  <a:pt x="50800" y="71628"/>
                </a:lnTo>
                <a:close/>
              </a:path>
              <a:path w="2019300" h="108585">
                <a:moveTo>
                  <a:pt x="38100" y="74676"/>
                </a:moveTo>
                <a:lnTo>
                  <a:pt x="36512" y="72199"/>
                </a:lnTo>
                <a:lnTo>
                  <a:pt x="33866" y="73152"/>
                </a:lnTo>
                <a:lnTo>
                  <a:pt x="38100" y="74676"/>
                </a:lnTo>
                <a:close/>
              </a:path>
              <a:path w="2019300" h="108585">
                <a:moveTo>
                  <a:pt x="50800" y="74676"/>
                </a:moveTo>
                <a:lnTo>
                  <a:pt x="50800" y="73152"/>
                </a:lnTo>
                <a:lnTo>
                  <a:pt x="38100" y="73152"/>
                </a:lnTo>
                <a:lnTo>
                  <a:pt x="38100" y="71628"/>
                </a:lnTo>
                <a:lnTo>
                  <a:pt x="36512" y="72199"/>
                </a:lnTo>
                <a:lnTo>
                  <a:pt x="38100" y="74676"/>
                </a:lnTo>
                <a:lnTo>
                  <a:pt x="50800" y="74676"/>
                </a:lnTo>
                <a:close/>
              </a:path>
              <a:path w="2019300" h="108585">
                <a:moveTo>
                  <a:pt x="61190" y="67748"/>
                </a:moveTo>
                <a:lnTo>
                  <a:pt x="51954" y="52231"/>
                </a:lnTo>
                <a:lnTo>
                  <a:pt x="50800" y="51816"/>
                </a:lnTo>
                <a:lnTo>
                  <a:pt x="38100" y="51816"/>
                </a:lnTo>
                <a:lnTo>
                  <a:pt x="39076" y="53340"/>
                </a:lnTo>
                <a:lnTo>
                  <a:pt x="50800" y="53340"/>
                </a:lnTo>
                <a:lnTo>
                  <a:pt x="50800" y="64008"/>
                </a:lnTo>
                <a:lnTo>
                  <a:pt x="61190" y="67748"/>
                </a:lnTo>
                <a:close/>
              </a:path>
              <a:path w="2019300" h="108585">
                <a:moveTo>
                  <a:pt x="39076" y="53340"/>
                </a:moveTo>
                <a:lnTo>
                  <a:pt x="38100" y="51816"/>
                </a:lnTo>
                <a:lnTo>
                  <a:pt x="38100" y="53340"/>
                </a:lnTo>
                <a:lnTo>
                  <a:pt x="39076" y="53340"/>
                </a:lnTo>
                <a:close/>
              </a:path>
              <a:path w="2019300" h="108585">
                <a:moveTo>
                  <a:pt x="55033" y="71628"/>
                </a:moveTo>
                <a:lnTo>
                  <a:pt x="50800" y="71628"/>
                </a:lnTo>
                <a:lnTo>
                  <a:pt x="38100" y="73152"/>
                </a:lnTo>
                <a:lnTo>
                  <a:pt x="50800" y="73152"/>
                </a:lnTo>
                <a:lnTo>
                  <a:pt x="55033" y="71628"/>
                </a:lnTo>
                <a:close/>
              </a:path>
              <a:path w="2019300" h="108585">
                <a:moveTo>
                  <a:pt x="62005" y="69117"/>
                </a:moveTo>
                <a:lnTo>
                  <a:pt x="61190" y="67748"/>
                </a:lnTo>
                <a:lnTo>
                  <a:pt x="50800" y="64008"/>
                </a:lnTo>
                <a:lnTo>
                  <a:pt x="50800" y="53340"/>
                </a:lnTo>
                <a:lnTo>
                  <a:pt x="39076" y="53340"/>
                </a:lnTo>
                <a:lnTo>
                  <a:pt x="50800" y="71628"/>
                </a:lnTo>
                <a:lnTo>
                  <a:pt x="55033" y="71628"/>
                </a:lnTo>
                <a:lnTo>
                  <a:pt x="62005" y="69117"/>
                </a:lnTo>
                <a:close/>
              </a:path>
              <a:path w="2019300" h="108585">
                <a:moveTo>
                  <a:pt x="63500" y="47244"/>
                </a:moveTo>
                <a:lnTo>
                  <a:pt x="50800" y="50292"/>
                </a:lnTo>
                <a:lnTo>
                  <a:pt x="55033" y="50292"/>
                </a:lnTo>
                <a:lnTo>
                  <a:pt x="63500" y="47244"/>
                </a:lnTo>
                <a:close/>
              </a:path>
              <a:path w="2019300" h="108585">
                <a:moveTo>
                  <a:pt x="55033" y="50292"/>
                </a:moveTo>
                <a:lnTo>
                  <a:pt x="50800" y="50292"/>
                </a:lnTo>
                <a:lnTo>
                  <a:pt x="51593" y="51530"/>
                </a:lnTo>
                <a:lnTo>
                  <a:pt x="55033" y="50292"/>
                </a:lnTo>
                <a:close/>
              </a:path>
              <a:path w="2019300" h="108585">
                <a:moveTo>
                  <a:pt x="51593" y="51530"/>
                </a:moveTo>
                <a:lnTo>
                  <a:pt x="50800" y="50292"/>
                </a:lnTo>
                <a:lnTo>
                  <a:pt x="51547" y="51547"/>
                </a:lnTo>
                <a:close/>
              </a:path>
              <a:path w="2019300" h="108585">
                <a:moveTo>
                  <a:pt x="51547" y="51547"/>
                </a:moveTo>
                <a:lnTo>
                  <a:pt x="50800" y="50292"/>
                </a:lnTo>
                <a:lnTo>
                  <a:pt x="50800" y="51816"/>
                </a:lnTo>
                <a:lnTo>
                  <a:pt x="51547" y="51547"/>
                </a:lnTo>
                <a:close/>
              </a:path>
              <a:path w="2019300" h="108585">
                <a:moveTo>
                  <a:pt x="51954" y="52231"/>
                </a:moveTo>
                <a:lnTo>
                  <a:pt x="51547" y="51547"/>
                </a:lnTo>
                <a:lnTo>
                  <a:pt x="50800" y="51816"/>
                </a:lnTo>
                <a:lnTo>
                  <a:pt x="51954" y="52231"/>
                </a:lnTo>
                <a:close/>
              </a:path>
              <a:path w="2019300" h="108585">
                <a:moveTo>
                  <a:pt x="52070" y="52273"/>
                </a:moveTo>
                <a:lnTo>
                  <a:pt x="51593" y="51530"/>
                </a:lnTo>
                <a:lnTo>
                  <a:pt x="51954" y="52231"/>
                </a:lnTo>
                <a:close/>
              </a:path>
              <a:path w="2019300" h="108585">
                <a:moveTo>
                  <a:pt x="63500" y="56388"/>
                </a:moveTo>
                <a:lnTo>
                  <a:pt x="63500" y="50292"/>
                </a:lnTo>
                <a:lnTo>
                  <a:pt x="55033" y="50292"/>
                </a:lnTo>
                <a:lnTo>
                  <a:pt x="51593" y="51530"/>
                </a:lnTo>
                <a:lnTo>
                  <a:pt x="52070" y="52273"/>
                </a:lnTo>
                <a:lnTo>
                  <a:pt x="63500" y="56388"/>
                </a:lnTo>
                <a:close/>
              </a:path>
              <a:path w="2019300" h="108585">
                <a:moveTo>
                  <a:pt x="62230" y="68122"/>
                </a:moveTo>
                <a:lnTo>
                  <a:pt x="52070" y="52273"/>
                </a:lnTo>
                <a:lnTo>
                  <a:pt x="61190" y="67748"/>
                </a:lnTo>
                <a:lnTo>
                  <a:pt x="62230" y="68122"/>
                </a:lnTo>
                <a:close/>
              </a:path>
              <a:path w="2019300" h="108585">
                <a:moveTo>
                  <a:pt x="67733" y="67056"/>
                </a:moveTo>
                <a:lnTo>
                  <a:pt x="63500" y="67056"/>
                </a:lnTo>
                <a:lnTo>
                  <a:pt x="63500" y="56388"/>
                </a:lnTo>
                <a:lnTo>
                  <a:pt x="52070" y="52273"/>
                </a:lnTo>
                <a:lnTo>
                  <a:pt x="62230" y="68122"/>
                </a:lnTo>
                <a:lnTo>
                  <a:pt x="63500" y="68580"/>
                </a:lnTo>
                <a:lnTo>
                  <a:pt x="67733" y="67056"/>
                </a:lnTo>
                <a:close/>
              </a:path>
              <a:path w="2019300" h="108585">
                <a:moveTo>
                  <a:pt x="76200" y="64008"/>
                </a:moveTo>
                <a:lnTo>
                  <a:pt x="76200" y="51816"/>
                </a:lnTo>
                <a:lnTo>
                  <a:pt x="63500" y="47244"/>
                </a:lnTo>
                <a:lnTo>
                  <a:pt x="55033" y="50292"/>
                </a:lnTo>
                <a:lnTo>
                  <a:pt x="63500" y="50292"/>
                </a:lnTo>
                <a:lnTo>
                  <a:pt x="63500" y="67056"/>
                </a:lnTo>
                <a:lnTo>
                  <a:pt x="67733" y="67056"/>
                </a:lnTo>
                <a:lnTo>
                  <a:pt x="76200" y="64008"/>
                </a:lnTo>
                <a:close/>
              </a:path>
              <a:path w="2019300" h="108585">
                <a:moveTo>
                  <a:pt x="63500" y="71628"/>
                </a:moveTo>
                <a:lnTo>
                  <a:pt x="62005" y="69117"/>
                </a:lnTo>
                <a:lnTo>
                  <a:pt x="55033" y="71628"/>
                </a:lnTo>
                <a:lnTo>
                  <a:pt x="63500" y="71628"/>
                </a:lnTo>
                <a:close/>
              </a:path>
              <a:path w="2019300" h="108585">
                <a:moveTo>
                  <a:pt x="62706" y="68865"/>
                </a:moveTo>
                <a:lnTo>
                  <a:pt x="62230" y="68122"/>
                </a:lnTo>
                <a:lnTo>
                  <a:pt x="61190" y="67748"/>
                </a:lnTo>
                <a:lnTo>
                  <a:pt x="62005" y="69117"/>
                </a:lnTo>
                <a:lnTo>
                  <a:pt x="62706" y="68865"/>
                </a:lnTo>
                <a:close/>
              </a:path>
              <a:path w="2019300" h="108585">
                <a:moveTo>
                  <a:pt x="63500" y="71628"/>
                </a:moveTo>
                <a:lnTo>
                  <a:pt x="63500" y="70104"/>
                </a:lnTo>
                <a:lnTo>
                  <a:pt x="62706" y="68865"/>
                </a:lnTo>
                <a:lnTo>
                  <a:pt x="62005" y="69117"/>
                </a:lnTo>
                <a:lnTo>
                  <a:pt x="63500" y="71628"/>
                </a:lnTo>
                <a:close/>
              </a:path>
              <a:path w="2019300" h="108585">
                <a:moveTo>
                  <a:pt x="63500" y="68580"/>
                </a:moveTo>
                <a:lnTo>
                  <a:pt x="62230" y="68122"/>
                </a:lnTo>
                <a:lnTo>
                  <a:pt x="62706" y="68865"/>
                </a:lnTo>
                <a:lnTo>
                  <a:pt x="63500" y="68580"/>
                </a:lnTo>
                <a:close/>
              </a:path>
              <a:path w="2019300" h="108585">
                <a:moveTo>
                  <a:pt x="63500" y="70104"/>
                </a:moveTo>
                <a:lnTo>
                  <a:pt x="63500" y="68580"/>
                </a:lnTo>
                <a:lnTo>
                  <a:pt x="62706" y="68865"/>
                </a:lnTo>
                <a:lnTo>
                  <a:pt x="63500" y="70104"/>
                </a:lnTo>
                <a:close/>
              </a:path>
              <a:path w="2019300" h="108585">
                <a:moveTo>
                  <a:pt x="76200" y="45720"/>
                </a:moveTo>
                <a:lnTo>
                  <a:pt x="63500" y="45720"/>
                </a:lnTo>
                <a:lnTo>
                  <a:pt x="63500" y="47244"/>
                </a:lnTo>
                <a:lnTo>
                  <a:pt x="76200" y="45720"/>
                </a:lnTo>
                <a:close/>
              </a:path>
              <a:path w="2019300" h="108585">
                <a:moveTo>
                  <a:pt x="87405" y="63021"/>
                </a:moveTo>
                <a:lnTo>
                  <a:pt x="77354" y="46135"/>
                </a:lnTo>
                <a:lnTo>
                  <a:pt x="76200" y="45720"/>
                </a:lnTo>
                <a:lnTo>
                  <a:pt x="63500" y="47244"/>
                </a:lnTo>
                <a:lnTo>
                  <a:pt x="76200" y="51816"/>
                </a:lnTo>
                <a:lnTo>
                  <a:pt x="76200" y="65532"/>
                </a:lnTo>
                <a:lnTo>
                  <a:pt x="80433" y="65532"/>
                </a:lnTo>
                <a:lnTo>
                  <a:pt x="87405" y="63021"/>
                </a:lnTo>
                <a:close/>
              </a:path>
              <a:path w="2019300" h="108585">
                <a:moveTo>
                  <a:pt x="76200" y="67056"/>
                </a:moveTo>
                <a:lnTo>
                  <a:pt x="67733" y="67056"/>
                </a:lnTo>
                <a:lnTo>
                  <a:pt x="63500" y="68580"/>
                </a:lnTo>
                <a:lnTo>
                  <a:pt x="76200" y="67056"/>
                </a:lnTo>
                <a:close/>
              </a:path>
              <a:path w="2019300" h="108585">
                <a:moveTo>
                  <a:pt x="80433" y="65532"/>
                </a:moveTo>
                <a:lnTo>
                  <a:pt x="76200" y="65532"/>
                </a:lnTo>
                <a:lnTo>
                  <a:pt x="76200" y="64008"/>
                </a:lnTo>
                <a:lnTo>
                  <a:pt x="67733" y="67056"/>
                </a:lnTo>
                <a:lnTo>
                  <a:pt x="76200" y="67056"/>
                </a:lnTo>
                <a:lnTo>
                  <a:pt x="80433" y="65532"/>
                </a:lnTo>
                <a:close/>
              </a:path>
              <a:path w="2019300" h="108585">
                <a:moveTo>
                  <a:pt x="101600" y="62484"/>
                </a:moveTo>
                <a:lnTo>
                  <a:pt x="88900" y="41148"/>
                </a:lnTo>
                <a:lnTo>
                  <a:pt x="76200" y="44196"/>
                </a:lnTo>
                <a:lnTo>
                  <a:pt x="88900" y="44196"/>
                </a:lnTo>
                <a:lnTo>
                  <a:pt x="88900" y="62484"/>
                </a:lnTo>
                <a:lnTo>
                  <a:pt x="101600" y="62484"/>
                </a:lnTo>
                <a:close/>
              </a:path>
              <a:path w="2019300" h="108585">
                <a:moveTo>
                  <a:pt x="88900" y="50292"/>
                </a:moveTo>
                <a:lnTo>
                  <a:pt x="88900" y="44196"/>
                </a:lnTo>
                <a:lnTo>
                  <a:pt x="76200" y="44196"/>
                </a:lnTo>
                <a:lnTo>
                  <a:pt x="77470" y="46177"/>
                </a:lnTo>
                <a:lnTo>
                  <a:pt x="88900" y="50292"/>
                </a:lnTo>
                <a:close/>
              </a:path>
              <a:path w="2019300" h="108585">
                <a:moveTo>
                  <a:pt x="77470" y="46177"/>
                </a:moveTo>
                <a:lnTo>
                  <a:pt x="76200" y="44196"/>
                </a:lnTo>
                <a:lnTo>
                  <a:pt x="77354" y="46135"/>
                </a:lnTo>
                <a:close/>
              </a:path>
              <a:path w="2019300" h="108585">
                <a:moveTo>
                  <a:pt x="77354" y="46135"/>
                </a:moveTo>
                <a:lnTo>
                  <a:pt x="76200" y="44196"/>
                </a:lnTo>
                <a:lnTo>
                  <a:pt x="76200" y="45720"/>
                </a:lnTo>
                <a:lnTo>
                  <a:pt x="77354" y="46135"/>
                </a:lnTo>
                <a:close/>
              </a:path>
              <a:path w="2019300" h="108585">
                <a:moveTo>
                  <a:pt x="88900" y="65532"/>
                </a:moveTo>
                <a:lnTo>
                  <a:pt x="80433" y="65532"/>
                </a:lnTo>
                <a:lnTo>
                  <a:pt x="76200" y="67056"/>
                </a:lnTo>
                <a:lnTo>
                  <a:pt x="88900" y="65532"/>
                </a:lnTo>
                <a:close/>
              </a:path>
              <a:path w="2019300" h="108585">
                <a:moveTo>
                  <a:pt x="88106" y="62769"/>
                </a:moveTo>
                <a:lnTo>
                  <a:pt x="77470" y="46177"/>
                </a:lnTo>
                <a:lnTo>
                  <a:pt x="87405" y="63021"/>
                </a:lnTo>
                <a:lnTo>
                  <a:pt x="88106" y="62769"/>
                </a:lnTo>
                <a:close/>
              </a:path>
              <a:path w="2019300" h="108585">
                <a:moveTo>
                  <a:pt x="88900" y="62484"/>
                </a:moveTo>
                <a:lnTo>
                  <a:pt x="88900" y="50292"/>
                </a:lnTo>
                <a:lnTo>
                  <a:pt x="77470" y="46177"/>
                </a:lnTo>
                <a:lnTo>
                  <a:pt x="88106" y="62769"/>
                </a:lnTo>
                <a:lnTo>
                  <a:pt x="88900" y="62484"/>
                </a:lnTo>
                <a:close/>
              </a:path>
              <a:path w="2019300" h="108585">
                <a:moveTo>
                  <a:pt x="88900" y="65532"/>
                </a:moveTo>
                <a:lnTo>
                  <a:pt x="87405" y="63021"/>
                </a:lnTo>
                <a:lnTo>
                  <a:pt x="80433" y="65532"/>
                </a:lnTo>
                <a:lnTo>
                  <a:pt x="88900" y="65532"/>
                </a:lnTo>
                <a:close/>
              </a:path>
              <a:path w="2019300" h="108585">
                <a:moveTo>
                  <a:pt x="88900" y="65532"/>
                </a:moveTo>
                <a:lnTo>
                  <a:pt x="88900" y="64008"/>
                </a:lnTo>
                <a:lnTo>
                  <a:pt x="88106" y="62769"/>
                </a:lnTo>
                <a:lnTo>
                  <a:pt x="87405" y="63021"/>
                </a:lnTo>
                <a:lnTo>
                  <a:pt x="88900" y="65532"/>
                </a:lnTo>
                <a:close/>
              </a:path>
              <a:path w="2019300" h="108585">
                <a:moveTo>
                  <a:pt x="101600" y="62484"/>
                </a:moveTo>
                <a:lnTo>
                  <a:pt x="88900" y="62484"/>
                </a:lnTo>
                <a:lnTo>
                  <a:pt x="88106" y="62769"/>
                </a:lnTo>
                <a:lnTo>
                  <a:pt x="88900" y="64008"/>
                </a:lnTo>
                <a:lnTo>
                  <a:pt x="101600" y="62484"/>
                </a:lnTo>
                <a:close/>
              </a:path>
              <a:path w="2019300" h="108585">
                <a:moveTo>
                  <a:pt x="110066" y="38100"/>
                </a:moveTo>
                <a:lnTo>
                  <a:pt x="101600" y="38100"/>
                </a:lnTo>
                <a:lnTo>
                  <a:pt x="88900" y="41148"/>
                </a:lnTo>
                <a:lnTo>
                  <a:pt x="101600" y="41148"/>
                </a:lnTo>
                <a:lnTo>
                  <a:pt x="110066" y="38100"/>
                </a:lnTo>
                <a:close/>
              </a:path>
              <a:path w="2019300" h="108585">
                <a:moveTo>
                  <a:pt x="124883" y="53848"/>
                </a:moveTo>
                <a:lnTo>
                  <a:pt x="114300" y="48768"/>
                </a:lnTo>
                <a:lnTo>
                  <a:pt x="114300" y="38100"/>
                </a:lnTo>
                <a:lnTo>
                  <a:pt x="110066" y="38100"/>
                </a:lnTo>
                <a:lnTo>
                  <a:pt x="101600" y="41148"/>
                </a:lnTo>
                <a:lnTo>
                  <a:pt x="88900" y="41148"/>
                </a:lnTo>
                <a:lnTo>
                  <a:pt x="101600" y="62484"/>
                </a:lnTo>
                <a:lnTo>
                  <a:pt x="101600" y="51816"/>
                </a:lnTo>
                <a:lnTo>
                  <a:pt x="112183" y="56896"/>
                </a:lnTo>
                <a:lnTo>
                  <a:pt x="124883" y="53848"/>
                </a:lnTo>
                <a:close/>
              </a:path>
              <a:path w="2019300" h="108585">
                <a:moveTo>
                  <a:pt x="114300" y="36576"/>
                </a:moveTo>
                <a:lnTo>
                  <a:pt x="101600" y="38100"/>
                </a:lnTo>
                <a:lnTo>
                  <a:pt x="110066" y="38100"/>
                </a:lnTo>
                <a:lnTo>
                  <a:pt x="114300" y="36576"/>
                </a:lnTo>
                <a:close/>
              </a:path>
              <a:path w="2019300" h="108585">
                <a:moveTo>
                  <a:pt x="112183" y="56896"/>
                </a:moveTo>
                <a:lnTo>
                  <a:pt x="101600" y="51816"/>
                </a:lnTo>
                <a:lnTo>
                  <a:pt x="101600" y="59436"/>
                </a:lnTo>
                <a:lnTo>
                  <a:pt x="112183" y="56896"/>
                </a:lnTo>
                <a:close/>
              </a:path>
              <a:path w="2019300" h="108585">
                <a:moveTo>
                  <a:pt x="114300" y="59436"/>
                </a:moveTo>
                <a:lnTo>
                  <a:pt x="114300" y="57912"/>
                </a:lnTo>
                <a:lnTo>
                  <a:pt x="112183" y="56896"/>
                </a:lnTo>
                <a:lnTo>
                  <a:pt x="101600" y="59436"/>
                </a:lnTo>
                <a:lnTo>
                  <a:pt x="114300" y="59436"/>
                </a:lnTo>
                <a:close/>
              </a:path>
              <a:path w="2019300" h="108585">
                <a:moveTo>
                  <a:pt x="139700" y="50292"/>
                </a:moveTo>
                <a:lnTo>
                  <a:pt x="127000" y="45720"/>
                </a:lnTo>
                <a:lnTo>
                  <a:pt x="127000" y="36576"/>
                </a:lnTo>
                <a:lnTo>
                  <a:pt x="114300" y="36576"/>
                </a:lnTo>
                <a:lnTo>
                  <a:pt x="110066" y="38100"/>
                </a:lnTo>
                <a:lnTo>
                  <a:pt x="114300" y="38100"/>
                </a:lnTo>
                <a:lnTo>
                  <a:pt x="114300" y="48768"/>
                </a:lnTo>
                <a:lnTo>
                  <a:pt x="124883" y="53848"/>
                </a:lnTo>
                <a:lnTo>
                  <a:pt x="139700" y="50292"/>
                </a:lnTo>
                <a:close/>
              </a:path>
              <a:path w="2019300" h="108585">
                <a:moveTo>
                  <a:pt x="127000" y="57912"/>
                </a:moveTo>
                <a:lnTo>
                  <a:pt x="127000" y="54864"/>
                </a:lnTo>
                <a:lnTo>
                  <a:pt x="124883" y="53848"/>
                </a:lnTo>
                <a:lnTo>
                  <a:pt x="112183" y="56896"/>
                </a:lnTo>
                <a:lnTo>
                  <a:pt x="114300" y="57912"/>
                </a:lnTo>
                <a:lnTo>
                  <a:pt x="127000" y="57912"/>
                </a:lnTo>
                <a:close/>
              </a:path>
              <a:path w="2019300" h="108585">
                <a:moveTo>
                  <a:pt x="131233" y="32004"/>
                </a:moveTo>
                <a:lnTo>
                  <a:pt x="127000" y="32004"/>
                </a:lnTo>
                <a:lnTo>
                  <a:pt x="114300" y="36576"/>
                </a:lnTo>
                <a:lnTo>
                  <a:pt x="127000" y="33528"/>
                </a:lnTo>
                <a:lnTo>
                  <a:pt x="131233" y="32004"/>
                </a:lnTo>
                <a:close/>
              </a:path>
              <a:path w="2019300" h="108585">
                <a:moveTo>
                  <a:pt x="150283" y="46482"/>
                </a:moveTo>
                <a:lnTo>
                  <a:pt x="139700" y="42672"/>
                </a:lnTo>
                <a:lnTo>
                  <a:pt x="139700" y="32004"/>
                </a:lnTo>
                <a:lnTo>
                  <a:pt x="133350" y="32004"/>
                </a:lnTo>
                <a:lnTo>
                  <a:pt x="114300" y="36576"/>
                </a:lnTo>
                <a:lnTo>
                  <a:pt x="127000" y="36576"/>
                </a:lnTo>
                <a:lnTo>
                  <a:pt x="127000" y="45720"/>
                </a:lnTo>
                <a:lnTo>
                  <a:pt x="139700" y="50292"/>
                </a:lnTo>
                <a:lnTo>
                  <a:pt x="150283" y="46482"/>
                </a:lnTo>
                <a:close/>
              </a:path>
              <a:path w="2019300" h="108585">
                <a:moveTo>
                  <a:pt x="139700" y="54864"/>
                </a:moveTo>
                <a:lnTo>
                  <a:pt x="139700" y="50292"/>
                </a:lnTo>
                <a:lnTo>
                  <a:pt x="124883" y="53848"/>
                </a:lnTo>
                <a:lnTo>
                  <a:pt x="127000" y="54864"/>
                </a:lnTo>
                <a:lnTo>
                  <a:pt x="139700" y="54864"/>
                </a:lnTo>
                <a:close/>
              </a:path>
              <a:path w="2019300" h="108585">
                <a:moveTo>
                  <a:pt x="133350" y="32004"/>
                </a:moveTo>
                <a:lnTo>
                  <a:pt x="131233" y="32004"/>
                </a:lnTo>
                <a:lnTo>
                  <a:pt x="127000" y="33528"/>
                </a:lnTo>
                <a:lnTo>
                  <a:pt x="133350" y="32004"/>
                </a:lnTo>
                <a:close/>
              </a:path>
              <a:path w="2019300" h="108585">
                <a:moveTo>
                  <a:pt x="142875" y="28956"/>
                </a:moveTo>
                <a:lnTo>
                  <a:pt x="139700" y="28956"/>
                </a:lnTo>
                <a:lnTo>
                  <a:pt x="131233" y="32004"/>
                </a:lnTo>
                <a:lnTo>
                  <a:pt x="133350" y="32004"/>
                </a:lnTo>
                <a:lnTo>
                  <a:pt x="139700" y="30480"/>
                </a:lnTo>
                <a:lnTo>
                  <a:pt x="142875" y="28956"/>
                </a:lnTo>
                <a:close/>
              </a:path>
              <a:path w="2019300" h="108585">
                <a:moveTo>
                  <a:pt x="162983" y="43180"/>
                </a:moveTo>
                <a:lnTo>
                  <a:pt x="152400" y="38100"/>
                </a:lnTo>
                <a:lnTo>
                  <a:pt x="152400" y="28956"/>
                </a:lnTo>
                <a:lnTo>
                  <a:pt x="143933" y="28956"/>
                </a:lnTo>
                <a:lnTo>
                  <a:pt x="139700" y="30480"/>
                </a:lnTo>
                <a:lnTo>
                  <a:pt x="133350" y="32004"/>
                </a:lnTo>
                <a:lnTo>
                  <a:pt x="139700" y="32004"/>
                </a:lnTo>
                <a:lnTo>
                  <a:pt x="139700" y="42672"/>
                </a:lnTo>
                <a:lnTo>
                  <a:pt x="150283" y="46482"/>
                </a:lnTo>
                <a:lnTo>
                  <a:pt x="152400" y="45720"/>
                </a:lnTo>
                <a:lnTo>
                  <a:pt x="162983" y="43180"/>
                </a:lnTo>
                <a:close/>
              </a:path>
              <a:path w="2019300" h="108585">
                <a:moveTo>
                  <a:pt x="143933" y="28956"/>
                </a:moveTo>
                <a:lnTo>
                  <a:pt x="142875" y="28956"/>
                </a:lnTo>
                <a:lnTo>
                  <a:pt x="139700" y="30480"/>
                </a:lnTo>
                <a:lnTo>
                  <a:pt x="143933" y="28956"/>
                </a:lnTo>
                <a:close/>
              </a:path>
              <a:path w="2019300" h="108585">
                <a:moveTo>
                  <a:pt x="152400" y="50292"/>
                </a:moveTo>
                <a:lnTo>
                  <a:pt x="152400" y="47244"/>
                </a:lnTo>
                <a:lnTo>
                  <a:pt x="150283" y="46482"/>
                </a:lnTo>
                <a:lnTo>
                  <a:pt x="139700" y="50292"/>
                </a:lnTo>
                <a:lnTo>
                  <a:pt x="152400" y="50292"/>
                </a:lnTo>
                <a:close/>
              </a:path>
              <a:path w="2019300" h="108585">
                <a:moveTo>
                  <a:pt x="156633" y="24384"/>
                </a:moveTo>
                <a:lnTo>
                  <a:pt x="152400" y="24384"/>
                </a:lnTo>
                <a:lnTo>
                  <a:pt x="142875" y="28956"/>
                </a:lnTo>
                <a:lnTo>
                  <a:pt x="143933" y="28956"/>
                </a:lnTo>
                <a:lnTo>
                  <a:pt x="156633" y="24384"/>
                </a:lnTo>
                <a:close/>
              </a:path>
              <a:path w="2019300" h="108585">
                <a:moveTo>
                  <a:pt x="158750" y="24384"/>
                </a:moveTo>
                <a:lnTo>
                  <a:pt x="156633" y="24384"/>
                </a:lnTo>
                <a:lnTo>
                  <a:pt x="143933" y="28956"/>
                </a:lnTo>
                <a:lnTo>
                  <a:pt x="152400" y="28956"/>
                </a:lnTo>
                <a:lnTo>
                  <a:pt x="152400" y="27432"/>
                </a:lnTo>
                <a:lnTo>
                  <a:pt x="158750" y="24384"/>
                </a:lnTo>
                <a:close/>
              </a:path>
              <a:path w="2019300" h="108585">
                <a:moveTo>
                  <a:pt x="165100" y="47244"/>
                </a:moveTo>
                <a:lnTo>
                  <a:pt x="165100" y="44196"/>
                </a:lnTo>
                <a:lnTo>
                  <a:pt x="162983" y="43180"/>
                </a:lnTo>
                <a:lnTo>
                  <a:pt x="152400" y="45720"/>
                </a:lnTo>
                <a:lnTo>
                  <a:pt x="150283" y="46482"/>
                </a:lnTo>
                <a:lnTo>
                  <a:pt x="152400" y="47244"/>
                </a:lnTo>
                <a:lnTo>
                  <a:pt x="165100" y="47244"/>
                </a:lnTo>
                <a:close/>
              </a:path>
              <a:path w="2019300" h="108585">
                <a:moveTo>
                  <a:pt x="177800" y="39624"/>
                </a:moveTo>
                <a:lnTo>
                  <a:pt x="165100" y="35052"/>
                </a:lnTo>
                <a:lnTo>
                  <a:pt x="165100" y="24384"/>
                </a:lnTo>
                <a:lnTo>
                  <a:pt x="158750" y="24384"/>
                </a:lnTo>
                <a:lnTo>
                  <a:pt x="152400" y="27432"/>
                </a:lnTo>
                <a:lnTo>
                  <a:pt x="152400" y="38100"/>
                </a:lnTo>
                <a:lnTo>
                  <a:pt x="162983" y="43180"/>
                </a:lnTo>
                <a:lnTo>
                  <a:pt x="177800" y="39624"/>
                </a:lnTo>
                <a:close/>
              </a:path>
              <a:path w="2019300" h="108585">
                <a:moveTo>
                  <a:pt x="165100" y="21336"/>
                </a:moveTo>
                <a:lnTo>
                  <a:pt x="156633" y="24384"/>
                </a:lnTo>
                <a:lnTo>
                  <a:pt x="158750" y="24384"/>
                </a:lnTo>
                <a:lnTo>
                  <a:pt x="165100" y="21336"/>
                </a:lnTo>
                <a:close/>
              </a:path>
              <a:path w="2019300" h="108585">
                <a:moveTo>
                  <a:pt x="169333" y="21336"/>
                </a:moveTo>
                <a:lnTo>
                  <a:pt x="165100" y="21336"/>
                </a:lnTo>
                <a:lnTo>
                  <a:pt x="158750" y="24384"/>
                </a:lnTo>
                <a:lnTo>
                  <a:pt x="165100" y="24384"/>
                </a:lnTo>
                <a:lnTo>
                  <a:pt x="165100" y="22860"/>
                </a:lnTo>
                <a:lnTo>
                  <a:pt x="169333" y="21336"/>
                </a:lnTo>
                <a:close/>
              </a:path>
              <a:path w="2019300" h="108585">
                <a:moveTo>
                  <a:pt x="177800" y="44196"/>
                </a:moveTo>
                <a:lnTo>
                  <a:pt x="177800" y="39624"/>
                </a:lnTo>
                <a:lnTo>
                  <a:pt x="162983" y="43180"/>
                </a:lnTo>
                <a:lnTo>
                  <a:pt x="165100" y="44196"/>
                </a:lnTo>
                <a:lnTo>
                  <a:pt x="177800" y="44196"/>
                </a:lnTo>
                <a:close/>
              </a:path>
              <a:path w="2019300" h="108585">
                <a:moveTo>
                  <a:pt x="177800" y="18288"/>
                </a:moveTo>
                <a:lnTo>
                  <a:pt x="165100" y="21336"/>
                </a:lnTo>
                <a:lnTo>
                  <a:pt x="169333" y="21336"/>
                </a:lnTo>
                <a:lnTo>
                  <a:pt x="177800" y="18288"/>
                </a:lnTo>
                <a:close/>
              </a:path>
              <a:path w="2019300" h="108585">
                <a:moveTo>
                  <a:pt x="177800" y="39624"/>
                </a:moveTo>
                <a:lnTo>
                  <a:pt x="177800" y="21336"/>
                </a:lnTo>
                <a:lnTo>
                  <a:pt x="169333" y="21336"/>
                </a:lnTo>
                <a:lnTo>
                  <a:pt x="165100" y="22860"/>
                </a:lnTo>
                <a:lnTo>
                  <a:pt x="165100" y="35052"/>
                </a:lnTo>
                <a:lnTo>
                  <a:pt x="177800" y="39624"/>
                </a:lnTo>
                <a:close/>
              </a:path>
              <a:path w="2019300" h="108585">
                <a:moveTo>
                  <a:pt x="203200" y="36576"/>
                </a:moveTo>
                <a:lnTo>
                  <a:pt x="190500" y="36576"/>
                </a:lnTo>
                <a:lnTo>
                  <a:pt x="190500" y="18288"/>
                </a:lnTo>
                <a:lnTo>
                  <a:pt x="177800" y="18288"/>
                </a:lnTo>
                <a:lnTo>
                  <a:pt x="169333" y="21336"/>
                </a:lnTo>
                <a:lnTo>
                  <a:pt x="177800" y="21336"/>
                </a:lnTo>
                <a:lnTo>
                  <a:pt x="177800" y="39624"/>
                </a:lnTo>
                <a:lnTo>
                  <a:pt x="203200" y="36576"/>
                </a:lnTo>
                <a:close/>
              </a:path>
              <a:path w="2019300" h="108585">
                <a:moveTo>
                  <a:pt x="203200" y="36576"/>
                </a:moveTo>
                <a:lnTo>
                  <a:pt x="190500" y="15240"/>
                </a:lnTo>
                <a:lnTo>
                  <a:pt x="177800" y="18288"/>
                </a:lnTo>
                <a:lnTo>
                  <a:pt x="190500" y="18288"/>
                </a:lnTo>
                <a:lnTo>
                  <a:pt x="190500" y="36576"/>
                </a:lnTo>
                <a:lnTo>
                  <a:pt x="203200" y="36576"/>
                </a:lnTo>
                <a:close/>
              </a:path>
              <a:path w="2019300" h="108585">
                <a:moveTo>
                  <a:pt x="190500" y="39624"/>
                </a:moveTo>
                <a:lnTo>
                  <a:pt x="190500" y="38100"/>
                </a:lnTo>
                <a:lnTo>
                  <a:pt x="177800" y="39624"/>
                </a:lnTo>
                <a:lnTo>
                  <a:pt x="190500" y="39624"/>
                </a:lnTo>
                <a:close/>
              </a:path>
              <a:path w="2019300" h="108585">
                <a:moveTo>
                  <a:pt x="215900" y="33528"/>
                </a:moveTo>
                <a:lnTo>
                  <a:pt x="203200" y="12192"/>
                </a:lnTo>
                <a:lnTo>
                  <a:pt x="190500" y="15240"/>
                </a:lnTo>
                <a:lnTo>
                  <a:pt x="203200" y="15240"/>
                </a:lnTo>
                <a:lnTo>
                  <a:pt x="203200" y="33528"/>
                </a:lnTo>
                <a:lnTo>
                  <a:pt x="215900" y="33528"/>
                </a:lnTo>
                <a:close/>
              </a:path>
              <a:path w="2019300" h="108585">
                <a:moveTo>
                  <a:pt x="215900" y="33528"/>
                </a:moveTo>
                <a:lnTo>
                  <a:pt x="203200" y="33528"/>
                </a:lnTo>
                <a:lnTo>
                  <a:pt x="203200" y="15240"/>
                </a:lnTo>
                <a:lnTo>
                  <a:pt x="190500" y="15240"/>
                </a:lnTo>
                <a:lnTo>
                  <a:pt x="203200" y="36576"/>
                </a:lnTo>
                <a:lnTo>
                  <a:pt x="215900" y="33528"/>
                </a:lnTo>
                <a:close/>
              </a:path>
              <a:path w="2019300" h="108585">
                <a:moveTo>
                  <a:pt x="237066" y="27432"/>
                </a:moveTo>
                <a:lnTo>
                  <a:pt x="228600" y="24384"/>
                </a:lnTo>
                <a:lnTo>
                  <a:pt x="228600" y="9144"/>
                </a:lnTo>
                <a:lnTo>
                  <a:pt x="203200" y="12192"/>
                </a:lnTo>
                <a:lnTo>
                  <a:pt x="215900" y="12192"/>
                </a:lnTo>
                <a:lnTo>
                  <a:pt x="215900" y="30480"/>
                </a:lnTo>
                <a:lnTo>
                  <a:pt x="228600" y="30480"/>
                </a:lnTo>
                <a:lnTo>
                  <a:pt x="228600" y="12192"/>
                </a:lnTo>
                <a:lnTo>
                  <a:pt x="232833" y="10668"/>
                </a:lnTo>
                <a:lnTo>
                  <a:pt x="232833" y="28956"/>
                </a:lnTo>
                <a:lnTo>
                  <a:pt x="237066" y="27432"/>
                </a:lnTo>
                <a:close/>
              </a:path>
              <a:path w="2019300" h="108585">
                <a:moveTo>
                  <a:pt x="228600" y="30480"/>
                </a:moveTo>
                <a:lnTo>
                  <a:pt x="215900" y="30480"/>
                </a:lnTo>
                <a:lnTo>
                  <a:pt x="215900" y="12192"/>
                </a:lnTo>
                <a:lnTo>
                  <a:pt x="203200" y="12192"/>
                </a:lnTo>
                <a:lnTo>
                  <a:pt x="215900" y="33528"/>
                </a:lnTo>
                <a:lnTo>
                  <a:pt x="228600" y="30480"/>
                </a:lnTo>
                <a:close/>
              </a:path>
              <a:path w="2019300" h="108585">
                <a:moveTo>
                  <a:pt x="228600" y="9144"/>
                </a:moveTo>
                <a:lnTo>
                  <a:pt x="215900" y="9144"/>
                </a:lnTo>
                <a:lnTo>
                  <a:pt x="215900" y="10668"/>
                </a:lnTo>
                <a:lnTo>
                  <a:pt x="228600" y="9144"/>
                </a:lnTo>
                <a:close/>
              </a:path>
              <a:path w="2019300" h="108585">
                <a:moveTo>
                  <a:pt x="241300" y="7620"/>
                </a:moveTo>
                <a:lnTo>
                  <a:pt x="228600" y="9144"/>
                </a:lnTo>
                <a:lnTo>
                  <a:pt x="232833" y="10668"/>
                </a:lnTo>
                <a:lnTo>
                  <a:pt x="241300" y="7620"/>
                </a:lnTo>
                <a:close/>
              </a:path>
              <a:path w="2019300" h="108585">
                <a:moveTo>
                  <a:pt x="241300" y="25908"/>
                </a:moveTo>
                <a:lnTo>
                  <a:pt x="241300" y="13716"/>
                </a:lnTo>
                <a:lnTo>
                  <a:pt x="232833" y="10668"/>
                </a:lnTo>
                <a:lnTo>
                  <a:pt x="228600" y="12192"/>
                </a:lnTo>
                <a:lnTo>
                  <a:pt x="228600" y="24384"/>
                </a:lnTo>
                <a:lnTo>
                  <a:pt x="237066" y="27432"/>
                </a:lnTo>
                <a:lnTo>
                  <a:pt x="241300" y="25908"/>
                </a:lnTo>
                <a:close/>
              </a:path>
              <a:path w="2019300" h="108585">
                <a:moveTo>
                  <a:pt x="241300" y="28956"/>
                </a:moveTo>
                <a:lnTo>
                  <a:pt x="237066" y="27432"/>
                </a:lnTo>
                <a:lnTo>
                  <a:pt x="228600" y="30480"/>
                </a:lnTo>
                <a:lnTo>
                  <a:pt x="241300" y="28956"/>
                </a:lnTo>
                <a:close/>
              </a:path>
              <a:path w="2019300" h="108585">
                <a:moveTo>
                  <a:pt x="254000" y="27432"/>
                </a:moveTo>
                <a:lnTo>
                  <a:pt x="254000" y="7620"/>
                </a:lnTo>
                <a:lnTo>
                  <a:pt x="241300" y="7620"/>
                </a:lnTo>
                <a:lnTo>
                  <a:pt x="232833" y="10668"/>
                </a:lnTo>
                <a:lnTo>
                  <a:pt x="241300" y="13716"/>
                </a:lnTo>
                <a:lnTo>
                  <a:pt x="241300" y="28956"/>
                </a:lnTo>
                <a:lnTo>
                  <a:pt x="254000" y="27432"/>
                </a:lnTo>
                <a:close/>
              </a:path>
              <a:path w="2019300" h="108585">
                <a:moveTo>
                  <a:pt x="241300" y="28956"/>
                </a:moveTo>
                <a:lnTo>
                  <a:pt x="241300" y="25908"/>
                </a:lnTo>
                <a:lnTo>
                  <a:pt x="237066" y="27432"/>
                </a:lnTo>
                <a:lnTo>
                  <a:pt x="241300" y="28956"/>
                </a:lnTo>
                <a:close/>
              </a:path>
              <a:path w="2019300" h="108585">
                <a:moveTo>
                  <a:pt x="292100" y="22860"/>
                </a:moveTo>
                <a:lnTo>
                  <a:pt x="292100" y="10668"/>
                </a:lnTo>
                <a:lnTo>
                  <a:pt x="279400" y="6096"/>
                </a:lnTo>
                <a:lnTo>
                  <a:pt x="254000" y="6096"/>
                </a:lnTo>
                <a:lnTo>
                  <a:pt x="241300" y="7620"/>
                </a:lnTo>
                <a:lnTo>
                  <a:pt x="254000" y="7620"/>
                </a:lnTo>
                <a:lnTo>
                  <a:pt x="254000" y="27432"/>
                </a:lnTo>
                <a:lnTo>
                  <a:pt x="279400" y="27432"/>
                </a:lnTo>
                <a:lnTo>
                  <a:pt x="292100" y="22860"/>
                </a:lnTo>
                <a:close/>
              </a:path>
              <a:path w="2019300" h="108585">
                <a:moveTo>
                  <a:pt x="254000" y="28956"/>
                </a:moveTo>
                <a:lnTo>
                  <a:pt x="254000" y="27432"/>
                </a:lnTo>
                <a:lnTo>
                  <a:pt x="241300" y="28956"/>
                </a:lnTo>
                <a:lnTo>
                  <a:pt x="254000" y="28956"/>
                </a:lnTo>
                <a:close/>
              </a:path>
              <a:path w="2019300" h="108585">
                <a:moveTo>
                  <a:pt x="292100" y="4572"/>
                </a:moveTo>
                <a:lnTo>
                  <a:pt x="279400" y="4572"/>
                </a:lnTo>
                <a:lnTo>
                  <a:pt x="279400" y="6096"/>
                </a:lnTo>
                <a:lnTo>
                  <a:pt x="292100" y="4572"/>
                </a:lnTo>
                <a:close/>
              </a:path>
              <a:path w="2019300" h="108585">
                <a:moveTo>
                  <a:pt x="298450" y="6858"/>
                </a:moveTo>
                <a:lnTo>
                  <a:pt x="292100" y="4572"/>
                </a:lnTo>
                <a:lnTo>
                  <a:pt x="279400" y="6096"/>
                </a:lnTo>
                <a:lnTo>
                  <a:pt x="292100" y="10668"/>
                </a:lnTo>
                <a:lnTo>
                  <a:pt x="292100" y="9144"/>
                </a:lnTo>
                <a:lnTo>
                  <a:pt x="298450" y="6858"/>
                </a:lnTo>
                <a:close/>
              </a:path>
              <a:path w="2019300" h="108585">
                <a:moveTo>
                  <a:pt x="298450" y="24384"/>
                </a:moveTo>
                <a:lnTo>
                  <a:pt x="292100" y="21336"/>
                </a:lnTo>
                <a:lnTo>
                  <a:pt x="292100" y="22860"/>
                </a:lnTo>
                <a:lnTo>
                  <a:pt x="279400" y="27432"/>
                </a:lnTo>
                <a:lnTo>
                  <a:pt x="292100" y="27432"/>
                </a:lnTo>
                <a:lnTo>
                  <a:pt x="298450" y="24384"/>
                </a:lnTo>
                <a:close/>
              </a:path>
              <a:path w="2019300" h="108585">
                <a:moveTo>
                  <a:pt x="304800" y="4572"/>
                </a:moveTo>
                <a:lnTo>
                  <a:pt x="292100" y="4572"/>
                </a:lnTo>
                <a:lnTo>
                  <a:pt x="298450" y="6858"/>
                </a:lnTo>
                <a:lnTo>
                  <a:pt x="304800" y="4572"/>
                </a:lnTo>
                <a:close/>
              </a:path>
              <a:path w="2019300" h="108585">
                <a:moveTo>
                  <a:pt x="304800" y="21336"/>
                </a:moveTo>
                <a:lnTo>
                  <a:pt x="304800" y="9144"/>
                </a:lnTo>
                <a:lnTo>
                  <a:pt x="298450" y="6858"/>
                </a:lnTo>
                <a:lnTo>
                  <a:pt x="292100" y="9144"/>
                </a:lnTo>
                <a:lnTo>
                  <a:pt x="292100" y="21336"/>
                </a:lnTo>
                <a:lnTo>
                  <a:pt x="298450" y="24384"/>
                </a:lnTo>
                <a:lnTo>
                  <a:pt x="304800" y="21336"/>
                </a:lnTo>
                <a:close/>
              </a:path>
              <a:path w="2019300" h="108585">
                <a:moveTo>
                  <a:pt x="304800" y="27432"/>
                </a:moveTo>
                <a:lnTo>
                  <a:pt x="298450" y="24384"/>
                </a:lnTo>
                <a:lnTo>
                  <a:pt x="292100" y="27432"/>
                </a:lnTo>
                <a:lnTo>
                  <a:pt x="304800" y="27432"/>
                </a:lnTo>
                <a:close/>
              </a:path>
              <a:path w="2019300" h="108585">
                <a:moveTo>
                  <a:pt x="355600" y="21336"/>
                </a:moveTo>
                <a:lnTo>
                  <a:pt x="355600" y="9144"/>
                </a:lnTo>
                <a:lnTo>
                  <a:pt x="342900" y="4572"/>
                </a:lnTo>
                <a:lnTo>
                  <a:pt x="304800" y="4572"/>
                </a:lnTo>
                <a:lnTo>
                  <a:pt x="298450" y="6858"/>
                </a:lnTo>
                <a:lnTo>
                  <a:pt x="304800" y="9144"/>
                </a:lnTo>
                <a:lnTo>
                  <a:pt x="304800" y="27432"/>
                </a:lnTo>
                <a:lnTo>
                  <a:pt x="342900" y="27432"/>
                </a:lnTo>
                <a:lnTo>
                  <a:pt x="355600" y="21336"/>
                </a:lnTo>
                <a:close/>
              </a:path>
              <a:path w="2019300" h="108585">
                <a:moveTo>
                  <a:pt x="304800" y="27432"/>
                </a:moveTo>
                <a:lnTo>
                  <a:pt x="304800" y="21336"/>
                </a:lnTo>
                <a:lnTo>
                  <a:pt x="298450" y="24384"/>
                </a:lnTo>
                <a:lnTo>
                  <a:pt x="304800" y="27432"/>
                </a:lnTo>
                <a:close/>
              </a:path>
              <a:path w="2019300" h="108585">
                <a:moveTo>
                  <a:pt x="388257" y="23948"/>
                </a:moveTo>
                <a:lnTo>
                  <a:pt x="381000" y="21336"/>
                </a:lnTo>
                <a:lnTo>
                  <a:pt x="381000" y="4572"/>
                </a:lnTo>
                <a:lnTo>
                  <a:pt x="342900" y="4572"/>
                </a:lnTo>
                <a:lnTo>
                  <a:pt x="355600" y="9144"/>
                </a:lnTo>
                <a:lnTo>
                  <a:pt x="355600" y="27432"/>
                </a:lnTo>
                <a:lnTo>
                  <a:pt x="381000" y="27432"/>
                </a:lnTo>
                <a:lnTo>
                  <a:pt x="381000" y="9144"/>
                </a:lnTo>
                <a:lnTo>
                  <a:pt x="387350" y="6858"/>
                </a:lnTo>
                <a:lnTo>
                  <a:pt x="387350" y="24384"/>
                </a:lnTo>
                <a:lnTo>
                  <a:pt x="388257" y="23948"/>
                </a:lnTo>
                <a:close/>
              </a:path>
              <a:path w="2019300" h="108585">
                <a:moveTo>
                  <a:pt x="355600" y="27432"/>
                </a:moveTo>
                <a:lnTo>
                  <a:pt x="355600" y="21336"/>
                </a:lnTo>
                <a:lnTo>
                  <a:pt x="342900" y="27432"/>
                </a:lnTo>
                <a:lnTo>
                  <a:pt x="355600" y="27432"/>
                </a:lnTo>
                <a:close/>
              </a:path>
              <a:path w="2019300" h="108585">
                <a:moveTo>
                  <a:pt x="393700" y="4572"/>
                </a:moveTo>
                <a:lnTo>
                  <a:pt x="381000" y="4572"/>
                </a:lnTo>
                <a:lnTo>
                  <a:pt x="387350" y="6858"/>
                </a:lnTo>
                <a:lnTo>
                  <a:pt x="393700" y="4572"/>
                </a:lnTo>
                <a:close/>
              </a:path>
              <a:path w="2019300" h="108585">
                <a:moveTo>
                  <a:pt x="393700" y="21336"/>
                </a:moveTo>
                <a:lnTo>
                  <a:pt x="393700" y="9144"/>
                </a:lnTo>
                <a:lnTo>
                  <a:pt x="387350" y="6858"/>
                </a:lnTo>
                <a:lnTo>
                  <a:pt x="381000" y="9144"/>
                </a:lnTo>
                <a:lnTo>
                  <a:pt x="381000" y="21336"/>
                </a:lnTo>
                <a:lnTo>
                  <a:pt x="388257" y="23948"/>
                </a:lnTo>
                <a:lnTo>
                  <a:pt x="393700" y="21336"/>
                </a:lnTo>
                <a:close/>
              </a:path>
              <a:path w="2019300" h="108585">
                <a:moveTo>
                  <a:pt x="393700" y="25908"/>
                </a:moveTo>
                <a:lnTo>
                  <a:pt x="388257" y="23948"/>
                </a:lnTo>
                <a:lnTo>
                  <a:pt x="381000" y="27432"/>
                </a:lnTo>
                <a:lnTo>
                  <a:pt x="393700" y="25908"/>
                </a:lnTo>
                <a:close/>
              </a:path>
              <a:path w="2019300" h="108585">
                <a:moveTo>
                  <a:pt x="419100" y="24384"/>
                </a:moveTo>
                <a:lnTo>
                  <a:pt x="406400" y="24384"/>
                </a:lnTo>
                <a:lnTo>
                  <a:pt x="406400" y="4572"/>
                </a:lnTo>
                <a:lnTo>
                  <a:pt x="393700" y="4572"/>
                </a:lnTo>
                <a:lnTo>
                  <a:pt x="387350" y="6858"/>
                </a:lnTo>
                <a:lnTo>
                  <a:pt x="393700" y="9144"/>
                </a:lnTo>
                <a:lnTo>
                  <a:pt x="393700" y="25908"/>
                </a:lnTo>
                <a:lnTo>
                  <a:pt x="419100" y="24384"/>
                </a:lnTo>
                <a:close/>
              </a:path>
              <a:path w="2019300" h="108585">
                <a:moveTo>
                  <a:pt x="393700" y="25908"/>
                </a:moveTo>
                <a:lnTo>
                  <a:pt x="393700" y="21336"/>
                </a:lnTo>
                <a:lnTo>
                  <a:pt x="388257" y="23948"/>
                </a:lnTo>
                <a:lnTo>
                  <a:pt x="393700" y="25908"/>
                </a:lnTo>
                <a:close/>
              </a:path>
              <a:path w="2019300" h="108585">
                <a:moveTo>
                  <a:pt x="431800" y="19812"/>
                </a:moveTo>
                <a:lnTo>
                  <a:pt x="431800" y="7620"/>
                </a:lnTo>
                <a:lnTo>
                  <a:pt x="419100" y="3048"/>
                </a:lnTo>
                <a:lnTo>
                  <a:pt x="393700" y="4572"/>
                </a:lnTo>
                <a:lnTo>
                  <a:pt x="406400" y="4572"/>
                </a:lnTo>
                <a:lnTo>
                  <a:pt x="406400" y="24384"/>
                </a:lnTo>
                <a:lnTo>
                  <a:pt x="419100" y="24384"/>
                </a:lnTo>
                <a:lnTo>
                  <a:pt x="431800" y="19812"/>
                </a:lnTo>
                <a:close/>
              </a:path>
              <a:path w="2019300" h="108585">
                <a:moveTo>
                  <a:pt x="406400" y="25908"/>
                </a:moveTo>
                <a:lnTo>
                  <a:pt x="406400" y="25146"/>
                </a:lnTo>
                <a:lnTo>
                  <a:pt x="393700" y="25908"/>
                </a:lnTo>
                <a:lnTo>
                  <a:pt x="406400" y="25908"/>
                </a:lnTo>
                <a:close/>
              </a:path>
              <a:path w="2019300" h="108585">
                <a:moveTo>
                  <a:pt x="419100" y="3048"/>
                </a:moveTo>
                <a:lnTo>
                  <a:pt x="406400" y="3048"/>
                </a:lnTo>
                <a:lnTo>
                  <a:pt x="406400" y="3810"/>
                </a:lnTo>
                <a:lnTo>
                  <a:pt x="419100" y="3048"/>
                </a:lnTo>
                <a:close/>
              </a:path>
              <a:path w="2019300" h="108585">
                <a:moveTo>
                  <a:pt x="457200" y="22860"/>
                </a:moveTo>
                <a:lnTo>
                  <a:pt x="444500" y="18288"/>
                </a:lnTo>
                <a:lnTo>
                  <a:pt x="444500" y="1524"/>
                </a:lnTo>
                <a:lnTo>
                  <a:pt x="419100" y="3048"/>
                </a:lnTo>
                <a:lnTo>
                  <a:pt x="431800" y="7620"/>
                </a:lnTo>
                <a:lnTo>
                  <a:pt x="431800" y="22860"/>
                </a:lnTo>
                <a:lnTo>
                  <a:pt x="444500" y="22860"/>
                </a:lnTo>
                <a:lnTo>
                  <a:pt x="444500" y="6096"/>
                </a:lnTo>
                <a:lnTo>
                  <a:pt x="457200" y="1524"/>
                </a:lnTo>
                <a:lnTo>
                  <a:pt x="457200" y="22860"/>
                </a:lnTo>
                <a:close/>
              </a:path>
              <a:path w="2019300" h="108585">
                <a:moveTo>
                  <a:pt x="444500" y="22860"/>
                </a:moveTo>
                <a:lnTo>
                  <a:pt x="431800" y="22860"/>
                </a:lnTo>
                <a:lnTo>
                  <a:pt x="431800" y="19812"/>
                </a:lnTo>
                <a:lnTo>
                  <a:pt x="419100" y="24384"/>
                </a:lnTo>
                <a:lnTo>
                  <a:pt x="444500" y="22860"/>
                </a:lnTo>
                <a:close/>
              </a:path>
              <a:path w="2019300" h="108585">
                <a:moveTo>
                  <a:pt x="444500" y="1524"/>
                </a:moveTo>
                <a:lnTo>
                  <a:pt x="431800" y="1524"/>
                </a:lnTo>
                <a:lnTo>
                  <a:pt x="431800" y="2286"/>
                </a:lnTo>
                <a:lnTo>
                  <a:pt x="444500" y="1524"/>
                </a:lnTo>
                <a:close/>
              </a:path>
              <a:path w="2019300" h="108585">
                <a:moveTo>
                  <a:pt x="469900" y="22860"/>
                </a:moveTo>
                <a:lnTo>
                  <a:pt x="469900" y="1524"/>
                </a:lnTo>
                <a:lnTo>
                  <a:pt x="457200" y="1524"/>
                </a:lnTo>
                <a:lnTo>
                  <a:pt x="444500" y="6096"/>
                </a:lnTo>
                <a:lnTo>
                  <a:pt x="444500" y="18288"/>
                </a:lnTo>
                <a:lnTo>
                  <a:pt x="457200" y="22860"/>
                </a:lnTo>
                <a:lnTo>
                  <a:pt x="469900" y="22860"/>
                </a:lnTo>
                <a:close/>
              </a:path>
              <a:path w="2019300" h="108585">
                <a:moveTo>
                  <a:pt x="495300" y="16764"/>
                </a:moveTo>
                <a:lnTo>
                  <a:pt x="495300" y="6096"/>
                </a:lnTo>
                <a:lnTo>
                  <a:pt x="482600" y="0"/>
                </a:lnTo>
                <a:lnTo>
                  <a:pt x="457200" y="1524"/>
                </a:lnTo>
                <a:lnTo>
                  <a:pt x="469900" y="1524"/>
                </a:lnTo>
                <a:lnTo>
                  <a:pt x="469900" y="22860"/>
                </a:lnTo>
                <a:lnTo>
                  <a:pt x="482600" y="22860"/>
                </a:lnTo>
                <a:lnTo>
                  <a:pt x="495300" y="16764"/>
                </a:lnTo>
                <a:close/>
              </a:path>
              <a:path w="2019300" h="108585">
                <a:moveTo>
                  <a:pt x="482600" y="0"/>
                </a:moveTo>
                <a:lnTo>
                  <a:pt x="469900" y="0"/>
                </a:lnTo>
                <a:lnTo>
                  <a:pt x="469900" y="762"/>
                </a:lnTo>
                <a:lnTo>
                  <a:pt x="482600" y="0"/>
                </a:lnTo>
                <a:close/>
              </a:path>
              <a:path w="2019300" h="108585">
                <a:moveTo>
                  <a:pt x="520700" y="16764"/>
                </a:moveTo>
                <a:lnTo>
                  <a:pt x="520700" y="4572"/>
                </a:lnTo>
                <a:lnTo>
                  <a:pt x="508000" y="0"/>
                </a:lnTo>
                <a:lnTo>
                  <a:pt x="482600" y="0"/>
                </a:lnTo>
                <a:lnTo>
                  <a:pt x="495300" y="6096"/>
                </a:lnTo>
                <a:lnTo>
                  <a:pt x="495300" y="21336"/>
                </a:lnTo>
                <a:lnTo>
                  <a:pt x="508000" y="21336"/>
                </a:lnTo>
                <a:lnTo>
                  <a:pt x="520700" y="16764"/>
                </a:lnTo>
                <a:close/>
              </a:path>
              <a:path w="2019300" h="108585">
                <a:moveTo>
                  <a:pt x="508000" y="21336"/>
                </a:moveTo>
                <a:lnTo>
                  <a:pt x="495300" y="21336"/>
                </a:lnTo>
                <a:lnTo>
                  <a:pt x="495300" y="16764"/>
                </a:lnTo>
                <a:lnTo>
                  <a:pt x="482600" y="22860"/>
                </a:lnTo>
                <a:lnTo>
                  <a:pt x="508000" y="21336"/>
                </a:lnTo>
                <a:close/>
              </a:path>
              <a:path w="2019300" h="108585">
                <a:moveTo>
                  <a:pt x="546100" y="0"/>
                </a:moveTo>
                <a:lnTo>
                  <a:pt x="508000" y="0"/>
                </a:lnTo>
                <a:lnTo>
                  <a:pt x="520700" y="4572"/>
                </a:lnTo>
                <a:lnTo>
                  <a:pt x="520700" y="21336"/>
                </a:lnTo>
                <a:lnTo>
                  <a:pt x="533400" y="21336"/>
                </a:lnTo>
                <a:lnTo>
                  <a:pt x="533400" y="4572"/>
                </a:lnTo>
                <a:lnTo>
                  <a:pt x="546100" y="0"/>
                </a:lnTo>
                <a:close/>
              </a:path>
              <a:path w="2019300" h="108585">
                <a:moveTo>
                  <a:pt x="520700" y="21336"/>
                </a:moveTo>
                <a:lnTo>
                  <a:pt x="520700" y="16764"/>
                </a:lnTo>
                <a:lnTo>
                  <a:pt x="508000" y="21336"/>
                </a:lnTo>
                <a:lnTo>
                  <a:pt x="520700" y="21336"/>
                </a:lnTo>
                <a:close/>
              </a:path>
              <a:path w="2019300" h="108585">
                <a:moveTo>
                  <a:pt x="584200" y="16764"/>
                </a:moveTo>
                <a:lnTo>
                  <a:pt x="584200" y="4572"/>
                </a:lnTo>
                <a:lnTo>
                  <a:pt x="571500" y="0"/>
                </a:lnTo>
                <a:lnTo>
                  <a:pt x="546100" y="0"/>
                </a:lnTo>
                <a:lnTo>
                  <a:pt x="533400" y="4572"/>
                </a:lnTo>
                <a:lnTo>
                  <a:pt x="533400" y="16764"/>
                </a:lnTo>
                <a:lnTo>
                  <a:pt x="546100" y="21336"/>
                </a:lnTo>
                <a:lnTo>
                  <a:pt x="571500" y="21336"/>
                </a:lnTo>
                <a:lnTo>
                  <a:pt x="584200" y="16764"/>
                </a:lnTo>
                <a:close/>
              </a:path>
              <a:path w="2019300" h="108585">
                <a:moveTo>
                  <a:pt x="546100" y="21336"/>
                </a:moveTo>
                <a:lnTo>
                  <a:pt x="533400" y="16764"/>
                </a:lnTo>
                <a:lnTo>
                  <a:pt x="533400" y="21336"/>
                </a:lnTo>
                <a:lnTo>
                  <a:pt x="546100" y="21336"/>
                </a:lnTo>
                <a:close/>
              </a:path>
              <a:path w="2019300" h="108585">
                <a:moveTo>
                  <a:pt x="660400" y="1524"/>
                </a:moveTo>
                <a:lnTo>
                  <a:pt x="609600" y="1524"/>
                </a:lnTo>
                <a:lnTo>
                  <a:pt x="596900" y="0"/>
                </a:lnTo>
                <a:lnTo>
                  <a:pt x="571500" y="0"/>
                </a:lnTo>
                <a:lnTo>
                  <a:pt x="584200" y="4572"/>
                </a:lnTo>
                <a:lnTo>
                  <a:pt x="584200" y="21336"/>
                </a:lnTo>
                <a:lnTo>
                  <a:pt x="596900" y="21336"/>
                </a:lnTo>
                <a:lnTo>
                  <a:pt x="609600" y="22860"/>
                </a:lnTo>
                <a:lnTo>
                  <a:pt x="647700" y="22860"/>
                </a:lnTo>
                <a:lnTo>
                  <a:pt x="647700" y="6096"/>
                </a:lnTo>
                <a:lnTo>
                  <a:pt x="660400" y="1524"/>
                </a:lnTo>
                <a:close/>
              </a:path>
              <a:path w="2019300" h="108585">
                <a:moveTo>
                  <a:pt x="584200" y="21336"/>
                </a:moveTo>
                <a:lnTo>
                  <a:pt x="584200" y="16764"/>
                </a:lnTo>
                <a:lnTo>
                  <a:pt x="571500" y="21336"/>
                </a:lnTo>
                <a:lnTo>
                  <a:pt x="584200" y="21336"/>
                </a:lnTo>
                <a:close/>
              </a:path>
              <a:path w="2019300" h="108585">
                <a:moveTo>
                  <a:pt x="660400" y="24384"/>
                </a:moveTo>
                <a:lnTo>
                  <a:pt x="647700" y="18288"/>
                </a:lnTo>
                <a:lnTo>
                  <a:pt x="647700" y="22860"/>
                </a:lnTo>
                <a:lnTo>
                  <a:pt x="635000" y="22860"/>
                </a:lnTo>
                <a:lnTo>
                  <a:pt x="660400" y="24384"/>
                </a:lnTo>
                <a:close/>
              </a:path>
              <a:path w="2019300" h="108585">
                <a:moveTo>
                  <a:pt x="685800" y="1524"/>
                </a:moveTo>
                <a:lnTo>
                  <a:pt x="660400" y="1524"/>
                </a:lnTo>
                <a:lnTo>
                  <a:pt x="647700" y="6096"/>
                </a:lnTo>
                <a:lnTo>
                  <a:pt x="647700" y="18288"/>
                </a:lnTo>
                <a:lnTo>
                  <a:pt x="660400" y="24384"/>
                </a:lnTo>
                <a:lnTo>
                  <a:pt x="673100" y="24384"/>
                </a:lnTo>
                <a:lnTo>
                  <a:pt x="673100" y="6096"/>
                </a:lnTo>
                <a:lnTo>
                  <a:pt x="685800" y="1524"/>
                </a:lnTo>
                <a:close/>
              </a:path>
              <a:path w="2019300" h="108585">
                <a:moveTo>
                  <a:pt x="812800" y="19812"/>
                </a:moveTo>
                <a:lnTo>
                  <a:pt x="812800" y="7620"/>
                </a:lnTo>
                <a:lnTo>
                  <a:pt x="800100" y="3048"/>
                </a:lnTo>
                <a:lnTo>
                  <a:pt x="711200" y="3048"/>
                </a:lnTo>
                <a:lnTo>
                  <a:pt x="685800" y="1524"/>
                </a:lnTo>
                <a:lnTo>
                  <a:pt x="673100" y="6096"/>
                </a:lnTo>
                <a:lnTo>
                  <a:pt x="673100" y="18288"/>
                </a:lnTo>
                <a:lnTo>
                  <a:pt x="685800" y="24384"/>
                </a:lnTo>
                <a:lnTo>
                  <a:pt x="800100" y="24384"/>
                </a:lnTo>
                <a:lnTo>
                  <a:pt x="812800" y="19812"/>
                </a:lnTo>
                <a:close/>
              </a:path>
              <a:path w="2019300" h="108585">
                <a:moveTo>
                  <a:pt x="685800" y="24384"/>
                </a:moveTo>
                <a:lnTo>
                  <a:pt x="673100" y="18288"/>
                </a:lnTo>
                <a:lnTo>
                  <a:pt x="673100" y="24384"/>
                </a:lnTo>
                <a:lnTo>
                  <a:pt x="685800" y="24384"/>
                </a:lnTo>
                <a:close/>
              </a:path>
              <a:path w="2019300" h="108585">
                <a:moveTo>
                  <a:pt x="698500" y="2286"/>
                </a:moveTo>
                <a:lnTo>
                  <a:pt x="698500" y="1524"/>
                </a:lnTo>
                <a:lnTo>
                  <a:pt x="685800" y="1524"/>
                </a:lnTo>
                <a:lnTo>
                  <a:pt x="698500" y="2286"/>
                </a:lnTo>
                <a:close/>
              </a:path>
              <a:path w="2019300" h="108585">
                <a:moveTo>
                  <a:pt x="838200" y="19812"/>
                </a:moveTo>
                <a:lnTo>
                  <a:pt x="838200" y="7620"/>
                </a:lnTo>
                <a:lnTo>
                  <a:pt x="825500" y="3048"/>
                </a:lnTo>
                <a:lnTo>
                  <a:pt x="800100" y="3048"/>
                </a:lnTo>
                <a:lnTo>
                  <a:pt x="812800" y="7620"/>
                </a:lnTo>
                <a:lnTo>
                  <a:pt x="812800" y="24384"/>
                </a:lnTo>
                <a:lnTo>
                  <a:pt x="825500" y="24384"/>
                </a:lnTo>
                <a:lnTo>
                  <a:pt x="838200" y="19812"/>
                </a:lnTo>
                <a:close/>
              </a:path>
              <a:path w="2019300" h="108585">
                <a:moveTo>
                  <a:pt x="812800" y="24384"/>
                </a:moveTo>
                <a:lnTo>
                  <a:pt x="812800" y="19812"/>
                </a:lnTo>
                <a:lnTo>
                  <a:pt x="800100" y="24384"/>
                </a:lnTo>
                <a:lnTo>
                  <a:pt x="812800" y="24384"/>
                </a:lnTo>
                <a:close/>
              </a:path>
              <a:path w="2019300" h="108585">
                <a:moveTo>
                  <a:pt x="850900" y="4572"/>
                </a:moveTo>
                <a:lnTo>
                  <a:pt x="825500" y="3048"/>
                </a:lnTo>
                <a:lnTo>
                  <a:pt x="838200" y="7620"/>
                </a:lnTo>
                <a:lnTo>
                  <a:pt x="838200" y="4572"/>
                </a:lnTo>
                <a:lnTo>
                  <a:pt x="850900" y="4572"/>
                </a:lnTo>
                <a:close/>
              </a:path>
              <a:path w="2019300" h="108585">
                <a:moveTo>
                  <a:pt x="876300" y="4572"/>
                </a:moveTo>
                <a:lnTo>
                  <a:pt x="838200" y="4572"/>
                </a:lnTo>
                <a:lnTo>
                  <a:pt x="838200" y="19812"/>
                </a:lnTo>
                <a:lnTo>
                  <a:pt x="825500" y="24384"/>
                </a:lnTo>
                <a:lnTo>
                  <a:pt x="850900" y="27432"/>
                </a:lnTo>
                <a:lnTo>
                  <a:pt x="863600" y="27432"/>
                </a:lnTo>
                <a:lnTo>
                  <a:pt x="863600" y="9144"/>
                </a:lnTo>
                <a:lnTo>
                  <a:pt x="876300" y="4572"/>
                </a:lnTo>
                <a:close/>
              </a:path>
              <a:path w="2019300" h="108585">
                <a:moveTo>
                  <a:pt x="850900" y="27432"/>
                </a:moveTo>
                <a:lnTo>
                  <a:pt x="838200" y="25908"/>
                </a:lnTo>
                <a:lnTo>
                  <a:pt x="838200" y="27432"/>
                </a:lnTo>
                <a:lnTo>
                  <a:pt x="850900" y="27432"/>
                </a:lnTo>
                <a:close/>
              </a:path>
              <a:path w="2019300" h="108585">
                <a:moveTo>
                  <a:pt x="901700" y="6096"/>
                </a:moveTo>
                <a:lnTo>
                  <a:pt x="876300" y="4572"/>
                </a:lnTo>
                <a:lnTo>
                  <a:pt x="863600" y="9144"/>
                </a:lnTo>
                <a:lnTo>
                  <a:pt x="863600" y="21336"/>
                </a:lnTo>
                <a:lnTo>
                  <a:pt x="876300" y="27432"/>
                </a:lnTo>
                <a:lnTo>
                  <a:pt x="889000" y="27432"/>
                </a:lnTo>
                <a:lnTo>
                  <a:pt x="889000" y="10668"/>
                </a:lnTo>
                <a:lnTo>
                  <a:pt x="901700" y="6096"/>
                </a:lnTo>
                <a:close/>
              </a:path>
              <a:path w="2019300" h="108585">
                <a:moveTo>
                  <a:pt x="876300" y="27432"/>
                </a:moveTo>
                <a:lnTo>
                  <a:pt x="863600" y="21336"/>
                </a:lnTo>
                <a:lnTo>
                  <a:pt x="863600" y="27432"/>
                </a:lnTo>
                <a:lnTo>
                  <a:pt x="876300" y="27432"/>
                </a:lnTo>
                <a:close/>
              </a:path>
              <a:path w="2019300" h="108585">
                <a:moveTo>
                  <a:pt x="889000" y="5334"/>
                </a:moveTo>
                <a:lnTo>
                  <a:pt x="889000" y="4572"/>
                </a:lnTo>
                <a:lnTo>
                  <a:pt x="876300" y="4572"/>
                </a:lnTo>
                <a:lnTo>
                  <a:pt x="889000" y="5334"/>
                </a:lnTo>
                <a:close/>
              </a:path>
              <a:path w="2019300" h="108585">
                <a:moveTo>
                  <a:pt x="901700" y="28956"/>
                </a:moveTo>
                <a:lnTo>
                  <a:pt x="889000" y="22860"/>
                </a:lnTo>
                <a:lnTo>
                  <a:pt x="889000" y="27432"/>
                </a:lnTo>
                <a:lnTo>
                  <a:pt x="876300" y="27432"/>
                </a:lnTo>
                <a:lnTo>
                  <a:pt x="901700" y="28956"/>
                </a:lnTo>
                <a:close/>
              </a:path>
              <a:path w="2019300" h="108585">
                <a:moveTo>
                  <a:pt x="939800" y="7620"/>
                </a:moveTo>
                <a:lnTo>
                  <a:pt x="901700" y="6096"/>
                </a:lnTo>
                <a:lnTo>
                  <a:pt x="889000" y="10668"/>
                </a:lnTo>
                <a:lnTo>
                  <a:pt x="889000" y="22860"/>
                </a:lnTo>
                <a:lnTo>
                  <a:pt x="901700" y="28956"/>
                </a:lnTo>
                <a:lnTo>
                  <a:pt x="914400" y="28956"/>
                </a:lnTo>
                <a:lnTo>
                  <a:pt x="914400" y="29464"/>
                </a:lnTo>
                <a:lnTo>
                  <a:pt x="927100" y="29972"/>
                </a:lnTo>
                <a:lnTo>
                  <a:pt x="927100" y="7620"/>
                </a:lnTo>
                <a:lnTo>
                  <a:pt x="939800" y="7620"/>
                </a:lnTo>
                <a:close/>
              </a:path>
              <a:path w="2019300" h="108585">
                <a:moveTo>
                  <a:pt x="914400" y="6604"/>
                </a:moveTo>
                <a:lnTo>
                  <a:pt x="914400" y="6096"/>
                </a:lnTo>
                <a:lnTo>
                  <a:pt x="901700" y="6096"/>
                </a:lnTo>
                <a:lnTo>
                  <a:pt x="914400" y="6604"/>
                </a:lnTo>
                <a:close/>
              </a:path>
              <a:path w="2019300" h="108585">
                <a:moveTo>
                  <a:pt x="914400" y="29464"/>
                </a:moveTo>
                <a:lnTo>
                  <a:pt x="914400" y="28956"/>
                </a:lnTo>
                <a:lnTo>
                  <a:pt x="901700" y="28956"/>
                </a:lnTo>
                <a:lnTo>
                  <a:pt x="914400" y="29464"/>
                </a:lnTo>
                <a:close/>
              </a:path>
              <a:path w="2019300" h="108585">
                <a:moveTo>
                  <a:pt x="939800" y="7620"/>
                </a:moveTo>
                <a:lnTo>
                  <a:pt x="927100" y="7620"/>
                </a:lnTo>
                <a:lnTo>
                  <a:pt x="927100" y="29972"/>
                </a:lnTo>
                <a:lnTo>
                  <a:pt x="927376" y="29983"/>
                </a:lnTo>
                <a:lnTo>
                  <a:pt x="939800" y="7620"/>
                </a:lnTo>
                <a:close/>
              </a:path>
              <a:path w="2019300" h="108585">
                <a:moveTo>
                  <a:pt x="927376" y="29983"/>
                </a:moveTo>
                <a:lnTo>
                  <a:pt x="927100" y="29972"/>
                </a:lnTo>
                <a:lnTo>
                  <a:pt x="927100" y="30480"/>
                </a:lnTo>
                <a:lnTo>
                  <a:pt x="927376" y="29983"/>
                </a:lnTo>
                <a:close/>
              </a:path>
              <a:path w="2019300" h="108585">
                <a:moveTo>
                  <a:pt x="939800" y="30480"/>
                </a:moveTo>
                <a:lnTo>
                  <a:pt x="927376" y="29983"/>
                </a:lnTo>
                <a:lnTo>
                  <a:pt x="927100" y="30480"/>
                </a:lnTo>
                <a:lnTo>
                  <a:pt x="939800" y="30480"/>
                </a:lnTo>
                <a:close/>
              </a:path>
              <a:path w="2019300" h="108585">
                <a:moveTo>
                  <a:pt x="939800" y="30988"/>
                </a:moveTo>
                <a:lnTo>
                  <a:pt x="939800" y="30480"/>
                </a:lnTo>
                <a:lnTo>
                  <a:pt x="927100" y="30480"/>
                </a:lnTo>
                <a:lnTo>
                  <a:pt x="939800" y="30988"/>
                </a:lnTo>
                <a:close/>
              </a:path>
              <a:path w="2019300" h="108585">
                <a:moveTo>
                  <a:pt x="965200" y="9144"/>
                </a:moveTo>
                <a:lnTo>
                  <a:pt x="939800" y="7620"/>
                </a:lnTo>
                <a:lnTo>
                  <a:pt x="927376" y="29983"/>
                </a:lnTo>
                <a:lnTo>
                  <a:pt x="939800" y="30480"/>
                </a:lnTo>
                <a:lnTo>
                  <a:pt x="939800" y="30988"/>
                </a:lnTo>
                <a:lnTo>
                  <a:pt x="952500" y="31496"/>
                </a:lnTo>
                <a:lnTo>
                  <a:pt x="952500" y="9144"/>
                </a:lnTo>
                <a:lnTo>
                  <a:pt x="965200" y="9144"/>
                </a:lnTo>
                <a:close/>
              </a:path>
              <a:path w="2019300" h="108585">
                <a:moveTo>
                  <a:pt x="977900" y="25908"/>
                </a:moveTo>
                <a:lnTo>
                  <a:pt x="977900" y="13716"/>
                </a:lnTo>
                <a:lnTo>
                  <a:pt x="965200" y="9144"/>
                </a:lnTo>
                <a:lnTo>
                  <a:pt x="952500" y="9144"/>
                </a:lnTo>
                <a:lnTo>
                  <a:pt x="952500" y="31496"/>
                </a:lnTo>
                <a:lnTo>
                  <a:pt x="965200" y="32004"/>
                </a:lnTo>
                <a:lnTo>
                  <a:pt x="977900" y="25908"/>
                </a:lnTo>
                <a:close/>
              </a:path>
              <a:path w="2019300" h="108585">
                <a:moveTo>
                  <a:pt x="965200" y="32004"/>
                </a:moveTo>
                <a:lnTo>
                  <a:pt x="952500" y="31496"/>
                </a:lnTo>
                <a:lnTo>
                  <a:pt x="952500" y="32004"/>
                </a:lnTo>
                <a:lnTo>
                  <a:pt x="965200" y="32004"/>
                </a:lnTo>
                <a:close/>
              </a:path>
              <a:path w="2019300" h="108585">
                <a:moveTo>
                  <a:pt x="990600" y="10668"/>
                </a:moveTo>
                <a:lnTo>
                  <a:pt x="965200" y="9144"/>
                </a:lnTo>
                <a:lnTo>
                  <a:pt x="977900" y="13716"/>
                </a:lnTo>
                <a:lnTo>
                  <a:pt x="977900" y="15240"/>
                </a:lnTo>
                <a:lnTo>
                  <a:pt x="990600" y="10668"/>
                </a:lnTo>
                <a:close/>
              </a:path>
              <a:path w="2019300" h="108585">
                <a:moveTo>
                  <a:pt x="990600" y="33528"/>
                </a:moveTo>
                <a:lnTo>
                  <a:pt x="977900" y="27432"/>
                </a:lnTo>
                <a:lnTo>
                  <a:pt x="977900" y="25908"/>
                </a:lnTo>
                <a:lnTo>
                  <a:pt x="965200" y="32004"/>
                </a:lnTo>
                <a:lnTo>
                  <a:pt x="990600" y="33528"/>
                </a:lnTo>
                <a:close/>
              </a:path>
              <a:path w="2019300" h="108585">
                <a:moveTo>
                  <a:pt x="1028700" y="10668"/>
                </a:moveTo>
                <a:lnTo>
                  <a:pt x="990600" y="10668"/>
                </a:lnTo>
                <a:lnTo>
                  <a:pt x="977900" y="15240"/>
                </a:lnTo>
                <a:lnTo>
                  <a:pt x="977900" y="27432"/>
                </a:lnTo>
                <a:lnTo>
                  <a:pt x="990600" y="33528"/>
                </a:lnTo>
                <a:lnTo>
                  <a:pt x="1016000" y="33528"/>
                </a:lnTo>
                <a:lnTo>
                  <a:pt x="1028700" y="10668"/>
                </a:lnTo>
                <a:close/>
              </a:path>
              <a:path w="2019300" h="108585">
                <a:moveTo>
                  <a:pt x="1054100" y="12192"/>
                </a:moveTo>
                <a:lnTo>
                  <a:pt x="1028700" y="10668"/>
                </a:lnTo>
                <a:lnTo>
                  <a:pt x="1016000" y="33528"/>
                </a:lnTo>
                <a:lnTo>
                  <a:pt x="1028700" y="33528"/>
                </a:lnTo>
                <a:lnTo>
                  <a:pt x="1028700" y="34036"/>
                </a:lnTo>
                <a:lnTo>
                  <a:pt x="1041400" y="34544"/>
                </a:lnTo>
                <a:lnTo>
                  <a:pt x="1041400" y="18288"/>
                </a:lnTo>
                <a:lnTo>
                  <a:pt x="1054100" y="12192"/>
                </a:lnTo>
                <a:close/>
              </a:path>
              <a:path w="2019300" h="108585">
                <a:moveTo>
                  <a:pt x="1028700" y="34036"/>
                </a:moveTo>
                <a:lnTo>
                  <a:pt x="1028700" y="33528"/>
                </a:lnTo>
                <a:lnTo>
                  <a:pt x="1016000" y="33528"/>
                </a:lnTo>
                <a:lnTo>
                  <a:pt x="1028700" y="34036"/>
                </a:lnTo>
                <a:close/>
              </a:path>
              <a:path w="2019300" h="108585">
                <a:moveTo>
                  <a:pt x="1066800" y="30480"/>
                </a:moveTo>
                <a:lnTo>
                  <a:pt x="1066800" y="18288"/>
                </a:lnTo>
                <a:lnTo>
                  <a:pt x="1054100" y="12192"/>
                </a:lnTo>
                <a:lnTo>
                  <a:pt x="1041400" y="18288"/>
                </a:lnTo>
                <a:lnTo>
                  <a:pt x="1041400" y="30480"/>
                </a:lnTo>
                <a:lnTo>
                  <a:pt x="1054100" y="35052"/>
                </a:lnTo>
                <a:lnTo>
                  <a:pt x="1066800" y="30480"/>
                </a:lnTo>
                <a:close/>
              </a:path>
              <a:path w="2019300" h="108585">
                <a:moveTo>
                  <a:pt x="1054100" y="35052"/>
                </a:moveTo>
                <a:lnTo>
                  <a:pt x="1041400" y="30480"/>
                </a:lnTo>
                <a:lnTo>
                  <a:pt x="1041400" y="34544"/>
                </a:lnTo>
                <a:lnTo>
                  <a:pt x="1054100" y="35052"/>
                </a:lnTo>
                <a:close/>
              </a:path>
              <a:path w="2019300" h="108585">
                <a:moveTo>
                  <a:pt x="1092200" y="13716"/>
                </a:moveTo>
                <a:lnTo>
                  <a:pt x="1054100" y="12192"/>
                </a:lnTo>
                <a:lnTo>
                  <a:pt x="1066800" y="18288"/>
                </a:lnTo>
                <a:lnTo>
                  <a:pt x="1066800" y="35814"/>
                </a:lnTo>
                <a:lnTo>
                  <a:pt x="1079500" y="36576"/>
                </a:lnTo>
                <a:lnTo>
                  <a:pt x="1079500" y="13716"/>
                </a:lnTo>
                <a:lnTo>
                  <a:pt x="1092200" y="13716"/>
                </a:lnTo>
                <a:close/>
              </a:path>
              <a:path w="2019300" h="108585">
                <a:moveTo>
                  <a:pt x="1066800" y="35814"/>
                </a:moveTo>
                <a:lnTo>
                  <a:pt x="1066800" y="30480"/>
                </a:lnTo>
                <a:lnTo>
                  <a:pt x="1054100" y="35052"/>
                </a:lnTo>
                <a:lnTo>
                  <a:pt x="1066800" y="35814"/>
                </a:lnTo>
                <a:close/>
              </a:path>
              <a:path w="2019300" h="108585">
                <a:moveTo>
                  <a:pt x="1092200" y="13716"/>
                </a:moveTo>
                <a:lnTo>
                  <a:pt x="1079500" y="13716"/>
                </a:lnTo>
                <a:lnTo>
                  <a:pt x="1079500" y="36576"/>
                </a:lnTo>
                <a:lnTo>
                  <a:pt x="1092200" y="13716"/>
                </a:lnTo>
                <a:close/>
              </a:path>
              <a:path w="2019300" h="108585">
                <a:moveTo>
                  <a:pt x="1117600" y="15240"/>
                </a:moveTo>
                <a:lnTo>
                  <a:pt x="1092200" y="13716"/>
                </a:lnTo>
                <a:lnTo>
                  <a:pt x="1079500" y="36576"/>
                </a:lnTo>
                <a:lnTo>
                  <a:pt x="1092200" y="36576"/>
                </a:lnTo>
                <a:lnTo>
                  <a:pt x="1092200" y="37084"/>
                </a:lnTo>
                <a:lnTo>
                  <a:pt x="1104900" y="37592"/>
                </a:lnTo>
                <a:lnTo>
                  <a:pt x="1104900" y="19812"/>
                </a:lnTo>
                <a:lnTo>
                  <a:pt x="1117600" y="15240"/>
                </a:lnTo>
                <a:close/>
              </a:path>
              <a:path w="2019300" h="108585">
                <a:moveTo>
                  <a:pt x="1092200" y="37084"/>
                </a:moveTo>
                <a:lnTo>
                  <a:pt x="1092200" y="36576"/>
                </a:lnTo>
                <a:lnTo>
                  <a:pt x="1079500" y="36576"/>
                </a:lnTo>
                <a:lnTo>
                  <a:pt x="1092200" y="37084"/>
                </a:lnTo>
                <a:close/>
              </a:path>
              <a:path w="2019300" h="108585">
                <a:moveTo>
                  <a:pt x="1155700" y="15240"/>
                </a:moveTo>
                <a:lnTo>
                  <a:pt x="1117600" y="15240"/>
                </a:lnTo>
                <a:lnTo>
                  <a:pt x="1104900" y="19812"/>
                </a:lnTo>
                <a:lnTo>
                  <a:pt x="1104900" y="33528"/>
                </a:lnTo>
                <a:lnTo>
                  <a:pt x="1117600" y="38100"/>
                </a:lnTo>
                <a:lnTo>
                  <a:pt x="1130300" y="38100"/>
                </a:lnTo>
                <a:lnTo>
                  <a:pt x="1130300" y="38608"/>
                </a:lnTo>
                <a:lnTo>
                  <a:pt x="1143259" y="39126"/>
                </a:lnTo>
                <a:lnTo>
                  <a:pt x="1155700" y="15240"/>
                </a:lnTo>
                <a:close/>
              </a:path>
              <a:path w="2019300" h="108585">
                <a:moveTo>
                  <a:pt x="1117600" y="38100"/>
                </a:moveTo>
                <a:lnTo>
                  <a:pt x="1104900" y="33528"/>
                </a:lnTo>
                <a:lnTo>
                  <a:pt x="1104900" y="37592"/>
                </a:lnTo>
                <a:lnTo>
                  <a:pt x="1117600" y="38100"/>
                </a:lnTo>
                <a:close/>
              </a:path>
              <a:path w="2019300" h="108585">
                <a:moveTo>
                  <a:pt x="1130300" y="38608"/>
                </a:moveTo>
                <a:lnTo>
                  <a:pt x="1130300" y="38100"/>
                </a:lnTo>
                <a:lnTo>
                  <a:pt x="1117600" y="38100"/>
                </a:lnTo>
                <a:lnTo>
                  <a:pt x="1130300" y="38608"/>
                </a:lnTo>
                <a:close/>
              </a:path>
              <a:path w="2019300" h="108585">
                <a:moveTo>
                  <a:pt x="1143259" y="39126"/>
                </a:moveTo>
                <a:lnTo>
                  <a:pt x="1143000" y="39116"/>
                </a:lnTo>
                <a:lnTo>
                  <a:pt x="1143000" y="39624"/>
                </a:lnTo>
                <a:lnTo>
                  <a:pt x="1143259" y="39126"/>
                </a:lnTo>
                <a:close/>
              </a:path>
              <a:path w="2019300" h="108585">
                <a:moveTo>
                  <a:pt x="1155700" y="39624"/>
                </a:moveTo>
                <a:lnTo>
                  <a:pt x="1143259" y="39126"/>
                </a:lnTo>
                <a:lnTo>
                  <a:pt x="1143000" y="39624"/>
                </a:lnTo>
                <a:lnTo>
                  <a:pt x="1155700" y="39624"/>
                </a:lnTo>
                <a:close/>
              </a:path>
              <a:path w="2019300" h="108585">
                <a:moveTo>
                  <a:pt x="1219200" y="18288"/>
                </a:moveTo>
                <a:lnTo>
                  <a:pt x="1181100" y="16764"/>
                </a:lnTo>
                <a:lnTo>
                  <a:pt x="1168400" y="21336"/>
                </a:lnTo>
                <a:lnTo>
                  <a:pt x="1155700" y="15240"/>
                </a:lnTo>
                <a:lnTo>
                  <a:pt x="1143259" y="39126"/>
                </a:lnTo>
                <a:lnTo>
                  <a:pt x="1155700" y="39624"/>
                </a:lnTo>
                <a:lnTo>
                  <a:pt x="1168400" y="33528"/>
                </a:lnTo>
                <a:lnTo>
                  <a:pt x="1168400" y="35052"/>
                </a:lnTo>
                <a:lnTo>
                  <a:pt x="1181100" y="39624"/>
                </a:lnTo>
                <a:lnTo>
                  <a:pt x="1193800" y="39624"/>
                </a:lnTo>
                <a:lnTo>
                  <a:pt x="1193800" y="40132"/>
                </a:lnTo>
                <a:lnTo>
                  <a:pt x="1206500" y="40640"/>
                </a:lnTo>
                <a:lnTo>
                  <a:pt x="1206500" y="18288"/>
                </a:lnTo>
                <a:lnTo>
                  <a:pt x="1219200" y="18288"/>
                </a:lnTo>
                <a:close/>
              </a:path>
              <a:path w="2019300" h="108585">
                <a:moveTo>
                  <a:pt x="1181100" y="16764"/>
                </a:moveTo>
                <a:lnTo>
                  <a:pt x="1155700" y="15240"/>
                </a:lnTo>
                <a:lnTo>
                  <a:pt x="1168400" y="21336"/>
                </a:lnTo>
                <a:lnTo>
                  <a:pt x="1181100" y="16764"/>
                </a:lnTo>
                <a:close/>
              </a:path>
              <a:path w="2019300" h="108585">
                <a:moveTo>
                  <a:pt x="1181100" y="39624"/>
                </a:moveTo>
                <a:lnTo>
                  <a:pt x="1168400" y="35052"/>
                </a:lnTo>
                <a:lnTo>
                  <a:pt x="1168400" y="33528"/>
                </a:lnTo>
                <a:lnTo>
                  <a:pt x="1155700" y="39624"/>
                </a:lnTo>
                <a:lnTo>
                  <a:pt x="1181100" y="39624"/>
                </a:lnTo>
                <a:close/>
              </a:path>
              <a:path w="2019300" h="108585">
                <a:moveTo>
                  <a:pt x="1193800" y="17272"/>
                </a:moveTo>
                <a:lnTo>
                  <a:pt x="1193800" y="16764"/>
                </a:lnTo>
                <a:lnTo>
                  <a:pt x="1181100" y="16764"/>
                </a:lnTo>
                <a:lnTo>
                  <a:pt x="1193800" y="17272"/>
                </a:lnTo>
                <a:close/>
              </a:path>
              <a:path w="2019300" h="108585">
                <a:moveTo>
                  <a:pt x="1193800" y="40132"/>
                </a:moveTo>
                <a:lnTo>
                  <a:pt x="1193800" y="39624"/>
                </a:lnTo>
                <a:lnTo>
                  <a:pt x="1181100" y="39624"/>
                </a:lnTo>
                <a:lnTo>
                  <a:pt x="1193800" y="40132"/>
                </a:lnTo>
                <a:close/>
              </a:path>
              <a:path w="2019300" h="108585">
                <a:moveTo>
                  <a:pt x="1231900" y="36576"/>
                </a:moveTo>
                <a:lnTo>
                  <a:pt x="1231900" y="22860"/>
                </a:lnTo>
                <a:lnTo>
                  <a:pt x="1219200" y="18288"/>
                </a:lnTo>
                <a:lnTo>
                  <a:pt x="1206500" y="18288"/>
                </a:lnTo>
                <a:lnTo>
                  <a:pt x="1206500" y="40640"/>
                </a:lnTo>
                <a:lnTo>
                  <a:pt x="1219200" y="41148"/>
                </a:lnTo>
                <a:lnTo>
                  <a:pt x="1231900" y="36576"/>
                </a:lnTo>
                <a:close/>
              </a:path>
              <a:path w="2019300" h="108585">
                <a:moveTo>
                  <a:pt x="1219200" y="41148"/>
                </a:moveTo>
                <a:lnTo>
                  <a:pt x="1206500" y="40640"/>
                </a:lnTo>
                <a:lnTo>
                  <a:pt x="1206500" y="41148"/>
                </a:lnTo>
                <a:lnTo>
                  <a:pt x="1219200" y="41148"/>
                </a:lnTo>
                <a:close/>
              </a:path>
              <a:path w="2019300" h="108585">
                <a:moveTo>
                  <a:pt x="1257300" y="19812"/>
                </a:moveTo>
                <a:lnTo>
                  <a:pt x="1219200" y="18288"/>
                </a:lnTo>
                <a:lnTo>
                  <a:pt x="1231900" y="22860"/>
                </a:lnTo>
                <a:lnTo>
                  <a:pt x="1231900" y="41910"/>
                </a:lnTo>
                <a:lnTo>
                  <a:pt x="1244600" y="42672"/>
                </a:lnTo>
                <a:lnTo>
                  <a:pt x="1244600" y="19812"/>
                </a:lnTo>
                <a:lnTo>
                  <a:pt x="1257300" y="19812"/>
                </a:lnTo>
                <a:close/>
              </a:path>
              <a:path w="2019300" h="108585">
                <a:moveTo>
                  <a:pt x="1231900" y="41910"/>
                </a:moveTo>
                <a:lnTo>
                  <a:pt x="1231900" y="36576"/>
                </a:lnTo>
                <a:lnTo>
                  <a:pt x="1219200" y="41148"/>
                </a:lnTo>
                <a:lnTo>
                  <a:pt x="1231900" y="41910"/>
                </a:lnTo>
                <a:close/>
              </a:path>
              <a:path w="2019300" h="108585">
                <a:moveTo>
                  <a:pt x="1257300" y="19812"/>
                </a:moveTo>
                <a:lnTo>
                  <a:pt x="1244600" y="19812"/>
                </a:lnTo>
                <a:lnTo>
                  <a:pt x="1244600" y="42672"/>
                </a:lnTo>
                <a:lnTo>
                  <a:pt x="1257300" y="19812"/>
                </a:lnTo>
                <a:close/>
              </a:path>
              <a:path w="2019300" h="108585">
                <a:moveTo>
                  <a:pt x="1282700" y="19812"/>
                </a:moveTo>
                <a:lnTo>
                  <a:pt x="1257300" y="19812"/>
                </a:lnTo>
                <a:lnTo>
                  <a:pt x="1244600" y="42672"/>
                </a:lnTo>
                <a:lnTo>
                  <a:pt x="1257300" y="42672"/>
                </a:lnTo>
                <a:lnTo>
                  <a:pt x="1257300" y="43180"/>
                </a:lnTo>
                <a:lnTo>
                  <a:pt x="1270000" y="43688"/>
                </a:lnTo>
                <a:lnTo>
                  <a:pt x="1270000" y="25908"/>
                </a:lnTo>
                <a:lnTo>
                  <a:pt x="1282700" y="19812"/>
                </a:lnTo>
                <a:close/>
              </a:path>
              <a:path w="2019300" h="108585">
                <a:moveTo>
                  <a:pt x="1257300" y="43180"/>
                </a:moveTo>
                <a:lnTo>
                  <a:pt x="1257300" y="42672"/>
                </a:lnTo>
                <a:lnTo>
                  <a:pt x="1244600" y="42672"/>
                </a:lnTo>
                <a:lnTo>
                  <a:pt x="1257300" y="43180"/>
                </a:lnTo>
                <a:close/>
              </a:path>
              <a:path w="2019300" h="108585">
                <a:moveTo>
                  <a:pt x="1320800" y="22860"/>
                </a:moveTo>
                <a:lnTo>
                  <a:pt x="1282700" y="19812"/>
                </a:lnTo>
                <a:lnTo>
                  <a:pt x="1270000" y="25908"/>
                </a:lnTo>
                <a:lnTo>
                  <a:pt x="1270000" y="38100"/>
                </a:lnTo>
                <a:lnTo>
                  <a:pt x="1282700" y="44196"/>
                </a:lnTo>
                <a:lnTo>
                  <a:pt x="1295400" y="44196"/>
                </a:lnTo>
                <a:lnTo>
                  <a:pt x="1295400" y="44704"/>
                </a:lnTo>
                <a:lnTo>
                  <a:pt x="1308100" y="45212"/>
                </a:lnTo>
                <a:lnTo>
                  <a:pt x="1308100" y="22860"/>
                </a:lnTo>
                <a:lnTo>
                  <a:pt x="1320800" y="22860"/>
                </a:lnTo>
                <a:close/>
              </a:path>
              <a:path w="2019300" h="108585">
                <a:moveTo>
                  <a:pt x="1282700" y="44196"/>
                </a:moveTo>
                <a:lnTo>
                  <a:pt x="1270000" y="38100"/>
                </a:lnTo>
                <a:lnTo>
                  <a:pt x="1270000" y="43688"/>
                </a:lnTo>
                <a:lnTo>
                  <a:pt x="1282700" y="44196"/>
                </a:lnTo>
                <a:close/>
              </a:path>
              <a:path w="2019300" h="108585">
                <a:moveTo>
                  <a:pt x="1295400" y="20828"/>
                </a:moveTo>
                <a:lnTo>
                  <a:pt x="1295400" y="19812"/>
                </a:lnTo>
                <a:lnTo>
                  <a:pt x="1282700" y="19812"/>
                </a:lnTo>
                <a:lnTo>
                  <a:pt x="1295400" y="20828"/>
                </a:lnTo>
                <a:close/>
              </a:path>
              <a:path w="2019300" h="108585">
                <a:moveTo>
                  <a:pt x="1295400" y="44704"/>
                </a:moveTo>
                <a:lnTo>
                  <a:pt x="1295400" y="44196"/>
                </a:lnTo>
                <a:lnTo>
                  <a:pt x="1282700" y="44196"/>
                </a:lnTo>
                <a:lnTo>
                  <a:pt x="1295400" y="44704"/>
                </a:lnTo>
                <a:close/>
              </a:path>
              <a:path w="2019300" h="108585">
                <a:moveTo>
                  <a:pt x="1333500" y="41148"/>
                </a:moveTo>
                <a:lnTo>
                  <a:pt x="1333500" y="28956"/>
                </a:lnTo>
                <a:lnTo>
                  <a:pt x="1320800" y="22860"/>
                </a:lnTo>
                <a:lnTo>
                  <a:pt x="1308100" y="22860"/>
                </a:lnTo>
                <a:lnTo>
                  <a:pt x="1308100" y="45212"/>
                </a:lnTo>
                <a:lnTo>
                  <a:pt x="1320800" y="45720"/>
                </a:lnTo>
                <a:lnTo>
                  <a:pt x="1333500" y="41148"/>
                </a:lnTo>
                <a:close/>
              </a:path>
              <a:path w="2019300" h="108585">
                <a:moveTo>
                  <a:pt x="1320800" y="45720"/>
                </a:moveTo>
                <a:lnTo>
                  <a:pt x="1308100" y="45212"/>
                </a:lnTo>
                <a:lnTo>
                  <a:pt x="1308100" y="45720"/>
                </a:lnTo>
                <a:lnTo>
                  <a:pt x="1320800" y="45720"/>
                </a:lnTo>
                <a:close/>
              </a:path>
              <a:path w="2019300" h="108585">
                <a:moveTo>
                  <a:pt x="1358900" y="24384"/>
                </a:moveTo>
                <a:lnTo>
                  <a:pt x="1320800" y="22860"/>
                </a:lnTo>
                <a:lnTo>
                  <a:pt x="1333500" y="28956"/>
                </a:lnTo>
                <a:lnTo>
                  <a:pt x="1333500" y="46228"/>
                </a:lnTo>
                <a:lnTo>
                  <a:pt x="1346200" y="46736"/>
                </a:lnTo>
                <a:lnTo>
                  <a:pt x="1346200" y="24384"/>
                </a:lnTo>
                <a:lnTo>
                  <a:pt x="1358900" y="24384"/>
                </a:lnTo>
                <a:close/>
              </a:path>
              <a:path w="2019300" h="108585">
                <a:moveTo>
                  <a:pt x="1333500" y="46228"/>
                </a:moveTo>
                <a:lnTo>
                  <a:pt x="1333500" y="41148"/>
                </a:lnTo>
                <a:lnTo>
                  <a:pt x="1320800" y="45720"/>
                </a:lnTo>
                <a:lnTo>
                  <a:pt x="1333500" y="46228"/>
                </a:lnTo>
                <a:close/>
              </a:path>
              <a:path w="2019300" h="108585">
                <a:moveTo>
                  <a:pt x="1384300" y="27432"/>
                </a:moveTo>
                <a:lnTo>
                  <a:pt x="1358900" y="24384"/>
                </a:lnTo>
                <a:lnTo>
                  <a:pt x="1346200" y="24384"/>
                </a:lnTo>
                <a:lnTo>
                  <a:pt x="1346200" y="46736"/>
                </a:lnTo>
                <a:lnTo>
                  <a:pt x="1358900" y="47244"/>
                </a:lnTo>
                <a:lnTo>
                  <a:pt x="1371600" y="48768"/>
                </a:lnTo>
                <a:lnTo>
                  <a:pt x="1371600" y="32004"/>
                </a:lnTo>
                <a:lnTo>
                  <a:pt x="1384300" y="27432"/>
                </a:lnTo>
                <a:close/>
              </a:path>
              <a:path w="2019300" h="108585">
                <a:moveTo>
                  <a:pt x="1358900" y="47244"/>
                </a:moveTo>
                <a:lnTo>
                  <a:pt x="1346200" y="46736"/>
                </a:lnTo>
                <a:lnTo>
                  <a:pt x="1346200" y="47244"/>
                </a:lnTo>
                <a:lnTo>
                  <a:pt x="1358900" y="47244"/>
                </a:lnTo>
                <a:close/>
              </a:path>
              <a:path w="2019300" h="108585">
                <a:moveTo>
                  <a:pt x="1422400" y="28956"/>
                </a:moveTo>
                <a:lnTo>
                  <a:pt x="1384300" y="27432"/>
                </a:lnTo>
                <a:lnTo>
                  <a:pt x="1371600" y="32004"/>
                </a:lnTo>
                <a:lnTo>
                  <a:pt x="1371600" y="44196"/>
                </a:lnTo>
                <a:lnTo>
                  <a:pt x="1384300" y="50292"/>
                </a:lnTo>
                <a:lnTo>
                  <a:pt x="1397000" y="50292"/>
                </a:lnTo>
                <a:lnTo>
                  <a:pt x="1397000" y="50800"/>
                </a:lnTo>
                <a:lnTo>
                  <a:pt x="1409700" y="51308"/>
                </a:lnTo>
                <a:lnTo>
                  <a:pt x="1409700" y="35052"/>
                </a:lnTo>
                <a:lnTo>
                  <a:pt x="1422400" y="28956"/>
                </a:lnTo>
                <a:close/>
              </a:path>
              <a:path w="2019300" h="108585">
                <a:moveTo>
                  <a:pt x="1384300" y="50292"/>
                </a:moveTo>
                <a:lnTo>
                  <a:pt x="1371600" y="44196"/>
                </a:lnTo>
                <a:lnTo>
                  <a:pt x="1371600" y="48768"/>
                </a:lnTo>
                <a:lnTo>
                  <a:pt x="1384300" y="50292"/>
                </a:lnTo>
                <a:close/>
              </a:path>
              <a:path w="2019300" h="108585">
                <a:moveTo>
                  <a:pt x="1397000" y="27940"/>
                </a:moveTo>
                <a:lnTo>
                  <a:pt x="1397000" y="27432"/>
                </a:lnTo>
                <a:lnTo>
                  <a:pt x="1384300" y="27432"/>
                </a:lnTo>
                <a:lnTo>
                  <a:pt x="1397000" y="27940"/>
                </a:lnTo>
                <a:close/>
              </a:path>
              <a:path w="2019300" h="108585">
                <a:moveTo>
                  <a:pt x="1397000" y="50800"/>
                </a:moveTo>
                <a:lnTo>
                  <a:pt x="1397000" y="50292"/>
                </a:lnTo>
                <a:lnTo>
                  <a:pt x="1384300" y="50292"/>
                </a:lnTo>
                <a:lnTo>
                  <a:pt x="1397000" y="50800"/>
                </a:lnTo>
                <a:close/>
              </a:path>
              <a:path w="2019300" h="108585">
                <a:moveTo>
                  <a:pt x="1460500" y="32004"/>
                </a:moveTo>
                <a:lnTo>
                  <a:pt x="1422400" y="28956"/>
                </a:lnTo>
                <a:lnTo>
                  <a:pt x="1409700" y="35052"/>
                </a:lnTo>
                <a:lnTo>
                  <a:pt x="1409700" y="47244"/>
                </a:lnTo>
                <a:lnTo>
                  <a:pt x="1422400" y="51816"/>
                </a:lnTo>
                <a:lnTo>
                  <a:pt x="1435100" y="51816"/>
                </a:lnTo>
                <a:lnTo>
                  <a:pt x="1435100" y="52832"/>
                </a:lnTo>
                <a:lnTo>
                  <a:pt x="1447800" y="53848"/>
                </a:lnTo>
                <a:lnTo>
                  <a:pt x="1447800" y="32004"/>
                </a:lnTo>
                <a:lnTo>
                  <a:pt x="1460500" y="32004"/>
                </a:lnTo>
                <a:close/>
              </a:path>
              <a:path w="2019300" h="108585">
                <a:moveTo>
                  <a:pt x="1422400" y="51816"/>
                </a:moveTo>
                <a:lnTo>
                  <a:pt x="1409700" y="47244"/>
                </a:lnTo>
                <a:lnTo>
                  <a:pt x="1409700" y="51308"/>
                </a:lnTo>
                <a:lnTo>
                  <a:pt x="1422400" y="51816"/>
                </a:lnTo>
                <a:close/>
              </a:path>
              <a:path w="2019300" h="108585">
                <a:moveTo>
                  <a:pt x="1435100" y="29972"/>
                </a:moveTo>
                <a:lnTo>
                  <a:pt x="1435100" y="28956"/>
                </a:lnTo>
                <a:lnTo>
                  <a:pt x="1422400" y="28956"/>
                </a:lnTo>
                <a:lnTo>
                  <a:pt x="1435100" y="29972"/>
                </a:lnTo>
                <a:close/>
              </a:path>
              <a:path w="2019300" h="108585">
                <a:moveTo>
                  <a:pt x="1435100" y="52832"/>
                </a:moveTo>
                <a:lnTo>
                  <a:pt x="1435100" y="51816"/>
                </a:lnTo>
                <a:lnTo>
                  <a:pt x="1422400" y="51816"/>
                </a:lnTo>
                <a:lnTo>
                  <a:pt x="1435100" y="52832"/>
                </a:lnTo>
                <a:close/>
              </a:path>
              <a:path w="2019300" h="108585">
                <a:moveTo>
                  <a:pt x="1473200" y="48768"/>
                </a:moveTo>
                <a:lnTo>
                  <a:pt x="1473200" y="36576"/>
                </a:lnTo>
                <a:lnTo>
                  <a:pt x="1460500" y="32004"/>
                </a:lnTo>
                <a:lnTo>
                  <a:pt x="1447800" y="32004"/>
                </a:lnTo>
                <a:lnTo>
                  <a:pt x="1447800" y="53848"/>
                </a:lnTo>
                <a:lnTo>
                  <a:pt x="1460500" y="54864"/>
                </a:lnTo>
                <a:lnTo>
                  <a:pt x="1473200" y="48768"/>
                </a:lnTo>
                <a:close/>
              </a:path>
              <a:path w="2019300" h="108585">
                <a:moveTo>
                  <a:pt x="1460500" y="54864"/>
                </a:moveTo>
                <a:lnTo>
                  <a:pt x="1447800" y="53848"/>
                </a:lnTo>
                <a:lnTo>
                  <a:pt x="1447800" y="54864"/>
                </a:lnTo>
                <a:lnTo>
                  <a:pt x="1460500" y="54864"/>
                </a:lnTo>
                <a:close/>
              </a:path>
              <a:path w="2019300" h="108585">
                <a:moveTo>
                  <a:pt x="1485900" y="35052"/>
                </a:moveTo>
                <a:lnTo>
                  <a:pt x="1460500" y="32004"/>
                </a:lnTo>
                <a:lnTo>
                  <a:pt x="1473200" y="36576"/>
                </a:lnTo>
                <a:lnTo>
                  <a:pt x="1473200" y="39624"/>
                </a:lnTo>
                <a:lnTo>
                  <a:pt x="1485900" y="35052"/>
                </a:lnTo>
                <a:close/>
              </a:path>
              <a:path w="2019300" h="108585">
                <a:moveTo>
                  <a:pt x="1485900" y="57912"/>
                </a:moveTo>
                <a:lnTo>
                  <a:pt x="1473200" y="51816"/>
                </a:lnTo>
                <a:lnTo>
                  <a:pt x="1473200" y="48768"/>
                </a:lnTo>
                <a:lnTo>
                  <a:pt x="1460500" y="54864"/>
                </a:lnTo>
                <a:lnTo>
                  <a:pt x="1485900" y="57912"/>
                </a:lnTo>
                <a:close/>
              </a:path>
              <a:path w="2019300" h="108585">
                <a:moveTo>
                  <a:pt x="1524000" y="38100"/>
                </a:moveTo>
                <a:lnTo>
                  <a:pt x="1485900" y="35052"/>
                </a:lnTo>
                <a:lnTo>
                  <a:pt x="1473200" y="39624"/>
                </a:lnTo>
                <a:lnTo>
                  <a:pt x="1473200" y="51816"/>
                </a:lnTo>
                <a:lnTo>
                  <a:pt x="1485900" y="57912"/>
                </a:lnTo>
                <a:lnTo>
                  <a:pt x="1498600" y="57912"/>
                </a:lnTo>
                <a:lnTo>
                  <a:pt x="1498600" y="58928"/>
                </a:lnTo>
                <a:lnTo>
                  <a:pt x="1511300" y="59944"/>
                </a:lnTo>
                <a:lnTo>
                  <a:pt x="1511300" y="38100"/>
                </a:lnTo>
                <a:lnTo>
                  <a:pt x="1524000" y="38100"/>
                </a:lnTo>
                <a:close/>
              </a:path>
              <a:path w="2019300" h="108585">
                <a:moveTo>
                  <a:pt x="1498600" y="36068"/>
                </a:moveTo>
                <a:lnTo>
                  <a:pt x="1498600" y="35052"/>
                </a:lnTo>
                <a:lnTo>
                  <a:pt x="1485900" y="35052"/>
                </a:lnTo>
                <a:lnTo>
                  <a:pt x="1498600" y="36068"/>
                </a:lnTo>
                <a:close/>
              </a:path>
              <a:path w="2019300" h="108585">
                <a:moveTo>
                  <a:pt x="1498600" y="58928"/>
                </a:moveTo>
                <a:lnTo>
                  <a:pt x="1498600" y="57912"/>
                </a:lnTo>
                <a:lnTo>
                  <a:pt x="1485900" y="57912"/>
                </a:lnTo>
                <a:lnTo>
                  <a:pt x="1498600" y="58928"/>
                </a:lnTo>
                <a:close/>
              </a:path>
              <a:path w="2019300" h="108585">
                <a:moveTo>
                  <a:pt x="1536700" y="56388"/>
                </a:moveTo>
                <a:lnTo>
                  <a:pt x="1536700" y="42672"/>
                </a:lnTo>
                <a:lnTo>
                  <a:pt x="1524000" y="38100"/>
                </a:lnTo>
                <a:lnTo>
                  <a:pt x="1511300" y="38100"/>
                </a:lnTo>
                <a:lnTo>
                  <a:pt x="1511300" y="59944"/>
                </a:lnTo>
                <a:lnTo>
                  <a:pt x="1524000" y="60960"/>
                </a:lnTo>
                <a:lnTo>
                  <a:pt x="1536700" y="56388"/>
                </a:lnTo>
                <a:close/>
              </a:path>
              <a:path w="2019300" h="108585">
                <a:moveTo>
                  <a:pt x="1524000" y="60960"/>
                </a:moveTo>
                <a:lnTo>
                  <a:pt x="1511300" y="59944"/>
                </a:lnTo>
                <a:lnTo>
                  <a:pt x="1511300" y="60960"/>
                </a:lnTo>
                <a:lnTo>
                  <a:pt x="1524000" y="60960"/>
                </a:lnTo>
                <a:close/>
              </a:path>
              <a:path w="2019300" h="108585">
                <a:moveTo>
                  <a:pt x="1562100" y="39624"/>
                </a:moveTo>
                <a:lnTo>
                  <a:pt x="1549400" y="39624"/>
                </a:lnTo>
                <a:lnTo>
                  <a:pt x="1524000" y="38100"/>
                </a:lnTo>
                <a:lnTo>
                  <a:pt x="1536700" y="42672"/>
                </a:lnTo>
                <a:lnTo>
                  <a:pt x="1536700" y="62484"/>
                </a:lnTo>
                <a:lnTo>
                  <a:pt x="1549400" y="64008"/>
                </a:lnTo>
                <a:lnTo>
                  <a:pt x="1562100" y="39624"/>
                </a:lnTo>
                <a:close/>
              </a:path>
              <a:path w="2019300" h="108585">
                <a:moveTo>
                  <a:pt x="1536700" y="62484"/>
                </a:moveTo>
                <a:lnTo>
                  <a:pt x="1536700" y="56388"/>
                </a:lnTo>
                <a:lnTo>
                  <a:pt x="1524000" y="60960"/>
                </a:lnTo>
                <a:lnTo>
                  <a:pt x="1536700" y="62484"/>
                </a:lnTo>
                <a:close/>
              </a:path>
              <a:path w="2019300" h="108585">
                <a:moveTo>
                  <a:pt x="1587500" y="44196"/>
                </a:moveTo>
                <a:lnTo>
                  <a:pt x="1562100" y="39624"/>
                </a:lnTo>
                <a:lnTo>
                  <a:pt x="1549400" y="64008"/>
                </a:lnTo>
                <a:lnTo>
                  <a:pt x="1562100" y="64008"/>
                </a:lnTo>
                <a:lnTo>
                  <a:pt x="1562100" y="65532"/>
                </a:lnTo>
                <a:lnTo>
                  <a:pt x="1574800" y="67056"/>
                </a:lnTo>
                <a:lnTo>
                  <a:pt x="1574800" y="44196"/>
                </a:lnTo>
                <a:lnTo>
                  <a:pt x="1587500" y="44196"/>
                </a:lnTo>
                <a:close/>
              </a:path>
              <a:path w="2019300" h="108585">
                <a:moveTo>
                  <a:pt x="1562100" y="65532"/>
                </a:moveTo>
                <a:lnTo>
                  <a:pt x="1562100" y="64008"/>
                </a:lnTo>
                <a:lnTo>
                  <a:pt x="1549400" y="64008"/>
                </a:lnTo>
                <a:lnTo>
                  <a:pt x="1562100" y="65532"/>
                </a:lnTo>
                <a:close/>
              </a:path>
              <a:path w="2019300" h="108585">
                <a:moveTo>
                  <a:pt x="1600200" y="62484"/>
                </a:moveTo>
                <a:lnTo>
                  <a:pt x="1600200" y="48768"/>
                </a:lnTo>
                <a:lnTo>
                  <a:pt x="1587500" y="44196"/>
                </a:lnTo>
                <a:lnTo>
                  <a:pt x="1574800" y="44196"/>
                </a:lnTo>
                <a:lnTo>
                  <a:pt x="1574800" y="67056"/>
                </a:lnTo>
                <a:lnTo>
                  <a:pt x="1587500" y="68580"/>
                </a:lnTo>
                <a:lnTo>
                  <a:pt x="1600200" y="62484"/>
                </a:lnTo>
                <a:close/>
              </a:path>
              <a:path w="2019300" h="108585">
                <a:moveTo>
                  <a:pt x="1587500" y="68580"/>
                </a:moveTo>
                <a:lnTo>
                  <a:pt x="1574800" y="67056"/>
                </a:lnTo>
                <a:lnTo>
                  <a:pt x="1574800" y="68580"/>
                </a:lnTo>
                <a:lnTo>
                  <a:pt x="1587500" y="68580"/>
                </a:lnTo>
                <a:close/>
              </a:path>
              <a:path w="2019300" h="108585">
                <a:moveTo>
                  <a:pt x="1625600" y="47244"/>
                </a:moveTo>
                <a:lnTo>
                  <a:pt x="1587500" y="44196"/>
                </a:lnTo>
                <a:lnTo>
                  <a:pt x="1600200" y="48768"/>
                </a:lnTo>
                <a:lnTo>
                  <a:pt x="1600200" y="69342"/>
                </a:lnTo>
                <a:lnTo>
                  <a:pt x="1612900" y="70104"/>
                </a:lnTo>
                <a:lnTo>
                  <a:pt x="1612900" y="47244"/>
                </a:lnTo>
                <a:lnTo>
                  <a:pt x="1625600" y="47244"/>
                </a:lnTo>
                <a:close/>
              </a:path>
              <a:path w="2019300" h="108585">
                <a:moveTo>
                  <a:pt x="1600200" y="69342"/>
                </a:moveTo>
                <a:lnTo>
                  <a:pt x="1600200" y="62484"/>
                </a:lnTo>
                <a:lnTo>
                  <a:pt x="1587500" y="68580"/>
                </a:lnTo>
                <a:lnTo>
                  <a:pt x="1600200" y="69342"/>
                </a:lnTo>
                <a:close/>
              </a:path>
              <a:path w="2019300" h="108585">
                <a:moveTo>
                  <a:pt x="1625600" y="47244"/>
                </a:moveTo>
                <a:lnTo>
                  <a:pt x="1612900" y="47244"/>
                </a:lnTo>
                <a:lnTo>
                  <a:pt x="1612900" y="70104"/>
                </a:lnTo>
                <a:lnTo>
                  <a:pt x="1625600" y="47244"/>
                </a:lnTo>
                <a:close/>
              </a:path>
              <a:path w="2019300" h="108585">
                <a:moveTo>
                  <a:pt x="1648690" y="51400"/>
                </a:moveTo>
                <a:lnTo>
                  <a:pt x="1625600" y="47244"/>
                </a:lnTo>
                <a:lnTo>
                  <a:pt x="1612900" y="70104"/>
                </a:lnTo>
                <a:lnTo>
                  <a:pt x="1638300" y="73152"/>
                </a:lnTo>
                <a:lnTo>
                  <a:pt x="1638300" y="56388"/>
                </a:lnTo>
                <a:lnTo>
                  <a:pt x="1648690" y="51400"/>
                </a:lnTo>
                <a:close/>
              </a:path>
              <a:path w="2019300" h="108585">
                <a:moveTo>
                  <a:pt x="1625600" y="71628"/>
                </a:moveTo>
                <a:lnTo>
                  <a:pt x="1612900" y="70104"/>
                </a:lnTo>
                <a:lnTo>
                  <a:pt x="1612900" y="71628"/>
                </a:lnTo>
                <a:lnTo>
                  <a:pt x="1625600" y="71628"/>
                </a:lnTo>
                <a:close/>
              </a:path>
              <a:path w="2019300" h="108585">
                <a:moveTo>
                  <a:pt x="1676400" y="54864"/>
                </a:moveTo>
                <a:lnTo>
                  <a:pt x="1651000" y="51816"/>
                </a:lnTo>
                <a:lnTo>
                  <a:pt x="1648690" y="51400"/>
                </a:lnTo>
                <a:lnTo>
                  <a:pt x="1638300" y="56388"/>
                </a:lnTo>
                <a:lnTo>
                  <a:pt x="1638300" y="70104"/>
                </a:lnTo>
                <a:lnTo>
                  <a:pt x="1651000" y="74676"/>
                </a:lnTo>
                <a:lnTo>
                  <a:pt x="1663700" y="74676"/>
                </a:lnTo>
                <a:lnTo>
                  <a:pt x="1663700" y="59436"/>
                </a:lnTo>
                <a:lnTo>
                  <a:pt x="1676400" y="54864"/>
                </a:lnTo>
                <a:close/>
              </a:path>
              <a:path w="2019300" h="108585">
                <a:moveTo>
                  <a:pt x="1651000" y="74676"/>
                </a:moveTo>
                <a:lnTo>
                  <a:pt x="1638300" y="70104"/>
                </a:lnTo>
                <a:lnTo>
                  <a:pt x="1638300" y="73152"/>
                </a:lnTo>
                <a:lnTo>
                  <a:pt x="1651000" y="74676"/>
                </a:lnTo>
                <a:close/>
              </a:path>
              <a:path w="2019300" h="108585">
                <a:moveTo>
                  <a:pt x="1663700" y="53340"/>
                </a:moveTo>
                <a:lnTo>
                  <a:pt x="1663700" y="50292"/>
                </a:lnTo>
                <a:lnTo>
                  <a:pt x="1651000" y="50292"/>
                </a:lnTo>
                <a:lnTo>
                  <a:pt x="1648690" y="51400"/>
                </a:lnTo>
                <a:lnTo>
                  <a:pt x="1651000" y="51816"/>
                </a:lnTo>
                <a:lnTo>
                  <a:pt x="1663700" y="53340"/>
                </a:lnTo>
                <a:close/>
              </a:path>
              <a:path w="2019300" h="108585">
                <a:moveTo>
                  <a:pt x="1672166" y="77216"/>
                </a:moveTo>
                <a:lnTo>
                  <a:pt x="1663700" y="73152"/>
                </a:lnTo>
                <a:lnTo>
                  <a:pt x="1663700" y="74676"/>
                </a:lnTo>
                <a:lnTo>
                  <a:pt x="1651000" y="74676"/>
                </a:lnTo>
                <a:lnTo>
                  <a:pt x="1672166" y="77216"/>
                </a:lnTo>
                <a:close/>
              </a:path>
              <a:path w="2019300" h="108585">
                <a:moveTo>
                  <a:pt x="1714500" y="59436"/>
                </a:moveTo>
                <a:lnTo>
                  <a:pt x="1676400" y="54864"/>
                </a:lnTo>
                <a:lnTo>
                  <a:pt x="1663700" y="59436"/>
                </a:lnTo>
                <a:lnTo>
                  <a:pt x="1663700" y="73152"/>
                </a:lnTo>
                <a:lnTo>
                  <a:pt x="1672166" y="77216"/>
                </a:lnTo>
                <a:lnTo>
                  <a:pt x="1676400" y="77724"/>
                </a:lnTo>
                <a:lnTo>
                  <a:pt x="1685925" y="79248"/>
                </a:lnTo>
                <a:lnTo>
                  <a:pt x="1689100" y="79248"/>
                </a:lnTo>
                <a:lnTo>
                  <a:pt x="1689100" y="79756"/>
                </a:lnTo>
                <a:lnTo>
                  <a:pt x="1701800" y="81788"/>
                </a:lnTo>
                <a:lnTo>
                  <a:pt x="1701800" y="59436"/>
                </a:lnTo>
                <a:lnTo>
                  <a:pt x="1714500" y="59436"/>
                </a:lnTo>
                <a:close/>
              </a:path>
              <a:path w="2019300" h="108585">
                <a:moveTo>
                  <a:pt x="1685925" y="79248"/>
                </a:moveTo>
                <a:lnTo>
                  <a:pt x="1676400" y="77724"/>
                </a:lnTo>
                <a:lnTo>
                  <a:pt x="1672166" y="77216"/>
                </a:lnTo>
                <a:lnTo>
                  <a:pt x="1676400" y="79248"/>
                </a:lnTo>
                <a:lnTo>
                  <a:pt x="1685925" y="79248"/>
                </a:lnTo>
                <a:close/>
              </a:path>
              <a:path w="2019300" h="108585">
                <a:moveTo>
                  <a:pt x="1689100" y="56388"/>
                </a:moveTo>
                <a:lnTo>
                  <a:pt x="1689100" y="54864"/>
                </a:lnTo>
                <a:lnTo>
                  <a:pt x="1676400" y="54864"/>
                </a:lnTo>
                <a:lnTo>
                  <a:pt x="1689100" y="56388"/>
                </a:lnTo>
                <a:close/>
              </a:path>
              <a:path w="2019300" h="108585">
                <a:moveTo>
                  <a:pt x="1689100" y="79756"/>
                </a:moveTo>
                <a:lnTo>
                  <a:pt x="1689100" y="79248"/>
                </a:lnTo>
                <a:lnTo>
                  <a:pt x="1685925" y="79248"/>
                </a:lnTo>
                <a:lnTo>
                  <a:pt x="1689100" y="79756"/>
                </a:lnTo>
                <a:close/>
              </a:path>
              <a:path w="2019300" h="108585">
                <a:moveTo>
                  <a:pt x="1727200" y="77724"/>
                </a:moveTo>
                <a:lnTo>
                  <a:pt x="1727200" y="64008"/>
                </a:lnTo>
                <a:lnTo>
                  <a:pt x="1714500" y="59436"/>
                </a:lnTo>
                <a:lnTo>
                  <a:pt x="1701800" y="59436"/>
                </a:lnTo>
                <a:lnTo>
                  <a:pt x="1701800" y="81788"/>
                </a:lnTo>
                <a:lnTo>
                  <a:pt x="1714500" y="83820"/>
                </a:lnTo>
                <a:lnTo>
                  <a:pt x="1727200" y="77724"/>
                </a:lnTo>
                <a:close/>
              </a:path>
              <a:path w="2019300" h="108585">
                <a:moveTo>
                  <a:pt x="1714500" y="83820"/>
                </a:moveTo>
                <a:lnTo>
                  <a:pt x="1701800" y="81788"/>
                </a:lnTo>
                <a:lnTo>
                  <a:pt x="1701800" y="83820"/>
                </a:lnTo>
                <a:lnTo>
                  <a:pt x="1714500" y="83820"/>
                </a:lnTo>
                <a:close/>
              </a:path>
              <a:path w="2019300" h="108585">
                <a:moveTo>
                  <a:pt x="1739900" y="62484"/>
                </a:moveTo>
                <a:lnTo>
                  <a:pt x="1714500" y="59436"/>
                </a:lnTo>
                <a:lnTo>
                  <a:pt x="1727200" y="64008"/>
                </a:lnTo>
                <a:lnTo>
                  <a:pt x="1727200" y="67056"/>
                </a:lnTo>
                <a:lnTo>
                  <a:pt x="1739900" y="62484"/>
                </a:lnTo>
                <a:close/>
              </a:path>
              <a:path w="2019300" h="108585">
                <a:moveTo>
                  <a:pt x="1739900" y="86868"/>
                </a:moveTo>
                <a:lnTo>
                  <a:pt x="1727200" y="82296"/>
                </a:lnTo>
                <a:lnTo>
                  <a:pt x="1727200" y="77724"/>
                </a:lnTo>
                <a:lnTo>
                  <a:pt x="1714500" y="83820"/>
                </a:lnTo>
                <a:lnTo>
                  <a:pt x="1739900" y="86868"/>
                </a:lnTo>
                <a:close/>
              </a:path>
              <a:path w="2019300" h="108585">
                <a:moveTo>
                  <a:pt x="1778000" y="65532"/>
                </a:moveTo>
                <a:lnTo>
                  <a:pt x="1739900" y="62484"/>
                </a:lnTo>
                <a:lnTo>
                  <a:pt x="1727200" y="67056"/>
                </a:lnTo>
                <a:lnTo>
                  <a:pt x="1727200" y="82296"/>
                </a:lnTo>
                <a:lnTo>
                  <a:pt x="1739900" y="86868"/>
                </a:lnTo>
                <a:lnTo>
                  <a:pt x="1752600" y="86868"/>
                </a:lnTo>
                <a:lnTo>
                  <a:pt x="1752600" y="71628"/>
                </a:lnTo>
                <a:lnTo>
                  <a:pt x="1765300" y="65532"/>
                </a:lnTo>
                <a:lnTo>
                  <a:pt x="1778000" y="65532"/>
                </a:lnTo>
                <a:close/>
              </a:path>
              <a:path w="2019300" h="108585">
                <a:moveTo>
                  <a:pt x="1752600" y="63500"/>
                </a:moveTo>
                <a:lnTo>
                  <a:pt x="1752600" y="62484"/>
                </a:lnTo>
                <a:lnTo>
                  <a:pt x="1739900" y="62484"/>
                </a:lnTo>
                <a:lnTo>
                  <a:pt x="1752600" y="63500"/>
                </a:lnTo>
                <a:close/>
              </a:path>
              <a:path w="2019300" h="108585">
                <a:moveTo>
                  <a:pt x="1765300" y="89916"/>
                </a:moveTo>
                <a:lnTo>
                  <a:pt x="1752600" y="85344"/>
                </a:lnTo>
                <a:lnTo>
                  <a:pt x="1752600" y="86868"/>
                </a:lnTo>
                <a:lnTo>
                  <a:pt x="1739900" y="86868"/>
                </a:lnTo>
                <a:lnTo>
                  <a:pt x="1765300" y="89916"/>
                </a:lnTo>
                <a:close/>
              </a:path>
              <a:path w="2019300" h="108585">
                <a:moveTo>
                  <a:pt x="1777492" y="66507"/>
                </a:moveTo>
                <a:lnTo>
                  <a:pt x="1765300" y="65532"/>
                </a:lnTo>
                <a:lnTo>
                  <a:pt x="1752600" y="71628"/>
                </a:lnTo>
                <a:lnTo>
                  <a:pt x="1752600" y="85344"/>
                </a:lnTo>
                <a:lnTo>
                  <a:pt x="1765300" y="89916"/>
                </a:lnTo>
                <a:lnTo>
                  <a:pt x="1777492" y="66507"/>
                </a:lnTo>
                <a:close/>
              </a:path>
              <a:path w="2019300" h="108585">
                <a:moveTo>
                  <a:pt x="1778000" y="65532"/>
                </a:moveTo>
                <a:lnTo>
                  <a:pt x="1765300" y="65532"/>
                </a:lnTo>
                <a:lnTo>
                  <a:pt x="1777492" y="66507"/>
                </a:lnTo>
                <a:lnTo>
                  <a:pt x="1778000" y="65532"/>
                </a:lnTo>
                <a:close/>
              </a:path>
              <a:path w="2019300" h="108585">
                <a:moveTo>
                  <a:pt x="1803400" y="68580"/>
                </a:moveTo>
                <a:lnTo>
                  <a:pt x="1777492" y="66507"/>
                </a:lnTo>
                <a:lnTo>
                  <a:pt x="1765300" y="89916"/>
                </a:lnTo>
                <a:lnTo>
                  <a:pt x="1778000" y="89916"/>
                </a:lnTo>
                <a:lnTo>
                  <a:pt x="1778000" y="73152"/>
                </a:lnTo>
                <a:lnTo>
                  <a:pt x="1790700" y="68580"/>
                </a:lnTo>
                <a:lnTo>
                  <a:pt x="1803400" y="68580"/>
                </a:lnTo>
                <a:close/>
              </a:path>
              <a:path w="2019300" h="108585">
                <a:moveTo>
                  <a:pt x="1790700" y="92964"/>
                </a:moveTo>
                <a:lnTo>
                  <a:pt x="1778000" y="88392"/>
                </a:lnTo>
                <a:lnTo>
                  <a:pt x="1778000" y="89916"/>
                </a:lnTo>
                <a:lnTo>
                  <a:pt x="1765300" y="89916"/>
                </a:lnTo>
                <a:lnTo>
                  <a:pt x="1790700" y="92964"/>
                </a:lnTo>
                <a:close/>
              </a:path>
              <a:path w="2019300" h="108585">
                <a:moveTo>
                  <a:pt x="1778000" y="66548"/>
                </a:moveTo>
                <a:lnTo>
                  <a:pt x="1778000" y="65532"/>
                </a:lnTo>
                <a:lnTo>
                  <a:pt x="1777492" y="66507"/>
                </a:lnTo>
                <a:lnTo>
                  <a:pt x="1778000" y="66548"/>
                </a:lnTo>
                <a:close/>
              </a:path>
              <a:path w="2019300" h="108585">
                <a:moveTo>
                  <a:pt x="1803400" y="68580"/>
                </a:moveTo>
                <a:lnTo>
                  <a:pt x="1790700" y="68580"/>
                </a:lnTo>
                <a:lnTo>
                  <a:pt x="1778000" y="73152"/>
                </a:lnTo>
                <a:lnTo>
                  <a:pt x="1778000" y="88392"/>
                </a:lnTo>
                <a:lnTo>
                  <a:pt x="1790700" y="92964"/>
                </a:lnTo>
                <a:lnTo>
                  <a:pt x="1803400" y="68580"/>
                </a:lnTo>
                <a:close/>
              </a:path>
              <a:path w="2019300" h="108585">
                <a:moveTo>
                  <a:pt x="1816100" y="88392"/>
                </a:moveTo>
                <a:lnTo>
                  <a:pt x="1816100" y="73152"/>
                </a:lnTo>
                <a:lnTo>
                  <a:pt x="1803400" y="68580"/>
                </a:lnTo>
                <a:lnTo>
                  <a:pt x="1790700" y="92964"/>
                </a:lnTo>
                <a:lnTo>
                  <a:pt x="1803400" y="92964"/>
                </a:lnTo>
                <a:lnTo>
                  <a:pt x="1816100" y="88392"/>
                </a:lnTo>
                <a:close/>
              </a:path>
              <a:path w="2019300" h="108585">
                <a:moveTo>
                  <a:pt x="1828800" y="71628"/>
                </a:moveTo>
                <a:lnTo>
                  <a:pt x="1816100" y="71628"/>
                </a:lnTo>
                <a:lnTo>
                  <a:pt x="1816100" y="88392"/>
                </a:lnTo>
                <a:lnTo>
                  <a:pt x="1803400" y="92964"/>
                </a:lnTo>
                <a:lnTo>
                  <a:pt x="1790700" y="92964"/>
                </a:lnTo>
                <a:lnTo>
                  <a:pt x="1816100" y="96012"/>
                </a:lnTo>
                <a:lnTo>
                  <a:pt x="1828800" y="71628"/>
                </a:lnTo>
                <a:close/>
              </a:path>
              <a:path w="2019300" h="108585">
                <a:moveTo>
                  <a:pt x="1828800" y="71628"/>
                </a:moveTo>
                <a:lnTo>
                  <a:pt x="1803400" y="68580"/>
                </a:lnTo>
                <a:lnTo>
                  <a:pt x="1816100" y="73152"/>
                </a:lnTo>
                <a:lnTo>
                  <a:pt x="1816100" y="71628"/>
                </a:lnTo>
                <a:lnTo>
                  <a:pt x="1828800" y="71628"/>
                </a:lnTo>
                <a:close/>
              </a:path>
              <a:path w="2019300" h="108585">
                <a:moveTo>
                  <a:pt x="1837266" y="74676"/>
                </a:moveTo>
                <a:lnTo>
                  <a:pt x="1828800" y="71628"/>
                </a:lnTo>
                <a:lnTo>
                  <a:pt x="1816100" y="96012"/>
                </a:lnTo>
                <a:lnTo>
                  <a:pt x="1828800" y="96012"/>
                </a:lnTo>
                <a:lnTo>
                  <a:pt x="1828800" y="77724"/>
                </a:lnTo>
                <a:lnTo>
                  <a:pt x="1837266" y="74676"/>
                </a:lnTo>
                <a:close/>
              </a:path>
              <a:path w="2019300" h="108585">
                <a:moveTo>
                  <a:pt x="1841500" y="97536"/>
                </a:moveTo>
                <a:lnTo>
                  <a:pt x="1832428" y="94270"/>
                </a:lnTo>
                <a:lnTo>
                  <a:pt x="1828800" y="96012"/>
                </a:lnTo>
                <a:lnTo>
                  <a:pt x="1816100" y="96012"/>
                </a:lnTo>
                <a:lnTo>
                  <a:pt x="1841500" y="97536"/>
                </a:lnTo>
                <a:close/>
              </a:path>
              <a:path w="2019300" h="108585">
                <a:moveTo>
                  <a:pt x="1854200" y="73152"/>
                </a:moveTo>
                <a:lnTo>
                  <a:pt x="1828800" y="71628"/>
                </a:lnTo>
                <a:lnTo>
                  <a:pt x="1837266" y="74676"/>
                </a:lnTo>
                <a:lnTo>
                  <a:pt x="1841500" y="73152"/>
                </a:lnTo>
                <a:lnTo>
                  <a:pt x="1854200" y="73152"/>
                </a:lnTo>
                <a:close/>
              </a:path>
              <a:path w="2019300" h="108585">
                <a:moveTo>
                  <a:pt x="1841500" y="89916"/>
                </a:moveTo>
                <a:lnTo>
                  <a:pt x="1841500" y="76200"/>
                </a:lnTo>
                <a:lnTo>
                  <a:pt x="1837266" y="74676"/>
                </a:lnTo>
                <a:lnTo>
                  <a:pt x="1828800" y="77724"/>
                </a:lnTo>
                <a:lnTo>
                  <a:pt x="1828800" y="92964"/>
                </a:lnTo>
                <a:lnTo>
                  <a:pt x="1832428" y="94270"/>
                </a:lnTo>
                <a:lnTo>
                  <a:pt x="1841500" y="89916"/>
                </a:lnTo>
                <a:close/>
              </a:path>
              <a:path w="2019300" h="108585">
                <a:moveTo>
                  <a:pt x="1832428" y="94270"/>
                </a:moveTo>
                <a:lnTo>
                  <a:pt x="1828800" y="92964"/>
                </a:lnTo>
                <a:lnTo>
                  <a:pt x="1828800" y="96012"/>
                </a:lnTo>
                <a:lnTo>
                  <a:pt x="1832428" y="94270"/>
                </a:lnTo>
                <a:close/>
              </a:path>
              <a:path w="2019300" h="108585">
                <a:moveTo>
                  <a:pt x="1841500" y="97536"/>
                </a:moveTo>
                <a:lnTo>
                  <a:pt x="1841500" y="89916"/>
                </a:lnTo>
                <a:lnTo>
                  <a:pt x="1832428" y="94270"/>
                </a:lnTo>
                <a:lnTo>
                  <a:pt x="1841500" y="97536"/>
                </a:lnTo>
                <a:close/>
              </a:path>
              <a:path w="2019300" h="108585">
                <a:moveTo>
                  <a:pt x="1854200" y="73152"/>
                </a:moveTo>
                <a:lnTo>
                  <a:pt x="1841500" y="73152"/>
                </a:lnTo>
                <a:lnTo>
                  <a:pt x="1837266" y="74676"/>
                </a:lnTo>
                <a:lnTo>
                  <a:pt x="1841500" y="76200"/>
                </a:lnTo>
                <a:lnTo>
                  <a:pt x="1841500" y="97536"/>
                </a:lnTo>
                <a:lnTo>
                  <a:pt x="1854200" y="73152"/>
                </a:lnTo>
                <a:close/>
              </a:path>
              <a:path w="2019300" h="108585">
                <a:moveTo>
                  <a:pt x="1866900" y="74676"/>
                </a:moveTo>
                <a:lnTo>
                  <a:pt x="1854200" y="73152"/>
                </a:lnTo>
                <a:lnTo>
                  <a:pt x="1841500" y="97536"/>
                </a:lnTo>
                <a:lnTo>
                  <a:pt x="1854200" y="97536"/>
                </a:lnTo>
                <a:lnTo>
                  <a:pt x="1854200" y="80772"/>
                </a:lnTo>
                <a:lnTo>
                  <a:pt x="1866900" y="74676"/>
                </a:lnTo>
                <a:close/>
              </a:path>
              <a:path w="2019300" h="108585">
                <a:moveTo>
                  <a:pt x="1866900" y="100584"/>
                </a:moveTo>
                <a:lnTo>
                  <a:pt x="1854200" y="94488"/>
                </a:lnTo>
                <a:lnTo>
                  <a:pt x="1854200" y="97536"/>
                </a:lnTo>
                <a:lnTo>
                  <a:pt x="1841500" y="97536"/>
                </a:lnTo>
                <a:lnTo>
                  <a:pt x="1866900" y="100584"/>
                </a:lnTo>
                <a:close/>
              </a:path>
              <a:path w="2019300" h="108585">
                <a:moveTo>
                  <a:pt x="1892300" y="76200"/>
                </a:moveTo>
                <a:lnTo>
                  <a:pt x="1866900" y="74676"/>
                </a:lnTo>
                <a:lnTo>
                  <a:pt x="1854200" y="80772"/>
                </a:lnTo>
                <a:lnTo>
                  <a:pt x="1854200" y="94488"/>
                </a:lnTo>
                <a:lnTo>
                  <a:pt x="1866900" y="100584"/>
                </a:lnTo>
                <a:lnTo>
                  <a:pt x="1879600" y="100584"/>
                </a:lnTo>
                <a:lnTo>
                  <a:pt x="1879600" y="76200"/>
                </a:lnTo>
                <a:lnTo>
                  <a:pt x="1892300" y="76200"/>
                </a:lnTo>
                <a:close/>
              </a:path>
              <a:path w="2019300" h="108585">
                <a:moveTo>
                  <a:pt x="1879600" y="75438"/>
                </a:moveTo>
                <a:lnTo>
                  <a:pt x="1879600" y="74676"/>
                </a:lnTo>
                <a:lnTo>
                  <a:pt x="1866900" y="74676"/>
                </a:lnTo>
                <a:lnTo>
                  <a:pt x="1879600" y="75438"/>
                </a:lnTo>
                <a:close/>
              </a:path>
              <a:path w="2019300" h="108585">
                <a:moveTo>
                  <a:pt x="1900237" y="80010"/>
                </a:moveTo>
                <a:lnTo>
                  <a:pt x="1892300" y="76200"/>
                </a:lnTo>
                <a:lnTo>
                  <a:pt x="1879600" y="76200"/>
                </a:lnTo>
                <a:lnTo>
                  <a:pt x="1879600" y="100584"/>
                </a:lnTo>
                <a:lnTo>
                  <a:pt x="1866900" y="100584"/>
                </a:lnTo>
                <a:lnTo>
                  <a:pt x="1892300" y="102108"/>
                </a:lnTo>
                <a:lnTo>
                  <a:pt x="1892300" y="83820"/>
                </a:lnTo>
                <a:lnTo>
                  <a:pt x="1900237" y="80010"/>
                </a:lnTo>
                <a:close/>
              </a:path>
              <a:path w="2019300" h="108585">
                <a:moveTo>
                  <a:pt x="1892300" y="102108"/>
                </a:moveTo>
                <a:lnTo>
                  <a:pt x="1879600" y="101346"/>
                </a:lnTo>
                <a:lnTo>
                  <a:pt x="1879600" y="102108"/>
                </a:lnTo>
                <a:lnTo>
                  <a:pt x="1892300" y="102108"/>
                </a:lnTo>
                <a:close/>
              </a:path>
              <a:path w="2019300" h="108585">
                <a:moveTo>
                  <a:pt x="1917700" y="77724"/>
                </a:moveTo>
                <a:lnTo>
                  <a:pt x="1892300" y="76200"/>
                </a:lnTo>
                <a:lnTo>
                  <a:pt x="1900237" y="80010"/>
                </a:lnTo>
                <a:lnTo>
                  <a:pt x="1905000" y="77724"/>
                </a:lnTo>
                <a:lnTo>
                  <a:pt x="1917700" y="77724"/>
                </a:lnTo>
                <a:close/>
              </a:path>
              <a:path w="2019300" h="108585">
                <a:moveTo>
                  <a:pt x="1905000" y="96012"/>
                </a:moveTo>
                <a:lnTo>
                  <a:pt x="1905000" y="82296"/>
                </a:lnTo>
                <a:lnTo>
                  <a:pt x="1900237" y="80010"/>
                </a:lnTo>
                <a:lnTo>
                  <a:pt x="1892300" y="83820"/>
                </a:lnTo>
                <a:lnTo>
                  <a:pt x="1892300" y="97536"/>
                </a:lnTo>
                <a:lnTo>
                  <a:pt x="1897062" y="99822"/>
                </a:lnTo>
                <a:lnTo>
                  <a:pt x="1905000" y="96012"/>
                </a:lnTo>
                <a:close/>
              </a:path>
              <a:path w="2019300" h="108585">
                <a:moveTo>
                  <a:pt x="1897062" y="99822"/>
                </a:moveTo>
                <a:lnTo>
                  <a:pt x="1892300" y="97536"/>
                </a:lnTo>
                <a:lnTo>
                  <a:pt x="1892300" y="102108"/>
                </a:lnTo>
                <a:lnTo>
                  <a:pt x="1897062" y="99822"/>
                </a:lnTo>
                <a:close/>
              </a:path>
              <a:path w="2019300" h="108585">
                <a:moveTo>
                  <a:pt x="1905000" y="103632"/>
                </a:moveTo>
                <a:lnTo>
                  <a:pt x="1897062" y="99822"/>
                </a:lnTo>
                <a:lnTo>
                  <a:pt x="1892300" y="102108"/>
                </a:lnTo>
                <a:lnTo>
                  <a:pt x="1905000" y="103632"/>
                </a:lnTo>
                <a:close/>
              </a:path>
              <a:path w="2019300" h="108585">
                <a:moveTo>
                  <a:pt x="1905000" y="103632"/>
                </a:moveTo>
                <a:lnTo>
                  <a:pt x="1905000" y="96012"/>
                </a:lnTo>
                <a:lnTo>
                  <a:pt x="1897062" y="99822"/>
                </a:lnTo>
                <a:lnTo>
                  <a:pt x="1905000" y="103632"/>
                </a:lnTo>
                <a:close/>
              </a:path>
              <a:path w="2019300" h="108585">
                <a:moveTo>
                  <a:pt x="1917700" y="77724"/>
                </a:moveTo>
                <a:lnTo>
                  <a:pt x="1905000" y="77724"/>
                </a:lnTo>
                <a:lnTo>
                  <a:pt x="1900237" y="80010"/>
                </a:lnTo>
                <a:lnTo>
                  <a:pt x="1905000" y="82296"/>
                </a:lnTo>
                <a:lnTo>
                  <a:pt x="1905000" y="103632"/>
                </a:lnTo>
                <a:lnTo>
                  <a:pt x="1917700" y="77724"/>
                </a:lnTo>
                <a:close/>
              </a:path>
              <a:path w="2019300" h="108585">
                <a:moveTo>
                  <a:pt x="1930400" y="97536"/>
                </a:moveTo>
                <a:lnTo>
                  <a:pt x="1930400" y="83820"/>
                </a:lnTo>
                <a:lnTo>
                  <a:pt x="1920875" y="79248"/>
                </a:lnTo>
                <a:lnTo>
                  <a:pt x="1917700" y="79248"/>
                </a:lnTo>
                <a:lnTo>
                  <a:pt x="1917700" y="77724"/>
                </a:lnTo>
                <a:lnTo>
                  <a:pt x="1905000" y="103632"/>
                </a:lnTo>
                <a:lnTo>
                  <a:pt x="1917700" y="103632"/>
                </a:lnTo>
                <a:lnTo>
                  <a:pt x="1917700" y="79248"/>
                </a:lnTo>
                <a:lnTo>
                  <a:pt x="1920875" y="79248"/>
                </a:lnTo>
                <a:lnTo>
                  <a:pt x="1920875" y="102108"/>
                </a:lnTo>
                <a:lnTo>
                  <a:pt x="1930400" y="97536"/>
                </a:lnTo>
                <a:close/>
              </a:path>
              <a:path w="2019300" h="108585">
                <a:moveTo>
                  <a:pt x="1943100" y="99060"/>
                </a:moveTo>
                <a:lnTo>
                  <a:pt x="1943100" y="85344"/>
                </a:lnTo>
                <a:lnTo>
                  <a:pt x="1933575" y="80772"/>
                </a:lnTo>
                <a:lnTo>
                  <a:pt x="1930400" y="80772"/>
                </a:lnTo>
                <a:lnTo>
                  <a:pt x="1930400" y="97536"/>
                </a:lnTo>
                <a:lnTo>
                  <a:pt x="1917700" y="103632"/>
                </a:lnTo>
                <a:lnTo>
                  <a:pt x="1905000" y="103632"/>
                </a:lnTo>
                <a:lnTo>
                  <a:pt x="1930400" y="105156"/>
                </a:lnTo>
                <a:lnTo>
                  <a:pt x="1943100" y="99060"/>
                </a:lnTo>
                <a:close/>
              </a:path>
              <a:path w="2019300" h="108585">
                <a:moveTo>
                  <a:pt x="1930400" y="79248"/>
                </a:moveTo>
                <a:lnTo>
                  <a:pt x="1917700" y="77724"/>
                </a:lnTo>
                <a:lnTo>
                  <a:pt x="1920875" y="79248"/>
                </a:lnTo>
                <a:lnTo>
                  <a:pt x="1930400" y="79248"/>
                </a:lnTo>
                <a:close/>
              </a:path>
              <a:path w="2019300" h="108585">
                <a:moveTo>
                  <a:pt x="1930400" y="105156"/>
                </a:moveTo>
                <a:lnTo>
                  <a:pt x="1917700" y="104394"/>
                </a:lnTo>
                <a:lnTo>
                  <a:pt x="1917700" y="105156"/>
                </a:lnTo>
                <a:lnTo>
                  <a:pt x="1930400" y="105156"/>
                </a:lnTo>
                <a:close/>
              </a:path>
              <a:path w="2019300" h="108585">
                <a:moveTo>
                  <a:pt x="1933575" y="80772"/>
                </a:moveTo>
                <a:lnTo>
                  <a:pt x="1930400" y="79248"/>
                </a:lnTo>
                <a:lnTo>
                  <a:pt x="1920875" y="79248"/>
                </a:lnTo>
                <a:lnTo>
                  <a:pt x="1930400" y="83820"/>
                </a:lnTo>
                <a:lnTo>
                  <a:pt x="1930400" y="80772"/>
                </a:lnTo>
                <a:lnTo>
                  <a:pt x="1933575" y="80772"/>
                </a:lnTo>
                <a:close/>
              </a:path>
              <a:path w="2019300" h="108585">
                <a:moveTo>
                  <a:pt x="1943100" y="80772"/>
                </a:moveTo>
                <a:lnTo>
                  <a:pt x="1930400" y="79248"/>
                </a:lnTo>
                <a:lnTo>
                  <a:pt x="1933575" y="80772"/>
                </a:lnTo>
                <a:lnTo>
                  <a:pt x="1943100" y="80772"/>
                </a:lnTo>
                <a:close/>
              </a:path>
              <a:path w="2019300" h="108585">
                <a:moveTo>
                  <a:pt x="1955800" y="106680"/>
                </a:moveTo>
                <a:lnTo>
                  <a:pt x="1943100" y="100584"/>
                </a:lnTo>
                <a:lnTo>
                  <a:pt x="1943100" y="99060"/>
                </a:lnTo>
                <a:lnTo>
                  <a:pt x="1930400" y="105156"/>
                </a:lnTo>
                <a:lnTo>
                  <a:pt x="1943100" y="106680"/>
                </a:lnTo>
                <a:lnTo>
                  <a:pt x="1955800" y="106680"/>
                </a:lnTo>
                <a:close/>
              </a:path>
              <a:path w="2019300" h="108585">
                <a:moveTo>
                  <a:pt x="1943100" y="106680"/>
                </a:moveTo>
                <a:lnTo>
                  <a:pt x="1930400" y="105156"/>
                </a:lnTo>
                <a:lnTo>
                  <a:pt x="1930400" y="106680"/>
                </a:lnTo>
                <a:lnTo>
                  <a:pt x="1943100" y="106680"/>
                </a:lnTo>
                <a:close/>
              </a:path>
              <a:path w="2019300" h="108585">
                <a:moveTo>
                  <a:pt x="1955800" y="80772"/>
                </a:moveTo>
                <a:lnTo>
                  <a:pt x="1933575" y="80772"/>
                </a:lnTo>
                <a:lnTo>
                  <a:pt x="1943100" y="85344"/>
                </a:lnTo>
                <a:lnTo>
                  <a:pt x="1943100" y="86868"/>
                </a:lnTo>
                <a:lnTo>
                  <a:pt x="1955800" y="80772"/>
                </a:lnTo>
                <a:close/>
              </a:path>
              <a:path w="2019300" h="108585">
                <a:moveTo>
                  <a:pt x="1968500" y="82296"/>
                </a:moveTo>
                <a:lnTo>
                  <a:pt x="1955800" y="80772"/>
                </a:lnTo>
                <a:lnTo>
                  <a:pt x="1943100" y="86868"/>
                </a:lnTo>
                <a:lnTo>
                  <a:pt x="1943100" y="100584"/>
                </a:lnTo>
                <a:lnTo>
                  <a:pt x="1955800" y="106680"/>
                </a:lnTo>
                <a:lnTo>
                  <a:pt x="1955800" y="88392"/>
                </a:lnTo>
                <a:lnTo>
                  <a:pt x="1968500" y="82296"/>
                </a:lnTo>
                <a:close/>
              </a:path>
              <a:path w="2019300" h="108585">
                <a:moveTo>
                  <a:pt x="1968500" y="82296"/>
                </a:moveTo>
                <a:lnTo>
                  <a:pt x="1968500" y="80772"/>
                </a:lnTo>
                <a:lnTo>
                  <a:pt x="1955800" y="80772"/>
                </a:lnTo>
                <a:lnTo>
                  <a:pt x="1968500" y="82296"/>
                </a:lnTo>
                <a:close/>
              </a:path>
              <a:path w="2019300" h="108585">
                <a:moveTo>
                  <a:pt x="1981200" y="82296"/>
                </a:moveTo>
                <a:lnTo>
                  <a:pt x="1968500" y="82296"/>
                </a:lnTo>
                <a:lnTo>
                  <a:pt x="1955800" y="88392"/>
                </a:lnTo>
                <a:lnTo>
                  <a:pt x="1955800" y="102108"/>
                </a:lnTo>
                <a:lnTo>
                  <a:pt x="1965325" y="106680"/>
                </a:lnTo>
                <a:lnTo>
                  <a:pt x="1968500" y="106680"/>
                </a:lnTo>
                <a:lnTo>
                  <a:pt x="1968500" y="88392"/>
                </a:lnTo>
                <a:lnTo>
                  <a:pt x="1981200" y="82296"/>
                </a:lnTo>
                <a:close/>
              </a:path>
              <a:path w="2019300" h="108585">
                <a:moveTo>
                  <a:pt x="1965325" y="106680"/>
                </a:moveTo>
                <a:lnTo>
                  <a:pt x="1955800" y="102108"/>
                </a:lnTo>
                <a:lnTo>
                  <a:pt x="1955800" y="106680"/>
                </a:lnTo>
                <a:lnTo>
                  <a:pt x="1965325" y="106680"/>
                </a:lnTo>
                <a:close/>
              </a:path>
              <a:path w="2019300" h="108585">
                <a:moveTo>
                  <a:pt x="1968500" y="108204"/>
                </a:moveTo>
                <a:lnTo>
                  <a:pt x="1965325" y="106680"/>
                </a:lnTo>
                <a:lnTo>
                  <a:pt x="1955800" y="106680"/>
                </a:lnTo>
                <a:lnTo>
                  <a:pt x="1968500" y="108204"/>
                </a:lnTo>
                <a:close/>
              </a:path>
              <a:path w="2019300" h="108585">
                <a:moveTo>
                  <a:pt x="1981200" y="108204"/>
                </a:moveTo>
                <a:lnTo>
                  <a:pt x="1968500" y="102108"/>
                </a:lnTo>
                <a:lnTo>
                  <a:pt x="1968500" y="106680"/>
                </a:lnTo>
                <a:lnTo>
                  <a:pt x="1965325" y="106680"/>
                </a:lnTo>
                <a:lnTo>
                  <a:pt x="1968500" y="108204"/>
                </a:lnTo>
                <a:lnTo>
                  <a:pt x="1981200" y="108204"/>
                </a:lnTo>
                <a:close/>
              </a:path>
              <a:path w="2019300" h="108585">
                <a:moveTo>
                  <a:pt x="1987550" y="105156"/>
                </a:moveTo>
                <a:lnTo>
                  <a:pt x="1981200" y="102108"/>
                </a:lnTo>
                <a:lnTo>
                  <a:pt x="1981200" y="82296"/>
                </a:lnTo>
                <a:lnTo>
                  <a:pt x="1968500" y="88392"/>
                </a:lnTo>
                <a:lnTo>
                  <a:pt x="1968500" y="102108"/>
                </a:lnTo>
                <a:lnTo>
                  <a:pt x="1981200" y="108204"/>
                </a:lnTo>
                <a:lnTo>
                  <a:pt x="1981200" y="88392"/>
                </a:lnTo>
                <a:lnTo>
                  <a:pt x="1987550" y="85344"/>
                </a:lnTo>
                <a:lnTo>
                  <a:pt x="1987550" y="105156"/>
                </a:lnTo>
                <a:close/>
              </a:path>
              <a:path w="2019300" h="108585">
                <a:moveTo>
                  <a:pt x="1993900" y="82296"/>
                </a:moveTo>
                <a:lnTo>
                  <a:pt x="1981200" y="82296"/>
                </a:lnTo>
                <a:lnTo>
                  <a:pt x="1987550" y="85344"/>
                </a:lnTo>
                <a:lnTo>
                  <a:pt x="1993900" y="82296"/>
                </a:lnTo>
                <a:close/>
              </a:path>
              <a:path w="2019300" h="108585">
                <a:moveTo>
                  <a:pt x="1998838" y="92371"/>
                </a:moveTo>
                <a:lnTo>
                  <a:pt x="1996888" y="88392"/>
                </a:lnTo>
                <a:lnTo>
                  <a:pt x="1993900" y="88392"/>
                </a:lnTo>
                <a:lnTo>
                  <a:pt x="1987550" y="85344"/>
                </a:lnTo>
                <a:lnTo>
                  <a:pt x="1981200" y="88392"/>
                </a:lnTo>
                <a:lnTo>
                  <a:pt x="1981200" y="102108"/>
                </a:lnTo>
                <a:lnTo>
                  <a:pt x="1987550" y="105156"/>
                </a:lnTo>
                <a:lnTo>
                  <a:pt x="1993900" y="102108"/>
                </a:lnTo>
                <a:lnTo>
                  <a:pt x="1993900" y="92964"/>
                </a:lnTo>
                <a:lnTo>
                  <a:pt x="1998838" y="92371"/>
                </a:lnTo>
                <a:close/>
              </a:path>
              <a:path w="2019300" h="108585">
                <a:moveTo>
                  <a:pt x="1993900" y="108204"/>
                </a:moveTo>
                <a:lnTo>
                  <a:pt x="1987550" y="105156"/>
                </a:lnTo>
                <a:lnTo>
                  <a:pt x="1981200" y="108204"/>
                </a:lnTo>
                <a:lnTo>
                  <a:pt x="1993900" y="108204"/>
                </a:lnTo>
                <a:close/>
              </a:path>
              <a:path w="2019300" h="108585">
                <a:moveTo>
                  <a:pt x="1996888" y="88392"/>
                </a:moveTo>
                <a:lnTo>
                  <a:pt x="1996141" y="86868"/>
                </a:lnTo>
                <a:lnTo>
                  <a:pt x="1993900" y="86868"/>
                </a:lnTo>
                <a:lnTo>
                  <a:pt x="1993900" y="82296"/>
                </a:lnTo>
                <a:lnTo>
                  <a:pt x="1987550" y="85344"/>
                </a:lnTo>
                <a:lnTo>
                  <a:pt x="1993900" y="88392"/>
                </a:lnTo>
                <a:lnTo>
                  <a:pt x="1993900" y="83820"/>
                </a:lnTo>
                <a:lnTo>
                  <a:pt x="1994647" y="83820"/>
                </a:lnTo>
                <a:lnTo>
                  <a:pt x="1994647" y="88392"/>
                </a:lnTo>
                <a:lnTo>
                  <a:pt x="1996888" y="88392"/>
                </a:lnTo>
                <a:close/>
              </a:path>
              <a:path w="2019300" h="108585">
                <a:moveTo>
                  <a:pt x="2000250" y="105156"/>
                </a:moveTo>
                <a:lnTo>
                  <a:pt x="1993900" y="105156"/>
                </a:lnTo>
                <a:lnTo>
                  <a:pt x="1993900" y="102108"/>
                </a:lnTo>
                <a:lnTo>
                  <a:pt x="1987550" y="105156"/>
                </a:lnTo>
                <a:lnTo>
                  <a:pt x="1993900" y="108204"/>
                </a:lnTo>
                <a:lnTo>
                  <a:pt x="2000250" y="105156"/>
                </a:lnTo>
                <a:close/>
              </a:path>
              <a:path w="2019300" h="108585">
                <a:moveTo>
                  <a:pt x="2003425" y="82296"/>
                </a:moveTo>
                <a:lnTo>
                  <a:pt x="1993900" y="82296"/>
                </a:lnTo>
                <a:lnTo>
                  <a:pt x="1996888" y="83730"/>
                </a:lnTo>
                <a:lnTo>
                  <a:pt x="2000250" y="83820"/>
                </a:lnTo>
                <a:lnTo>
                  <a:pt x="2003425" y="82296"/>
                </a:lnTo>
                <a:close/>
              </a:path>
              <a:path w="2019300" h="108585">
                <a:moveTo>
                  <a:pt x="1997075" y="83820"/>
                </a:moveTo>
                <a:lnTo>
                  <a:pt x="1993900" y="82296"/>
                </a:lnTo>
                <a:lnTo>
                  <a:pt x="1994647" y="83820"/>
                </a:lnTo>
                <a:lnTo>
                  <a:pt x="1997075" y="83820"/>
                </a:lnTo>
                <a:close/>
              </a:path>
              <a:path w="2019300" h="108585">
                <a:moveTo>
                  <a:pt x="1995714" y="85997"/>
                </a:moveTo>
                <a:lnTo>
                  <a:pt x="1994647" y="83820"/>
                </a:lnTo>
                <a:lnTo>
                  <a:pt x="1993900" y="83820"/>
                </a:lnTo>
                <a:lnTo>
                  <a:pt x="1993900" y="86868"/>
                </a:lnTo>
                <a:lnTo>
                  <a:pt x="1995714" y="85997"/>
                </a:lnTo>
                <a:close/>
              </a:path>
              <a:path w="2019300" h="108585">
                <a:moveTo>
                  <a:pt x="1996141" y="86868"/>
                </a:moveTo>
                <a:lnTo>
                  <a:pt x="1995714" y="85997"/>
                </a:lnTo>
                <a:lnTo>
                  <a:pt x="1993900" y="86868"/>
                </a:lnTo>
                <a:lnTo>
                  <a:pt x="1996141" y="86868"/>
                </a:lnTo>
                <a:close/>
              </a:path>
              <a:path w="2019300" h="108585">
                <a:moveTo>
                  <a:pt x="2001837" y="98488"/>
                </a:moveTo>
                <a:lnTo>
                  <a:pt x="1998838" y="92371"/>
                </a:lnTo>
                <a:lnTo>
                  <a:pt x="1993900" y="92964"/>
                </a:lnTo>
                <a:lnTo>
                  <a:pt x="1993900" y="97536"/>
                </a:lnTo>
                <a:lnTo>
                  <a:pt x="2001837" y="98488"/>
                </a:lnTo>
                <a:close/>
              </a:path>
              <a:path w="2019300" h="108585">
                <a:moveTo>
                  <a:pt x="2002864" y="100584"/>
                </a:moveTo>
                <a:lnTo>
                  <a:pt x="2001837" y="98488"/>
                </a:lnTo>
                <a:lnTo>
                  <a:pt x="1993900" y="97536"/>
                </a:lnTo>
                <a:lnTo>
                  <a:pt x="1993900" y="100584"/>
                </a:lnTo>
                <a:lnTo>
                  <a:pt x="2002864" y="100584"/>
                </a:lnTo>
                <a:close/>
              </a:path>
              <a:path w="2019300" h="108585">
                <a:moveTo>
                  <a:pt x="2004181" y="103269"/>
                </a:moveTo>
                <a:lnTo>
                  <a:pt x="2002864" y="100584"/>
                </a:lnTo>
                <a:lnTo>
                  <a:pt x="1993900" y="100584"/>
                </a:lnTo>
                <a:lnTo>
                  <a:pt x="1998838" y="103547"/>
                </a:lnTo>
                <a:lnTo>
                  <a:pt x="2003425" y="103632"/>
                </a:lnTo>
                <a:lnTo>
                  <a:pt x="2004181" y="103269"/>
                </a:lnTo>
                <a:close/>
              </a:path>
              <a:path w="2019300" h="108585">
                <a:moveTo>
                  <a:pt x="1998980" y="103632"/>
                </a:moveTo>
                <a:lnTo>
                  <a:pt x="1993900" y="100584"/>
                </a:lnTo>
                <a:lnTo>
                  <a:pt x="1993900" y="103632"/>
                </a:lnTo>
                <a:lnTo>
                  <a:pt x="1998980" y="103632"/>
                </a:lnTo>
                <a:close/>
              </a:path>
              <a:path w="2019300" h="108585">
                <a:moveTo>
                  <a:pt x="2000955" y="104817"/>
                </a:moveTo>
                <a:lnTo>
                  <a:pt x="1998980" y="103632"/>
                </a:lnTo>
                <a:lnTo>
                  <a:pt x="1993900" y="103632"/>
                </a:lnTo>
                <a:lnTo>
                  <a:pt x="1993900" y="105156"/>
                </a:lnTo>
                <a:lnTo>
                  <a:pt x="2000250" y="105156"/>
                </a:lnTo>
                <a:lnTo>
                  <a:pt x="2000955" y="104817"/>
                </a:lnTo>
                <a:close/>
              </a:path>
              <a:path w="2019300" h="108585">
                <a:moveTo>
                  <a:pt x="2006600" y="108204"/>
                </a:moveTo>
                <a:lnTo>
                  <a:pt x="2001520" y="105156"/>
                </a:lnTo>
                <a:lnTo>
                  <a:pt x="2000250" y="105156"/>
                </a:lnTo>
                <a:lnTo>
                  <a:pt x="1993900" y="108204"/>
                </a:lnTo>
                <a:lnTo>
                  <a:pt x="2006600" y="108204"/>
                </a:lnTo>
                <a:close/>
              </a:path>
              <a:path w="2019300" h="108585">
                <a:moveTo>
                  <a:pt x="1998662" y="84582"/>
                </a:moveTo>
                <a:lnTo>
                  <a:pt x="1997075" y="83820"/>
                </a:lnTo>
                <a:lnTo>
                  <a:pt x="1994647" y="83820"/>
                </a:lnTo>
                <a:lnTo>
                  <a:pt x="1995714" y="85997"/>
                </a:lnTo>
                <a:lnTo>
                  <a:pt x="1998662" y="84582"/>
                </a:lnTo>
                <a:close/>
              </a:path>
              <a:path w="2019300" h="108585">
                <a:moveTo>
                  <a:pt x="2003425" y="86868"/>
                </a:moveTo>
                <a:lnTo>
                  <a:pt x="1998662" y="84582"/>
                </a:lnTo>
                <a:lnTo>
                  <a:pt x="1995714" y="85997"/>
                </a:lnTo>
                <a:lnTo>
                  <a:pt x="1996141" y="86868"/>
                </a:lnTo>
                <a:lnTo>
                  <a:pt x="2003425" y="86868"/>
                </a:lnTo>
                <a:close/>
              </a:path>
              <a:path w="2019300" h="108585">
                <a:moveTo>
                  <a:pt x="2006600" y="88392"/>
                </a:moveTo>
                <a:lnTo>
                  <a:pt x="2003425" y="86868"/>
                </a:lnTo>
                <a:lnTo>
                  <a:pt x="1996141" y="86868"/>
                </a:lnTo>
                <a:lnTo>
                  <a:pt x="1996888" y="88392"/>
                </a:lnTo>
                <a:lnTo>
                  <a:pt x="2006600" y="88392"/>
                </a:lnTo>
                <a:close/>
              </a:path>
              <a:path w="2019300" h="108585">
                <a:moveTo>
                  <a:pt x="2006600" y="91440"/>
                </a:moveTo>
                <a:lnTo>
                  <a:pt x="2006600" y="88392"/>
                </a:lnTo>
                <a:lnTo>
                  <a:pt x="1996888" y="88392"/>
                </a:lnTo>
                <a:lnTo>
                  <a:pt x="1998838" y="92371"/>
                </a:lnTo>
                <a:lnTo>
                  <a:pt x="2006600" y="91440"/>
                </a:lnTo>
                <a:close/>
              </a:path>
              <a:path w="2019300" h="108585">
                <a:moveTo>
                  <a:pt x="2000250" y="83820"/>
                </a:moveTo>
                <a:lnTo>
                  <a:pt x="1997075" y="83820"/>
                </a:lnTo>
                <a:lnTo>
                  <a:pt x="1998662" y="84582"/>
                </a:lnTo>
                <a:lnTo>
                  <a:pt x="2000250" y="83820"/>
                </a:lnTo>
                <a:close/>
              </a:path>
              <a:path w="2019300" h="108585">
                <a:moveTo>
                  <a:pt x="2006600" y="86868"/>
                </a:moveTo>
                <a:lnTo>
                  <a:pt x="2006600" y="83820"/>
                </a:lnTo>
                <a:lnTo>
                  <a:pt x="2000250" y="83820"/>
                </a:lnTo>
                <a:lnTo>
                  <a:pt x="1998662" y="84582"/>
                </a:lnTo>
                <a:lnTo>
                  <a:pt x="2003425" y="86868"/>
                </a:lnTo>
                <a:lnTo>
                  <a:pt x="2006600" y="86868"/>
                </a:lnTo>
                <a:close/>
              </a:path>
              <a:path w="2019300" h="108585">
                <a:moveTo>
                  <a:pt x="2006600" y="99060"/>
                </a:moveTo>
                <a:lnTo>
                  <a:pt x="2006600" y="91440"/>
                </a:lnTo>
                <a:lnTo>
                  <a:pt x="1998838" y="92371"/>
                </a:lnTo>
                <a:lnTo>
                  <a:pt x="2001837" y="98488"/>
                </a:lnTo>
                <a:lnTo>
                  <a:pt x="2006600" y="99060"/>
                </a:lnTo>
                <a:close/>
              </a:path>
              <a:path w="2019300" h="108585">
                <a:moveTo>
                  <a:pt x="2003425" y="103632"/>
                </a:moveTo>
                <a:lnTo>
                  <a:pt x="1998980" y="103632"/>
                </a:lnTo>
                <a:lnTo>
                  <a:pt x="2000955" y="104817"/>
                </a:lnTo>
                <a:lnTo>
                  <a:pt x="2003425" y="103632"/>
                </a:lnTo>
                <a:close/>
              </a:path>
              <a:path w="2019300" h="108585">
                <a:moveTo>
                  <a:pt x="2019300" y="102108"/>
                </a:moveTo>
                <a:lnTo>
                  <a:pt x="2019300" y="88392"/>
                </a:lnTo>
                <a:lnTo>
                  <a:pt x="2006600" y="82296"/>
                </a:lnTo>
                <a:lnTo>
                  <a:pt x="2003425" y="82296"/>
                </a:lnTo>
                <a:lnTo>
                  <a:pt x="2000250" y="83820"/>
                </a:lnTo>
                <a:lnTo>
                  <a:pt x="2006600" y="83820"/>
                </a:lnTo>
                <a:lnTo>
                  <a:pt x="2006600" y="108204"/>
                </a:lnTo>
                <a:lnTo>
                  <a:pt x="2019300" y="102108"/>
                </a:lnTo>
                <a:close/>
              </a:path>
              <a:path w="2019300" h="108585">
                <a:moveTo>
                  <a:pt x="2001520" y="105156"/>
                </a:moveTo>
                <a:lnTo>
                  <a:pt x="2000955" y="104817"/>
                </a:lnTo>
                <a:lnTo>
                  <a:pt x="2000250" y="105156"/>
                </a:lnTo>
                <a:lnTo>
                  <a:pt x="2001520" y="105156"/>
                </a:lnTo>
                <a:close/>
              </a:path>
              <a:path w="2019300" h="108585">
                <a:moveTo>
                  <a:pt x="2005105" y="105156"/>
                </a:moveTo>
                <a:lnTo>
                  <a:pt x="2004358" y="103632"/>
                </a:lnTo>
                <a:lnTo>
                  <a:pt x="2003425" y="103632"/>
                </a:lnTo>
                <a:lnTo>
                  <a:pt x="2000955" y="104817"/>
                </a:lnTo>
                <a:lnTo>
                  <a:pt x="2001520" y="105156"/>
                </a:lnTo>
                <a:lnTo>
                  <a:pt x="2005105" y="105156"/>
                </a:lnTo>
                <a:close/>
              </a:path>
              <a:path w="2019300" h="108585">
                <a:moveTo>
                  <a:pt x="2006600" y="108204"/>
                </a:moveTo>
                <a:lnTo>
                  <a:pt x="2005105" y="105156"/>
                </a:lnTo>
                <a:lnTo>
                  <a:pt x="2001520" y="105156"/>
                </a:lnTo>
                <a:lnTo>
                  <a:pt x="2006600" y="108204"/>
                </a:lnTo>
                <a:close/>
              </a:path>
              <a:path w="2019300" h="108585">
                <a:moveTo>
                  <a:pt x="2006600" y="100584"/>
                </a:moveTo>
                <a:lnTo>
                  <a:pt x="2006600" y="99060"/>
                </a:lnTo>
                <a:lnTo>
                  <a:pt x="2001837" y="98488"/>
                </a:lnTo>
                <a:lnTo>
                  <a:pt x="2002864" y="100584"/>
                </a:lnTo>
                <a:lnTo>
                  <a:pt x="2006600" y="100584"/>
                </a:lnTo>
                <a:close/>
              </a:path>
              <a:path w="2019300" h="108585">
                <a:moveTo>
                  <a:pt x="2006600" y="102108"/>
                </a:moveTo>
                <a:lnTo>
                  <a:pt x="2006600" y="100584"/>
                </a:lnTo>
                <a:lnTo>
                  <a:pt x="2002864" y="100584"/>
                </a:lnTo>
                <a:lnTo>
                  <a:pt x="2004181" y="103269"/>
                </a:lnTo>
                <a:lnTo>
                  <a:pt x="2006600" y="102108"/>
                </a:lnTo>
                <a:close/>
              </a:path>
              <a:path w="2019300" h="108585">
                <a:moveTo>
                  <a:pt x="2019300" y="82296"/>
                </a:moveTo>
                <a:lnTo>
                  <a:pt x="2019300" y="80772"/>
                </a:lnTo>
                <a:lnTo>
                  <a:pt x="2006600" y="80772"/>
                </a:lnTo>
                <a:lnTo>
                  <a:pt x="2003425" y="82296"/>
                </a:lnTo>
                <a:lnTo>
                  <a:pt x="2019300" y="82296"/>
                </a:lnTo>
                <a:close/>
              </a:path>
              <a:path w="2019300" h="108585">
                <a:moveTo>
                  <a:pt x="2006600" y="88392"/>
                </a:moveTo>
                <a:lnTo>
                  <a:pt x="2006600" y="86868"/>
                </a:lnTo>
                <a:lnTo>
                  <a:pt x="2003425" y="86868"/>
                </a:lnTo>
                <a:lnTo>
                  <a:pt x="2006600" y="88392"/>
                </a:lnTo>
                <a:close/>
              </a:path>
              <a:path w="2019300" h="108585">
                <a:moveTo>
                  <a:pt x="2004358" y="103632"/>
                </a:moveTo>
                <a:lnTo>
                  <a:pt x="2004181" y="103269"/>
                </a:lnTo>
                <a:lnTo>
                  <a:pt x="2003425" y="103632"/>
                </a:lnTo>
                <a:lnTo>
                  <a:pt x="2004358" y="103632"/>
                </a:lnTo>
                <a:close/>
              </a:path>
              <a:path w="2019300" h="108585">
                <a:moveTo>
                  <a:pt x="2006600" y="103632"/>
                </a:moveTo>
                <a:lnTo>
                  <a:pt x="2006600" y="102108"/>
                </a:lnTo>
                <a:lnTo>
                  <a:pt x="2004181" y="103269"/>
                </a:lnTo>
                <a:lnTo>
                  <a:pt x="2004358" y="103632"/>
                </a:lnTo>
                <a:lnTo>
                  <a:pt x="2006600" y="103632"/>
                </a:lnTo>
                <a:close/>
              </a:path>
              <a:path w="2019300" h="108585">
                <a:moveTo>
                  <a:pt x="2006600" y="105156"/>
                </a:moveTo>
                <a:lnTo>
                  <a:pt x="2006600" y="103632"/>
                </a:lnTo>
                <a:lnTo>
                  <a:pt x="2004358" y="103632"/>
                </a:lnTo>
                <a:lnTo>
                  <a:pt x="2005105" y="105156"/>
                </a:lnTo>
                <a:lnTo>
                  <a:pt x="2006600" y="105156"/>
                </a:lnTo>
                <a:close/>
              </a:path>
              <a:path w="2019300" h="108585">
                <a:moveTo>
                  <a:pt x="2006600" y="108204"/>
                </a:moveTo>
                <a:lnTo>
                  <a:pt x="2006600" y="105156"/>
                </a:lnTo>
                <a:lnTo>
                  <a:pt x="2005105" y="105156"/>
                </a:lnTo>
                <a:lnTo>
                  <a:pt x="2006600" y="108204"/>
                </a:lnTo>
                <a:close/>
              </a:path>
              <a:path w="2019300" h="108585">
                <a:moveTo>
                  <a:pt x="2019300" y="86868"/>
                </a:moveTo>
                <a:lnTo>
                  <a:pt x="2019300" y="82296"/>
                </a:lnTo>
                <a:lnTo>
                  <a:pt x="2006600" y="82296"/>
                </a:lnTo>
                <a:lnTo>
                  <a:pt x="2019300" y="86868"/>
                </a:lnTo>
                <a:close/>
              </a:path>
              <a:path w="2019300" h="108585">
                <a:moveTo>
                  <a:pt x="2019300" y="88392"/>
                </a:moveTo>
                <a:lnTo>
                  <a:pt x="2019300" y="86868"/>
                </a:lnTo>
                <a:lnTo>
                  <a:pt x="2006600" y="82296"/>
                </a:lnTo>
                <a:lnTo>
                  <a:pt x="2019300" y="88392"/>
                </a:lnTo>
                <a:close/>
              </a:path>
              <a:path w="2019300" h="108585">
                <a:moveTo>
                  <a:pt x="2019300" y="108204"/>
                </a:moveTo>
                <a:lnTo>
                  <a:pt x="2019300" y="102108"/>
                </a:lnTo>
                <a:lnTo>
                  <a:pt x="2006600" y="108204"/>
                </a:lnTo>
                <a:lnTo>
                  <a:pt x="2019300" y="108204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5862917" y="5077610"/>
            <a:ext cx="738468" cy="57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 txBox="1"/>
          <p:nvPr/>
        </p:nvSpPr>
        <p:spPr>
          <a:xfrm>
            <a:off x="6070896" y="6199291"/>
            <a:ext cx="23722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623"/>
              </a:lnSpc>
            </a:pPr>
            <a:r>
              <a:rPr sz="1412" spc="-4" dirty="0">
                <a:latin typeface="Times New Roman"/>
                <a:cs typeface="Times New Roman"/>
              </a:rPr>
              <a:t>[Hwee </a:t>
            </a:r>
            <a:r>
              <a:rPr sz="1412" spc="-35" dirty="0">
                <a:latin typeface="Times New Roman"/>
                <a:cs typeface="Times New Roman"/>
              </a:rPr>
              <a:t>Tou </a:t>
            </a:r>
            <a:r>
              <a:rPr sz="1412" spc="-4" dirty="0">
                <a:latin typeface="Times New Roman"/>
                <a:cs typeface="Times New Roman"/>
              </a:rPr>
              <a:t>Ng &amp; Stuart</a:t>
            </a:r>
            <a:r>
              <a:rPr sz="1412" spc="-13" dirty="0">
                <a:latin typeface="Times New Roman"/>
                <a:cs typeface="Times New Roman"/>
              </a:rPr>
              <a:t> </a:t>
            </a:r>
            <a:r>
              <a:rPr sz="1412" spc="-4" dirty="0">
                <a:latin typeface="Times New Roman"/>
                <a:cs typeface="Times New Roman"/>
              </a:rPr>
              <a:t>Russell]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74573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234" y="1146586"/>
            <a:ext cx="6251762" cy="9686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Wingdings"/>
              <a:buChar char=""/>
              <a:tabLst>
                <a:tab pos="313781" algn="l"/>
              </a:tabLst>
            </a:pPr>
            <a:r>
              <a:rPr sz="1765" b="1" dirty="0">
                <a:latin typeface="Times New Roman"/>
                <a:cs typeface="Times New Roman"/>
              </a:rPr>
              <a:t>Convention</a:t>
            </a:r>
            <a:r>
              <a:rPr sz="1765" dirty="0">
                <a:latin typeface="Times New Roman"/>
                <a:cs typeface="Times New Roman"/>
              </a:rPr>
              <a:t>: For the </a:t>
            </a:r>
            <a:r>
              <a:rPr sz="1765" spc="-4" dirty="0">
                <a:latin typeface="Times New Roman"/>
                <a:cs typeface="Times New Roman"/>
              </a:rPr>
              <a:t>training set, </a:t>
            </a:r>
            <a:r>
              <a:rPr sz="1765" i="1" spc="-106" dirty="0">
                <a:latin typeface="Times New Roman"/>
                <a:cs typeface="Times New Roman"/>
              </a:rPr>
              <a:t>p </a:t>
            </a:r>
            <a:r>
              <a:rPr sz="1765" i="1" dirty="0">
                <a:latin typeface="Times New Roman"/>
                <a:cs typeface="Times New Roman"/>
              </a:rPr>
              <a:t>= </a:t>
            </a:r>
            <a:r>
              <a:rPr sz="1765" i="1" spc="-71" dirty="0">
                <a:latin typeface="Times New Roman"/>
                <a:cs typeface="Times New Roman"/>
              </a:rPr>
              <a:t>n </a:t>
            </a:r>
            <a:r>
              <a:rPr sz="1765" i="1" dirty="0">
                <a:latin typeface="Times New Roman"/>
                <a:cs typeface="Times New Roman"/>
              </a:rPr>
              <a:t>= 6, H(6/12, 6/12) = 1</a:t>
            </a:r>
            <a:r>
              <a:rPr sz="1765" i="1" spc="-9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bit</a:t>
            </a: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"/>
            </a:pPr>
            <a:endParaRPr sz="2691">
              <a:latin typeface="Times New Roman"/>
              <a:cs typeface="Times New Roman"/>
            </a:endParaRPr>
          </a:p>
          <a:p>
            <a:pPr marL="313781" indent="-302575">
              <a:buFont typeface="Wingdings"/>
              <a:buChar char=""/>
              <a:tabLst>
                <a:tab pos="313781" algn="l"/>
              </a:tabLst>
            </a:pPr>
            <a:r>
              <a:rPr sz="1765" dirty="0">
                <a:latin typeface="Times New Roman"/>
                <a:cs typeface="Times New Roman"/>
              </a:rPr>
              <a:t>Consider the </a:t>
            </a:r>
            <a:r>
              <a:rPr sz="1765" spc="-4" dirty="0">
                <a:latin typeface="Times New Roman"/>
                <a:cs typeface="Times New Roman"/>
              </a:rPr>
              <a:t>attributes </a:t>
            </a:r>
            <a:r>
              <a:rPr sz="1765" i="1" dirty="0">
                <a:latin typeface="Times New Roman"/>
                <a:cs typeface="Times New Roman"/>
              </a:rPr>
              <a:t>Patrons </a:t>
            </a:r>
            <a:r>
              <a:rPr sz="1765" dirty="0">
                <a:latin typeface="Times New Roman"/>
                <a:cs typeface="Times New Roman"/>
              </a:rPr>
              <a:t>and </a:t>
            </a:r>
            <a:r>
              <a:rPr sz="1765" i="1" dirty="0">
                <a:latin typeface="Times New Roman"/>
                <a:cs typeface="Times New Roman"/>
              </a:rPr>
              <a:t>Type </a:t>
            </a:r>
            <a:r>
              <a:rPr sz="1765" dirty="0">
                <a:latin typeface="Times New Roman"/>
                <a:cs typeface="Times New Roman"/>
              </a:rPr>
              <a:t>(and others</a:t>
            </a:r>
            <a:r>
              <a:rPr sz="1765" spc="-199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too):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9999" y="2179768"/>
            <a:ext cx="379879" cy="761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3804173" y="2595281"/>
            <a:ext cx="223557" cy="0"/>
          </a:xfrm>
          <a:custGeom>
            <a:avLst/>
            <a:gdLst/>
            <a:ahLst/>
            <a:cxnLst/>
            <a:rect l="l" t="t" r="r" b="b"/>
            <a:pathLst>
              <a:path w="253364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4865146" y="2595281"/>
            <a:ext cx="224678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5413786" y="2595281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5669280" y="2595281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2439296" y="3203089"/>
            <a:ext cx="224678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2987936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3243431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3671047" y="3203089"/>
            <a:ext cx="224678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4219687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4475181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4902797" y="3203089"/>
            <a:ext cx="224678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5450093" y="3203089"/>
            <a:ext cx="137272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5706932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6134549" y="3203089"/>
            <a:ext cx="224678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6681843" y="3203089"/>
            <a:ext cx="136151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3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6937337" y="3203089"/>
            <a:ext cx="137272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7" y="0"/>
                </a:lnTo>
              </a:path>
            </a:pathLst>
          </a:custGeom>
          <a:ln w="105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 txBox="1"/>
          <p:nvPr/>
        </p:nvSpPr>
        <p:spPr>
          <a:xfrm>
            <a:off x="5417388" y="2273953"/>
            <a:ext cx="392206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67835" algn="l"/>
              </a:tabLst>
            </a:pPr>
            <a:r>
              <a:rPr sz="1765" spc="4" dirty="0">
                <a:latin typeface="Times New Roman"/>
                <a:cs typeface="Times New Roman"/>
              </a:rPr>
              <a:t>2	4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22585" y="2592648"/>
            <a:ext cx="3084419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1071900" algn="l"/>
                <a:tab pos="2134274" algn="l"/>
                <a:tab pos="2704684" algn="l"/>
                <a:tab pos="2960191" algn="l"/>
              </a:tabLst>
            </a:pPr>
            <a:r>
              <a:rPr sz="1765" spc="4" dirty="0">
                <a:latin typeface="Times New Roman"/>
                <a:cs typeface="Times New Roman"/>
              </a:rPr>
              <a:t>12	12	12	6	6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5021" y="2881760"/>
            <a:ext cx="1622612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66154" algn="l"/>
                <a:tab pos="511015" algn="l"/>
                <a:tab pos="1242799" algn="l"/>
                <a:tab pos="1498305" algn="l"/>
              </a:tabLst>
            </a:pPr>
            <a:r>
              <a:rPr sz="1765" spc="4" dirty="0">
                <a:latin typeface="Times New Roman"/>
                <a:cs typeface="Times New Roman"/>
              </a:rPr>
              <a:t>2	2	</a:t>
            </a:r>
            <a:r>
              <a:rPr sz="2647" spc="6" baseline="-34722" dirty="0">
                <a:latin typeface="Symbol"/>
                <a:cs typeface="Symbol"/>
              </a:rPr>
              <a:t></a:t>
            </a:r>
            <a:r>
              <a:rPr sz="2647" spc="6" baseline="-34722" dirty="0">
                <a:latin typeface="Times New Roman"/>
                <a:cs typeface="Times New Roman"/>
              </a:rPr>
              <a:t> </a:t>
            </a:r>
            <a:r>
              <a:rPr sz="2647" spc="-92" baseline="-3472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4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4" dirty="0">
                <a:latin typeface="Times New Roman"/>
                <a:cs typeface="Times New Roman"/>
              </a:rPr>
              <a:t>2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4" dirty="0">
                <a:latin typeface="Times New Roman"/>
                <a:cs typeface="Times New Roman"/>
              </a:rPr>
              <a:t>2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0582" y="2881760"/>
            <a:ext cx="867335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66154" algn="l"/>
                <a:tab pos="513817" algn="l"/>
              </a:tabLst>
            </a:pPr>
            <a:r>
              <a:rPr sz="1765" spc="4" dirty="0">
                <a:latin typeface="Times New Roman"/>
                <a:cs typeface="Times New Roman"/>
              </a:rPr>
              <a:t>1	1	</a:t>
            </a:r>
            <a:r>
              <a:rPr sz="2647" spc="6" baseline="-34722" dirty="0">
                <a:latin typeface="Symbol"/>
                <a:cs typeface="Symbol"/>
              </a:rPr>
              <a:t></a:t>
            </a:r>
            <a:r>
              <a:rPr sz="2647" spc="456" baseline="-3472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4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88831" y="2881760"/>
            <a:ext cx="867335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66154" algn="l"/>
                <a:tab pos="513817" algn="l"/>
              </a:tabLst>
            </a:pPr>
            <a:r>
              <a:rPr sz="1765" spc="4" dirty="0">
                <a:latin typeface="Times New Roman"/>
                <a:cs typeface="Times New Roman"/>
              </a:rPr>
              <a:t>1	1	</a:t>
            </a:r>
            <a:r>
              <a:rPr sz="2647" spc="6" baseline="-34722" dirty="0">
                <a:latin typeface="Symbol"/>
                <a:cs typeface="Symbol"/>
              </a:rPr>
              <a:t></a:t>
            </a:r>
            <a:r>
              <a:rPr sz="2647" spc="456" baseline="-3472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2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20021" y="3022953"/>
            <a:ext cx="5521699" cy="464923"/>
          </a:xfrm>
          <a:prstGeom prst="rect">
            <a:avLst/>
          </a:prstGeom>
        </p:spPr>
        <p:txBody>
          <a:bodyPr vert="horz" wrap="square" lIns="0" tIns="105335" rIns="0" bIns="0" rtlCol="0">
            <a:spAutoFit/>
          </a:bodyPr>
          <a:lstStyle/>
          <a:p>
            <a:pPr marL="11206" marR="4483" indent="3973818">
              <a:lnSpc>
                <a:spcPct val="65500"/>
              </a:lnSpc>
              <a:spcBef>
                <a:spcPts val="829"/>
              </a:spcBef>
              <a:tabLst>
                <a:tab pos="583858" algn="l"/>
                <a:tab pos="839365" algn="l"/>
                <a:tab pos="1242799" algn="l"/>
                <a:tab pos="1814329" algn="l"/>
                <a:tab pos="2070958" algn="l"/>
                <a:tab pos="2474391" algn="l"/>
                <a:tab pos="3045921" algn="l"/>
                <a:tab pos="3301429" algn="l"/>
                <a:tab pos="3704862" algn="l"/>
                <a:tab pos="4278074" algn="l"/>
                <a:tab pos="4431042" algn="l"/>
                <a:tab pos="4533581" algn="l"/>
                <a:tab pos="4665258" algn="l"/>
              </a:tabLst>
            </a:pPr>
            <a:r>
              <a:rPr sz="1765" i="1" spc="9" dirty="0">
                <a:latin typeface="Times New Roman"/>
                <a:cs typeface="Times New Roman"/>
              </a:rPr>
              <a:t>H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(		</a:t>
            </a:r>
            <a:r>
              <a:rPr sz="1765" dirty="0">
                <a:latin typeface="Times New Roman"/>
                <a:cs typeface="Times New Roman"/>
              </a:rPr>
              <a:t>,		</a:t>
            </a:r>
            <a:r>
              <a:rPr sz="1765" spc="4" dirty="0">
                <a:latin typeface="Times New Roman"/>
                <a:cs typeface="Times New Roman"/>
              </a:rPr>
              <a:t>)]</a:t>
            </a:r>
            <a:r>
              <a:rPr sz="1765" spc="-163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Symbol"/>
                <a:cs typeface="Symbol"/>
              </a:rPr>
              <a:t></a:t>
            </a:r>
            <a:r>
              <a:rPr sz="1765" spc="-93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0</a:t>
            </a:r>
            <a:r>
              <a:rPr sz="1765" spc="-13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bits  12	2	2	12	2	2	12	4	4	12	4		4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61894" y="3022954"/>
            <a:ext cx="778249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57224" algn="l"/>
                <a:tab pos="691440" algn="l"/>
              </a:tabLst>
            </a:pPr>
            <a:r>
              <a:rPr sz="1765" i="1" spc="9" dirty="0">
                <a:latin typeface="Times New Roman"/>
                <a:cs typeface="Times New Roman"/>
              </a:rPr>
              <a:t>H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(</a:t>
            </a:r>
            <a:r>
              <a:rPr sz="1765" dirty="0">
                <a:latin typeface="Times New Roman"/>
                <a:cs typeface="Times New Roman"/>
              </a:rPr>
              <a:t>	,	</a:t>
            </a:r>
            <a:r>
              <a:rPr sz="1765" spc="4" dirty="0">
                <a:latin typeface="Times New Roman"/>
                <a:cs typeface="Times New Roman"/>
              </a:rPr>
              <a:t>)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30140" y="3022954"/>
            <a:ext cx="778249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57224" algn="l"/>
                <a:tab pos="691440" algn="l"/>
              </a:tabLst>
            </a:pPr>
            <a:r>
              <a:rPr sz="1765" i="1" spc="9" dirty="0">
                <a:latin typeface="Times New Roman"/>
                <a:cs typeface="Times New Roman"/>
              </a:rPr>
              <a:t>H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(</a:t>
            </a:r>
            <a:r>
              <a:rPr sz="1765" dirty="0">
                <a:latin typeface="Times New Roman"/>
                <a:cs typeface="Times New Roman"/>
              </a:rPr>
              <a:t>	,	</a:t>
            </a:r>
            <a:r>
              <a:rPr sz="1765" spc="4" dirty="0">
                <a:latin typeface="Times New Roman"/>
                <a:cs typeface="Times New Roman"/>
              </a:rPr>
              <a:t>)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4239" y="3022954"/>
            <a:ext cx="2292724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1971780" algn="l"/>
                <a:tab pos="2205435" algn="l"/>
              </a:tabLst>
            </a:pPr>
            <a:r>
              <a:rPr sz="1765" i="1" spc="4" dirty="0">
                <a:latin typeface="Times New Roman"/>
                <a:cs typeface="Times New Roman"/>
              </a:rPr>
              <a:t>I</a:t>
            </a:r>
            <a:r>
              <a:rPr sz="1765" i="1" spc="-243" dirty="0">
                <a:latin typeface="Times New Roman"/>
                <a:cs typeface="Times New Roman"/>
              </a:rPr>
              <a:t> </a:t>
            </a:r>
            <a:r>
              <a:rPr sz="1765" spc="-62" dirty="0">
                <a:latin typeface="Times New Roman"/>
                <a:cs typeface="Times New Roman"/>
              </a:rPr>
              <a:t>(</a:t>
            </a:r>
            <a:r>
              <a:rPr sz="1765" i="1" dirty="0">
                <a:latin typeface="Times New Roman"/>
                <a:cs typeface="Times New Roman"/>
              </a:rPr>
              <a:t>T</a:t>
            </a:r>
            <a:r>
              <a:rPr sz="1765" i="1" spc="9" dirty="0">
                <a:latin typeface="Times New Roman"/>
                <a:cs typeface="Times New Roman"/>
              </a:rPr>
              <a:t>y</a:t>
            </a:r>
            <a:r>
              <a:rPr sz="1765" i="1" spc="4" dirty="0">
                <a:latin typeface="Times New Roman"/>
                <a:cs typeface="Times New Roman"/>
              </a:rPr>
              <a:t>p</a:t>
            </a:r>
            <a:r>
              <a:rPr sz="1765" i="1" spc="9" dirty="0">
                <a:latin typeface="Times New Roman"/>
                <a:cs typeface="Times New Roman"/>
              </a:rPr>
              <a:t>e</a:t>
            </a:r>
            <a:r>
              <a:rPr sz="1765" spc="4" dirty="0">
                <a:latin typeface="Times New Roman"/>
                <a:cs typeface="Times New Roman"/>
              </a:rPr>
              <a:t>)</a:t>
            </a:r>
            <a:r>
              <a:rPr sz="1765" spc="-40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Symbol"/>
                <a:cs typeface="Symbol"/>
              </a:rPr>
              <a:t></a:t>
            </a:r>
            <a:r>
              <a:rPr sz="1765" spc="-224" dirty="0">
                <a:latin typeface="Times New Roman"/>
                <a:cs typeface="Times New Roman"/>
              </a:rPr>
              <a:t> </a:t>
            </a:r>
            <a:r>
              <a:rPr sz="1765" spc="141" dirty="0">
                <a:latin typeface="Times New Roman"/>
                <a:cs typeface="Times New Roman"/>
              </a:rPr>
              <a:t>1</a:t>
            </a:r>
            <a:r>
              <a:rPr sz="1765" spc="159" dirty="0">
                <a:latin typeface="Symbol"/>
                <a:cs typeface="Symbol"/>
              </a:rPr>
              <a:t></a:t>
            </a:r>
            <a:r>
              <a:rPr sz="1765" spc="4" dirty="0">
                <a:latin typeface="Times New Roman"/>
                <a:cs typeface="Times New Roman"/>
              </a:rPr>
              <a:t>[</a:t>
            </a:r>
            <a:r>
              <a:rPr sz="1765" spc="97" dirty="0">
                <a:latin typeface="Times New Roman"/>
                <a:cs typeface="Times New Roman"/>
              </a:rPr>
              <a:t> </a:t>
            </a:r>
            <a:r>
              <a:rPr sz="2647" spc="6" baseline="34722" dirty="0">
                <a:latin typeface="Times New Roman"/>
                <a:cs typeface="Times New Roman"/>
              </a:rPr>
              <a:t>2</a:t>
            </a:r>
            <a:r>
              <a:rPr sz="2647" baseline="34722" dirty="0">
                <a:latin typeface="Times New Roman"/>
                <a:cs typeface="Times New Roman"/>
              </a:rPr>
              <a:t> </a:t>
            </a:r>
            <a:r>
              <a:rPr sz="2647" spc="-165" baseline="34722" dirty="0">
                <a:latin typeface="Times New Roman"/>
                <a:cs typeface="Times New Roman"/>
              </a:rPr>
              <a:t> </a:t>
            </a:r>
            <a:r>
              <a:rPr sz="1765" i="1" spc="9" dirty="0">
                <a:latin typeface="Times New Roman"/>
                <a:cs typeface="Times New Roman"/>
              </a:rPr>
              <a:t>H</a:t>
            </a:r>
            <a:r>
              <a:rPr sz="1765" i="1" spc="-21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(</a:t>
            </a:r>
            <a:r>
              <a:rPr sz="1765" dirty="0">
                <a:latin typeface="Times New Roman"/>
                <a:cs typeface="Times New Roman"/>
              </a:rPr>
              <a:t>	,	</a:t>
            </a:r>
            <a:r>
              <a:rPr sz="1765" spc="4" dirty="0">
                <a:latin typeface="Times New Roman"/>
                <a:cs typeface="Times New Roman"/>
              </a:rPr>
              <a:t>)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84228" y="2416492"/>
            <a:ext cx="5853953" cy="2840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397423" algn="l"/>
                <a:tab pos="4631638" algn="l"/>
              </a:tabLst>
            </a:pPr>
            <a:r>
              <a:rPr sz="1765" i="1" spc="4" dirty="0">
                <a:latin typeface="Times New Roman"/>
                <a:cs typeface="Times New Roman"/>
              </a:rPr>
              <a:t>I </a:t>
            </a:r>
            <a:r>
              <a:rPr sz="1765" spc="18" dirty="0">
                <a:latin typeface="Times New Roman"/>
                <a:cs typeface="Times New Roman"/>
              </a:rPr>
              <a:t>(</a:t>
            </a:r>
            <a:r>
              <a:rPr sz="1765" i="1" spc="18" dirty="0">
                <a:latin typeface="Times New Roman"/>
                <a:cs typeface="Times New Roman"/>
              </a:rPr>
              <a:t>Patrons</a:t>
            </a:r>
            <a:r>
              <a:rPr sz="1765" spc="18" dirty="0">
                <a:latin typeface="Times New Roman"/>
                <a:cs typeface="Times New Roman"/>
              </a:rPr>
              <a:t>) </a:t>
            </a:r>
            <a:r>
              <a:rPr sz="1765" spc="4" dirty="0">
                <a:latin typeface="Symbol"/>
                <a:cs typeface="Symbol"/>
              </a:rPr>
              <a:t></a:t>
            </a:r>
            <a:r>
              <a:rPr sz="1765" spc="4" dirty="0">
                <a:latin typeface="Times New Roman"/>
                <a:cs typeface="Times New Roman"/>
              </a:rPr>
              <a:t> </a:t>
            </a:r>
            <a:r>
              <a:rPr sz="1765" spc="101" dirty="0">
                <a:latin typeface="Times New Roman"/>
                <a:cs typeface="Times New Roman"/>
              </a:rPr>
              <a:t>1</a:t>
            </a:r>
            <a:r>
              <a:rPr sz="1765" spc="101" dirty="0">
                <a:latin typeface="Symbol"/>
                <a:cs typeface="Symbol"/>
              </a:rPr>
              <a:t></a:t>
            </a:r>
            <a:r>
              <a:rPr sz="1765" spc="101" dirty="0">
                <a:latin typeface="Times New Roman"/>
                <a:cs typeface="Times New Roman"/>
              </a:rPr>
              <a:t>[ </a:t>
            </a:r>
            <a:r>
              <a:rPr sz="2647" spc="6" baseline="34722" dirty="0">
                <a:latin typeface="Times New Roman"/>
                <a:cs typeface="Times New Roman"/>
              </a:rPr>
              <a:t>2 </a:t>
            </a:r>
            <a:r>
              <a:rPr sz="1765" i="1" spc="9" dirty="0">
                <a:latin typeface="Times New Roman"/>
                <a:cs typeface="Times New Roman"/>
              </a:rPr>
              <a:t>H </a:t>
            </a:r>
            <a:r>
              <a:rPr sz="1765" spc="-62" dirty="0">
                <a:latin typeface="Times New Roman"/>
                <a:cs typeface="Times New Roman"/>
              </a:rPr>
              <a:t>(0,1) </a:t>
            </a:r>
            <a:r>
              <a:rPr sz="1765" spc="4" dirty="0">
                <a:latin typeface="Symbol"/>
                <a:cs typeface="Symbol"/>
              </a:rPr>
              <a:t></a:t>
            </a:r>
            <a:r>
              <a:rPr sz="1765" spc="4" dirty="0">
                <a:latin typeface="Times New Roman"/>
                <a:cs typeface="Times New Roman"/>
              </a:rPr>
              <a:t> </a:t>
            </a:r>
            <a:r>
              <a:rPr sz="2647" spc="6" baseline="34722" dirty="0">
                <a:latin typeface="Times New Roman"/>
                <a:cs typeface="Times New Roman"/>
              </a:rPr>
              <a:t>4 </a:t>
            </a:r>
            <a:r>
              <a:rPr sz="1765" i="1" spc="9" dirty="0">
                <a:latin typeface="Times New Roman"/>
                <a:cs typeface="Times New Roman"/>
              </a:rPr>
              <a:t>H </a:t>
            </a:r>
            <a:r>
              <a:rPr sz="1765" spc="-66" dirty="0">
                <a:latin typeface="Times New Roman"/>
                <a:cs typeface="Times New Roman"/>
              </a:rPr>
              <a:t>(1,0) </a:t>
            </a:r>
            <a:r>
              <a:rPr sz="1765" spc="4" dirty="0">
                <a:latin typeface="Symbol"/>
                <a:cs typeface="Symbol"/>
              </a:rPr>
              <a:t></a:t>
            </a:r>
            <a:r>
              <a:rPr sz="1765" spc="4" dirty="0">
                <a:latin typeface="Times New Roman"/>
                <a:cs typeface="Times New Roman"/>
              </a:rPr>
              <a:t> </a:t>
            </a:r>
            <a:r>
              <a:rPr sz="2647" spc="6" baseline="34722" dirty="0">
                <a:latin typeface="Times New Roman"/>
                <a:cs typeface="Times New Roman"/>
              </a:rPr>
              <a:t>6 </a:t>
            </a:r>
            <a:r>
              <a:rPr sz="2647" spc="291" baseline="34722" dirty="0">
                <a:latin typeface="Times New Roman"/>
                <a:cs typeface="Times New Roman"/>
              </a:rPr>
              <a:t> </a:t>
            </a:r>
            <a:r>
              <a:rPr sz="1765" i="1" spc="9" dirty="0">
                <a:latin typeface="Times New Roman"/>
                <a:cs typeface="Times New Roman"/>
              </a:rPr>
              <a:t>H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(	</a:t>
            </a:r>
            <a:r>
              <a:rPr sz="1765" dirty="0">
                <a:latin typeface="Times New Roman"/>
                <a:cs typeface="Times New Roman"/>
              </a:rPr>
              <a:t>,	</a:t>
            </a:r>
            <a:r>
              <a:rPr sz="1765" spc="4" dirty="0">
                <a:latin typeface="Times New Roman"/>
                <a:cs typeface="Times New Roman"/>
              </a:rPr>
              <a:t>)]</a:t>
            </a:r>
            <a:r>
              <a:rPr sz="1765" spc="-150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Symbol"/>
                <a:cs typeface="Symbol"/>
              </a:rPr>
              <a:t></a:t>
            </a:r>
            <a:r>
              <a:rPr sz="1765" spc="-17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.0541</a:t>
            </a:r>
            <a:r>
              <a:rPr sz="1765" spc="-282" dirty="0">
                <a:latin typeface="Times New Roman"/>
                <a:cs typeface="Times New Roman"/>
              </a:rPr>
              <a:t> </a:t>
            </a:r>
            <a:r>
              <a:rPr sz="1765" spc="4" dirty="0">
                <a:latin typeface="Times New Roman"/>
                <a:cs typeface="Times New Roman"/>
              </a:rPr>
              <a:t>bits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336887" y="452311"/>
            <a:ext cx="2041823" cy="553976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13" dirty="0"/>
              <a:t>E</a:t>
            </a:r>
            <a:r>
              <a:rPr sz="3530" dirty="0"/>
              <a:t>x</a:t>
            </a:r>
            <a:r>
              <a:rPr sz="3530" spc="-4" dirty="0"/>
              <a:t>a</a:t>
            </a:r>
            <a:r>
              <a:rPr sz="3530" spc="-9" dirty="0"/>
              <a:t>m</a:t>
            </a:r>
            <a:r>
              <a:rPr sz="3530" dirty="0"/>
              <a:t>pl</a:t>
            </a:r>
            <a:r>
              <a:rPr sz="3530" spc="-4" dirty="0"/>
              <a:t>e</a:t>
            </a:r>
            <a:endParaRPr sz="3530" dirty="0"/>
          </a:p>
        </p:txBody>
      </p:sp>
      <p:sp>
        <p:nvSpPr>
          <p:cNvPr id="31" name="object 31"/>
          <p:cNvSpPr/>
          <p:nvPr/>
        </p:nvSpPr>
        <p:spPr>
          <a:xfrm>
            <a:off x="5147534" y="1433456"/>
            <a:ext cx="1176618" cy="169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7164593" y="648148"/>
            <a:ext cx="1222226" cy="1233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6574266" y="1395805"/>
            <a:ext cx="368674" cy="12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/>
          <p:nvPr/>
        </p:nvSpPr>
        <p:spPr>
          <a:xfrm>
            <a:off x="2382818" y="2697480"/>
            <a:ext cx="175932" cy="25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5" name="object 35"/>
          <p:cNvSpPr/>
          <p:nvPr/>
        </p:nvSpPr>
        <p:spPr>
          <a:xfrm>
            <a:off x="2064124" y="3325458"/>
            <a:ext cx="164726" cy="349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6" name="object 36"/>
          <p:cNvSpPr/>
          <p:nvPr/>
        </p:nvSpPr>
        <p:spPr>
          <a:xfrm>
            <a:off x="3472030" y="2125980"/>
            <a:ext cx="141082" cy="356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7" name="object 37"/>
          <p:cNvSpPr/>
          <p:nvPr/>
        </p:nvSpPr>
        <p:spPr>
          <a:xfrm>
            <a:off x="4360882" y="2104465"/>
            <a:ext cx="104775" cy="396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8" name="object 38"/>
          <p:cNvSpPr/>
          <p:nvPr/>
        </p:nvSpPr>
        <p:spPr>
          <a:xfrm>
            <a:off x="5451438" y="2171700"/>
            <a:ext cx="94017" cy="2003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9" name="object 39"/>
          <p:cNvSpPr/>
          <p:nvPr/>
        </p:nvSpPr>
        <p:spPr>
          <a:xfrm>
            <a:off x="5728447" y="2205318"/>
            <a:ext cx="117662" cy="142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0" name="object 40"/>
          <p:cNvSpPr/>
          <p:nvPr/>
        </p:nvSpPr>
        <p:spPr>
          <a:xfrm>
            <a:off x="4771017" y="2205318"/>
            <a:ext cx="375397" cy="774887"/>
          </a:xfrm>
          <a:custGeom>
            <a:avLst/>
            <a:gdLst/>
            <a:ahLst/>
            <a:cxnLst/>
            <a:rect l="l" t="t" r="r" b="b"/>
            <a:pathLst>
              <a:path w="425450" h="878204">
                <a:moveTo>
                  <a:pt x="858" y="421375"/>
                </a:moveTo>
                <a:lnTo>
                  <a:pt x="0" y="422148"/>
                </a:lnTo>
                <a:lnTo>
                  <a:pt x="0" y="428244"/>
                </a:lnTo>
                <a:lnTo>
                  <a:pt x="858" y="421375"/>
                </a:lnTo>
                <a:close/>
              </a:path>
              <a:path w="425450" h="878204">
                <a:moveTo>
                  <a:pt x="25400" y="429768"/>
                </a:moveTo>
                <a:lnTo>
                  <a:pt x="25400" y="422148"/>
                </a:lnTo>
                <a:lnTo>
                  <a:pt x="19050" y="417576"/>
                </a:lnTo>
                <a:lnTo>
                  <a:pt x="5000" y="417647"/>
                </a:lnTo>
                <a:lnTo>
                  <a:pt x="858" y="421375"/>
                </a:lnTo>
                <a:lnTo>
                  <a:pt x="0" y="428244"/>
                </a:lnTo>
                <a:lnTo>
                  <a:pt x="12700" y="429768"/>
                </a:lnTo>
                <a:lnTo>
                  <a:pt x="25400" y="429768"/>
                </a:lnTo>
                <a:close/>
              </a:path>
              <a:path w="425450" h="878204">
                <a:moveTo>
                  <a:pt x="12700" y="429768"/>
                </a:moveTo>
                <a:lnTo>
                  <a:pt x="0" y="428244"/>
                </a:lnTo>
                <a:lnTo>
                  <a:pt x="0" y="429768"/>
                </a:lnTo>
                <a:lnTo>
                  <a:pt x="12700" y="429768"/>
                </a:lnTo>
                <a:close/>
              </a:path>
              <a:path w="425450" h="878204">
                <a:moveTo>
                  <a:pt x="25333" y="431284"/>
                </a:moveTo>
                <a:lnTo>
                  <a:pt x="12700" y="429768"/>
                </a:lnTo>
                <a:lnTo>
                  <a:pt x="0" y="429768"/>
                </a:lnTo>
                <a:lnTo>
                  <a:pt x="0" y="435864"/>
                </a:lnTo>
                <a:lnTo>
                  <a:pt x="5000" y="441864"/>
                </a:lnTo>
                <a:lnTo>
                  <a:pt x="19050" y="441960"/>
                </a:lnTo>
                <a:lnTo>
                  <a:pt x="25120" y="436131"/>
                </a:lnTo>
                <a:lnTo>
                  <a:pt x="25333" y="431284"/>
                </a:lnTo>
                <a:close/>
              </a:path>
              <a:path w="425450" h="878204">
                <a:moveTo>
                  <a:pt x="25120" y="436131"/>
                </a:moveTo>
                <a:lnTo>
                  <a:pt x="19050" y="441960"/>
                </a:lnTo>
                <a:lnTo>
                  <a:pt x="5000" y="441864"/>
                </a:lnTo>
                <a:lnTo>
                  <a:pt x="0" y="435864"/>
                </a:lnTo>
                <a:lnTo>
                  <a:pt x="0" y="452628"/>
                </a:lnTo>
                <a:lnTo>
                  <a:pt x="3810" y="446532"/>
                </a:lnTo>
                <a:lnTo>
                  <a:pt x="17780" y="446532"/>
                </a:lnTo>
                <a:lnTo>
                  <a:pt x="24130" y="452628"/>
                </a:lnTo>
                <a:lnTo>
                  <a:pt x="24130" y="458724"/>
                </a:lnTo>
                <a:lnTo>
                  <a:pt x="25120" y="436131"/>
                </a:lnTo>
                <a:close/>
              </a:path>
              <a:path w="425450" h="878204">
                <a:moveTo>
                  <a:pt x="24130" y="458724"/>
                </a:moveTo>
                <a:lnTo>
                  <a:pt x="24130" y="452628"/>
                </a:lnTo>
                <a:lnTo>
                  <a:pt x="17780" y="446532"/>
                </a:lnTo>
                <a:lnTo>
                  <a:pt x="3810" y="446532"/>
                </a:lnTo>
                <a:lnTo>
                  <a:pt x="0" y="452628"/>
                </a:lnTo>
                <a:lnTo>
                  <a:pt x="0" y="458724"/>
                </a:lnTo>
                <a:lnTo>
                  <a:pt x="24130" y="458724"/>
                </a:lnTo>
                <a:close/>
              </a:path>
              <a:path w="425450" h="878204">
                <a:moveTo>
                  <a:pt x="24130" y="464820"/>
                </a:moveTo>
                <a:lnTo>
                  <a:pt x="24130" y="458724"/>
                </a:lnTo>
                <a:lnTo>
                  <a:pt x="0" y="458724"/>
                </a:lnTo>
                <a:lnTo>
                  <a:pt x="0" y="464820"/>
                </a:lnTo>
                <a:lnTo>
                  <a:pt x="3810" y="470916"/>
                </a:lnTo>
                <a:lnTo>
                  <a:pt x="17780" y="470916"/>
                </a:lnTo>
                <a:lnTo>
                  <a:pt x="24130" y="464820"/>
                </a:lnTo>
                <a:close/>
              </a:path>
              <a:path w="425450" h="878204">
                <a:moveTo>
                  <a:pt x="24130" y="481584"/>
                </a:moveTo>
                <a:lnTo>
                  <a:pt x="24130" y="464820"/>
                </a:lnTo>
                <a:lnTo>
                  <a:pt x="17780" y="470916"/>
                </a:lnTo>
                <a:lnTo>
                  <a:pt x="3810" y="470916"/>
                </a:lnTo>
                <a:lnTo>
                  <a:pt x="0" y="464820"/>
                </a:lnTo>
                <a:lnTo>
                  <a:pt x="0" y="481584"/>
                </a:lnTo>
                <a:lnTo>
                  <a:pt x="3810" y="477012"/>
                </a:lnTo>
                <a:lnTo>
                  <a:pt x="17780" y="477012"/>
                </a:lnTo>
                <a:lnTo>
                  <a:pt x="24130" y="481584"/>
                </a:lnTo>
                <a:close/>
              </a:path>
              <a:path w="425450" h="878204">
                <a:moveTo>
                  <a:pt x="24130" y="487680"/>
                </a:moveTo>
                <a:lnTo>
                  <a:pt x="24130" y="481584"/>
                </a:lnTo>
                <a:lnTo>
                  <a:pt x="17780" y="477012"/>
                </a:lnTo>
                <a:lnTo>
                  <a:pt x="3810" y="477012"/>
                </a:lnTo>
                <a:lnTo>
                  <a:pt x="0" y="481584"/>
                </a:lnTo>
                <a:lnTo>
                  <a:pt x="0" y="487680"/>
                </a:lnTo>
                <a:lnTo>
                  <a:pt x="24130" y="487680"/>
                </a:lnTo>
                <a:close/>
              </a:path>
              <a:path w="425450" h="878204">
                <a:moveTo>
                  <a:pt x="24130" y="487680"/>
                </a:moveTo>
                <a:lnTo>
                  <a:pt x="0" y="487680"/>
                </a:lnTo>
                <a:lnTo>
                  <a:pt x="0" y="489204"/>
                </a:lnTo>
                <a:lnTo>
                  <a:pt x="24130" y="487680"/>
                </a:lnTo>
                <a:close/>
              </a:path>
              <a:path w="425450" h="878204">
                <a:moveTo>
                  <a:pt x="25120" y="510272"/>
                </a:moveTo>
                <a:lnTo>
                  <a:pt x="24130" y="487680"/>
                </a:lnTo>
                <a:lnTo>
                  <a:pt x="0" y="489204"/>
                </a:lnTo>
                <a:lnTo>
                  <a:pt x="0" y="495300"/>
                </a:lnTo>
                <a:lnTo>
                  <a:pt x="3810" y="499872"/>
                </a:lnTo>
                <a:lnTo>
                  <a:pt x="17780" y="499872"/>
                </a:lnTo>
                <a:lnTo>
                  <a:pt x="24130" y="495300"/>
                </a:lnTo>
                <a:lnTo>
                  <a:pt x="24130" y="509320"/>
                </a:lnTo>
                <a:lnTo>
                  <a:pt x="25120" y="510272"/>
                </a:lnTo>
                <a:close/>
              </a:path>
              <a:path w="425450" h="878204">
                <a:moveTo>
                  <a:pt x="24130" y="509320"/>
                </a:moveTo>
                <a:lnTo>
                  <a:pt x="24130" y="495300"/>
                </a:lnTo>
                <a:lnTo>
                  <a:pt x="17780" y="499872"/>
                </a:lnTo>
                <a:lnTo>
                  <a:pt x="3810" y="499872"/>
                </a:lnTo>
                <a:lnTo>
                  <a:pt x="0" y="495300"/>
                </a:lnTo>
                <a:lnTo>
                  <a:pt x="0" y="510540"/>
                </a:lnTo>
                <a:lnTo>
                  <a:pt x="5000" y="504539"/>
                </a:lnTo>
                <a:lnTo>
                  <a:pt x="19050" y="504444"/>
                </a:lnTo>
                <a:lnTo>
                  <a:pt x="24130" y="509320"/>
                </a:lnTo>
                <a:close/>
              </a:path>
              <a:path w="425450" h="878204">
                <a:moveTo>
                  <a:pt x="25333" y="515123"/>
                </a:moveTo>
                <a:lnTo>
                  <a:pt x="25120" y="510272"/>
                </a:lnTo>
                <a:lnTo>
                  <a:pt x="19050" y="504444"/>
                </a:lnTo>
                <a:lnTo>
                  <a:pt x="5000" y="504539"/>
                </a:lnTo>
                <a:lnTo>
                  <a:pt x="0" y="510540"/>
                </a:lnTo>
                <a:lnTo>
                  <a:pt x="0" y="518160"/>
                </a:lnTo>
                <a:lnTo>
                  <a:pt x="12700" y="517398"/>
                </a:lnTo>
                <a:lnTo>
                  <a:pt x="25333" y="515123"/>
                </a:lnTo>
                <a:close/>
              </a:path>
              <a:path w="425450" h="878204">
                <a:moveTo>
                  <a:pt x="12700" y="517398"/>
                </a:moveTo>
                <a:lnTo>
                  <a:pt x="0" y="518160"/>
                </a:lnTo>
                <a:lnTo>
                  <a:pt x="0" y="519684"/>
                </a:lnTo>
                <a:lnTo>
                  <a:pt x="12700" y="517398"/>
                </a:lnTo>
                <a:close/>
              </a:path>
              <a:path w="425450" h="878204">
                <a:moveTo>
                  <a:pt x="25400" y="524256"/>
                </a:moveTo>
                <a:lnTo>
                  <a:pt x="25400" y="516636"/>
                </a:lnTo>
                <a:lnTo>
                  <a:pt x="12700" y="517398"/>
                </a:lnTo>
                <a:lnTo>
                  <a:pt x="0" y="519684"/>
                </a:lnTo>
                <a:lnTo>
                  <a:pt x="952" y="525113"/>
                </a:lnTo>
                <a:lnTo>
                  <a:pt x="5000" y="528756"/>
                </a:lnTo>
                <a:lnTo>
                  <a:pt x="19050" y="528828"/>
                </a:lnTo>
                <a:lnTo>
                  <a:pt x="25400" y="524256"/>
                </a:lnTo>
                <a:close/>
              </a:path>
              <a:path w="425450" h="878204">
                <a:moveTo>
                  <a:pt x="952" y="525113"/>
                </a:moveTo>
                <a:lnTo>
                  <a:pt x="0" y="519684"/>
                </a:lnTo>
                <a:lnTo>
                  <a:pt x="0" y="524256"/>
                </a:lnTo>
                <a:lnTo>
                  <a:pt x="952" y="525113"/>
                </a:lnTo>
                <a:close/>
              </a:path>
              <a:path w="425450" h="878204">
                <a:moveTo>
                  <a:pt x="27814" y="402312"/>
                </a:moveTo>
                <a:lnTo>
                  <a:pt x="3810" y="397764"/>
                </a:lnTo>
                <a:lnTo>
                  <a:pt x="858" y="421375"/>
                </a:lnTo>
                <a:lnTo>
                  <a:pt x="3810" y="418719"/>
                </a:lnTo>
                <a:lnTo>
                  <a:pt x="3810" y="406908"/>
                </a:lnTo>
                <a:lnTo>
                  <a:pt x="10160" y="411480"/>
                </a:lnTo>
                <a:lnTo>
                  <a:pt x="24130" y="411480"/>
                </a:lnTo>
                <a:lnTo>
                  <a:pt x="27375" y="407585"/>
                </a:lnTo>
                <a:lnTo>
                  <a:pt x="27814" y="402312"/>
                </a:lnTo>
                <a:close/>
              </a:path>
              <a:path w="425450" h="878204">
                <a:moveTo>
                  <a:pt x="25400" y="535432"/>
                </a:moveTo>
                <a:lnTo>
                  <a:pt x="25400" y="524256"/>
                </a:lnTo>
                <a:lnTo>
                  <a:pt x="19050" y="528828"/>
                </a:lnTo>
                <a:lnTo>
                  <a:pt x="5000" y="528756"/>
                </a:lnTo>
                <a:lnTo>
                  <a:pt x="952" y="525113"/>
                </a:lnTo>
                <a:lnTo>
                  <a:pt x="3810" y="541401"/>
                </a:lnTo>
                <a:lnTo>
                  <a:pt x="3810" y="539496"/>
                </a:lnTo>
                <a:lnTo>
                  <a:pt x="10160" y="533400"/>
                </a:lnTo>
                <a:lnTo>
                  <a:pt x="24130" y="533400"/>
                </a:lnTo>
                <a:lnTo>
                  <a:pt x="25400" y="535432"/>
                </a:lnTo>
                <a:close/>
              </a:path>
              <a:path w="425450" h="878204">
                <a:moveTo>
                  <a:pt x="5000" y="392049"/>
                </a:moveTo>
                <a:lnTo>
                  <a:pt x="3810" y="393192"/>
                </a:lnTo>
                <a:lnTo>
                  <a:pt x="3810" y="397764"/>
                </a:lnTo>
                <a:lnTo>
                  <a:pt x="5000" y="392049"/>
                </a:lnTo>
                <a:close/>
              </a:path>
              <a:path w="425450" h="878204">
                <a:moveTo>
                  <a:pt x="27940" y="400812"/>
                </a:moveTo>
                <a:lnTo>
                  <a:pt x="27940" y="393192"/>
                </a:lnTo>
                <a:lnTo>
                  <a:pt x="24130" y="387096"/>
                </a:lnTo>
                <a:lnTo>
                  <a:pt x="10160" y="387096"/>
                </a:lnTo>
                <a:lnTo>
                  <a:pt x="5000" y="392049"/>
                </a:lnTo>
                <a:lnTo>
                  <a:pt x="3810" y="397764"/>
                </a:lnTo>
                <a:lnTo>
                  <a:pt x="27940" y="400812"/>
                </a:lnTo>
                <a:close/>
              </a:path>
              <a:path w="425450" h="878204">
                <a:moveTo>
                  <a:pt x="27940" y="400812"/>
                </a:moveTo>
                <a:lnTo>
                  <a:pt x="3810" y="397764"/>
                </a:lnTo>
                <a:lnTo>
                  <a:pt x="27814" y="402312"/>
                </a:lnTo>
                <a:lnTo>
                  <a:pt x="27940" y="400812"/>
                </a:lnTo>
                <a:close/>
              </a:path>
              <a:path w="425450" h="878204">
                <a:moveTo>
                  <a:pt x="27375" y="407585"/>
                </a:moveTo>
                <a:lnTo>
                  <a:pt x="24130" y="411480"/>
                </a:lnTo>
                <a:lnTo>
                  <a:pt x="10160" y="411480"/>
                </a:lnTo>
                <a:lnTo>
                  <a:pt x="3810" y="406908"/>
                </a:lnTo>
                <a:lnTo>
                  <a:pt x="3810" y="418719"/>
                </a:lnTo>
                <a:lnTo>
                  <a:pt x="5000" y="417647"/>
                </a:lnTo>
                <a:lnTo>
                  <a:pt x="19050" y="417576"/>
                </a:lnTo>
                <a:lnTo>
                  <a:pt x="25400" y="422148"/>
                </a:lnTo>
                <a:lnTo>
                  <a:pt x="25400" y="431292"/>
                </a:lnTo>
                <a:lnTo>
                  <a:pt x="27375" y="407585"/>
                </a:lnTo>
                <a:close/>
              </a:path>
              <a:path w="425450" h="878204">
                <a:moveTo>
                  <a:pt x="27940" y="545592"/>
                </a:moveTo>
                <a:lnTo>
                  <a:pt x="27353" y="538558"/>
                </a:lnTo>
                <a:lnTo>
                  <a:pt x="24130" y="533400"/>
                </a:lnTo>
                <a:lnTo>
                  <a:pt x="10160" y="533400"/>
                </a:lnTo>
                <a:lnTo>
                  <a:pt x="3810" y="539496"/>
                </a:lnTo>
                <a:lnTo>
                  <a:pt x="3810" y="541401"/>
                </a:lnTo>
                <a:lnTo>
                  <a:pt x="5080" y="548640"/>
                </a:lnTo>
                <a:lnTo>
                  <a:pt x="27940" y="545592"/>
                </a:lnTo>
                <a:close/>
              </a:path>
              <a:path w="425450" h="878204">
                <a:moveTo>
                  <a:pt x="5877" y="554700"/>
                </a:moveTo>
                <a:lnTo>
                  <a:pt x="5080" y="548640"/>
                </a:lnTo>
                <a:lnTo>
                  <a:pt x="3810" y="541401"/>
                </a:lnTo>
                <a:lnTo>
                  <a:pt x="3810" y="553212"/>
                </a:lnTo>
                <a:lnTo>
                  <a:pt x="5877" y="554700"/>
                </a:lnTo>
                <a:close/>
              </a:path>
              <a:path w="425450" h="878204">
                <a:moveTo>
                  <a:pt x="32787" y="371794"/>
                </a:moveTo>
                <a:lnTo>
                  <a:pt x="21590" y="368808"/>
                </a:lnTo>
                <a:lnTo>
                  <a:pt x="10160" y="367284"/>
                </a:lnTo>
                <a:lnTo>
                  <a:pt x="5000" y="392049"/>
                </a:lnTo>
                <a:lnTo>
                  <a:pt x="8890" y="388315"/>
                </a:lnTo>
                <a:lnTo>
                  <a:pt x="8890" y="374904"/>
                </a:lnTo>
                <a:lnTo>
                  <a:pt x="13970" y="381000"/>
                </a:lnTo>
                <a:lnTo>
                  <a:pt x="27940" y="381000"/>
                </a:lnTo>
                <a:lnTo>
                  <a:pt x="32123" y="375979"/>
                </a:lnTo>
                <a:lnTo>
                  <a:pt x="32787" y="371794"/>
                </a:lnTo>
                <a:close/>
              </a:path>
              <a:path w="425450" h="878204">
                <a:moveTo>
                  <a:pt x="32004" y="568756"/>
                </a:moveTo>
                <a:lnTo>
                  <a:pt x="27940" y="545592"/>
                </a:lnTo>
                <a:lnTo>
                  <a:pt x="5080" y="548640"/>
                </a:lnTo>
                <a:lnTo>
                  <a:pt x="5877" y="554700"/>
                </a:lnTo>
                <a:lnTo>
                  <a:pt x="10160" y="557784"/>
                </a:lnTo>
                <a:lnTo>
                  <a:pt x="24130" y="557784"/>
                </a:lnTo>
                <a:lnTo>
                  <a:pt x="27940" y="553212"/>
                </a:lnTo>
                <a:lnTo>
                  <a:pt x="27940" y="563880"/>
                </a:lnTo>
                <a:lnTo>
                  <a:pt x="32004" y="568756"/>
                </a:lnTo>
                <a:close/>
              </a:path>
              <a:path w="425450" h="878204">
                <a:moveTo>
                  <a:pt x="27940" y="563880"/>
                </a:moveTo>
                <a:lnTo>
                  <a:pt x="27940" y="553212"/>
                </a:lnTo>
                <a:lnTo>
                  <a:pt x="24130" y="557784"/>
                </a:lnTo>
                <a:lnTo>
                  <a:pt x="10160" y="557784"/>
                </a:lnTo>
                <a:lnTo>
                  <a:pt x="5877" y="554700"/>
                </a:lnTo>
                <a:lnTo>
                  <a:pt x="8890" y="577596"/>
                </a:lnTo>
                <a:lnTo>
                  <a:pt x="8890" y="569976"/>
                </a:lnTo>
                <a:lnTo>
                  <a:pt x="13970" y="563880"/>
                </a:lnTo>
                <a:lnTo>
                  <a:pt x="27940" y="563880"/>
                </a:lnTo>
                <a:close/>
              </a:path>
              <a:path w="425450" h="878204">
                <a:moveTo>
                  <a:pt x="11511" y="360352"/>
                </a:moveTo>
                <a:lnTo>
                  <a:pt x="8890" y="362712"/>
                </a:lnTo>
                <a:lnTo>
                  <a:pt x="8890" y="373380"/>
                </a:lnTo>
                <a:lnTo>
                  <a:pt x="10160" y="367284"/>
                </a:lnTo>
                <a:lnTo>
                  <a:pt x="10160" y="365760"/>
                </a:lnTo>
                <a:lnTo>
                  <a:pt x="11511" y="360352"/>
                </a:lnTo>
                <a:close/>
              </a:path>
              <a:path w="425450" h="878204">
                <a:moveTo>
                  <a:pt x="32123" y="375979"/>
                </a:moveTo>
                <a:lnTo>
                  <a:pt x="27940" y="381000"/>
                </a:lnTo>
                <a:lnTo>
                  <a:pt x="13970" y="381000"/>
                </a:lnTo>
                <a:lnTo>
                  <a:pt x="8890" y="374904"/>
                </a:lnTo>
                <a:lnTo>
                  <a:pt x="8890" y="388315"/>
                </a:lnTo>
                <a:lnTo>
                  <a:pt x="10160" y="387096"/>
                </a:lnTo>
                <a:lnTo>
                  <a:pt x="24130" y="387096"/>
                </a:lnTo>
                <a:lnTo>
                  <a:pt x="27940" y="393192"/>
                </a:lnTo>
                <a:lnTo>
                  <a:pt x="27940" y="402336"/>
                </a:lnTo>
                <a:lnTo>
                  <a:pt x="32123" y="375979"/>
                </a:lnTo>
                <a:close/>
              </a:path>
              <a:path w="425450" h="878204">
                <a:moveTo>
                  <a:pt x="32761" y="573073"/>
                </a:moveTo>
                <a:lnTo>
                  <a:pt x="32004" y="568756"/>
                </a:lnTo>
                <a:lnTo>
                  <a:pt x="27940" y="563880"/>
                </a:lnTo>
                <a:lnTo>
                  <a:pt x="13970" y="563880"/>
                </a:lnTo>
                <a:lnTo>
                  <a:pt x="8890" y="569976"/>
                </a:lnTo>
                <a:lnTo>
                  <a:pt x="8890" y="577596"/>
                </a:lnTo>
                <a:lnTo>
                  <a:pt x="32761" y="573073"/>
                </a:lnTo>
                <a:close/>
              </a:path>
              <a:path w="425450" h="878204">
                <a:moveTo>
                  <a:pt x="33020" y="574548"/>
                </a:moveTo>
                <a:lnTo>
                  <a:pt x="32787" y="573225"/>
                </a:lnTo>
                <a:lnTo>
                  <a:pt x="32123" y="573193"/>
                </a:lnTo>
                <a:lnTo>
                  <a:pt x="8890" y="577596"/>
                </a:lnTo>
                <a:lnTo>
                  <a:pt x="33020" y="574548"/>
                </a:lnTo>
                <a:close/>
              </a:path>
              <a:path w="425450" h="878204">
                <a:moveTo>
                  <a:pt x="33020" y="582168"/>
                </a:moveTo>
                <a:lnTo>
                  <a:pt x="33020" y="574548"/>
                </a:lnTo>
                <a:lnTo>
                  <a:pt x="8890" y="577596"/>
                </a:lnTo>
                <a:lnTo>
                  <a:pt x="9652" y="583082"/>
                </a:lnTo>
                <a:lnTo>
                  <a:pt x="13970" y="588264"/>
                </a:lnTo>
                <a:lnTo>
                  <a:pt x="27940" y="588264"/>
                </a:lnTo>
                <a:lnTo>
                  <a:pt x="33020" y="582168"/>
                </a:lnTo>
                <a:close/>
              </a:path>
              <a:path w="425450" h="878204">
                <a:moveTo>
                  <a:pt x="9652" y="583082"/>
                </a:moveTo>
                <a:lnTo>
                  <a:pt x="8890" y="577596"/>
                </a:lnTo>
                <a:lnTo>
                  <a:pt x="8890" y="582168"/>
                </a:lnTo>
                <a:lnTo>
                  <a:pt x="9652" y="583082"/>
                </a:lnTo>
                <a:close/>
              </a:path>
              <a:path w="425450" h="878204">
                <a:moveTo>
                  <a:pt x="33020" y="591312"/>
                </a:moveTo>
                <a:lnTo>
                  <a:pt x="33020" y="582168"/>
                </a:lnTo>
                <a:lnTo>
                  <a:pt x="27940" y="588264"/>
                </a:lnTo>
                <a:lnTo>
                  <a:pt x="13970" y="588264"/>
                </a:lnTo>
                <a:lnTo>
                  <a:pt x="9652" y="583082"/>
                </a:lnTo>
                <a:lnTo>
                  <a:pt x="12700" y="605028"/>
                </a:lnTo>
                <a:lnTo>
                  <a:pt x="12700" y="595884"/>
                </a:lnTo>
                <a:lnTo>
                  <a:pt x="19050" y="591312"/>
                </a:lnTo>
                <a:lnTo>
                  <a:pt x="33020" y="591312"/>
                </a:lnTo>
                <a:close/>
              </a:path>
              <a:path w="425450" h="878204">
                <a:moveTo>
                  <a:pt x="33020" y="370332"/>
                </a:moveTo>
                <a:lnTo>
                  <a:pt x="33020" y="362712"/>
                </a:lnTo>
                <a:lnTo>
                  <a:pt x="28068" y="358255"/>
                </a:lnTo>
                <a:lnTo>
                  <a:pt x="13970" y="358140"/>
                </a:lnTo>
                <a:lnTo>
                  <a:pt x="11511" y="360352"/>
                </a:lnTo>
                <a:lnTo>
                  <a:pt x="10160" y="365760"/>
                </a:lnTo>
                <a:lnTo>
                  <a:pt x="21590" y="368808"/>
                </a:lnTo>
                <a:lnTo>
                  <a:pt x="33020" y="370332"/>
                </a:lnTo>
                <a:close/>
              </a:path>
              <a:path w="425450" h="878204">
                <a:moveTo>
                  <a:pt x="21590" y="368808"/>
                </a:moveTo>
                <a:lnTo>
                  <a:pt x="10160" y="365760"/>
                </a:lnTo>
                <a:lnTo>
                  <a:pt x="10160" y="367284"/>
                </a:lnTo>
                <a:lnTo>
                  <a:pt x="21590" y="368808"/>
                </a:lnTo>
                <a:close/>
              </a:path>
              <a:path w="425450" h="878204">
                <a:moveTo>
                  <a:pt x="40640" y="341376"/>
                </a:moveTo>
                <a:lnTo>
                  <a:pt x="17780" y="335280"/>
                </a:lnTo>
                <a:lnTo>
                  <a:pt x="11511" y="360352"/>
                </a:lnTo>
                <a:lnTo>
                  <a:pt x="13970" y="358140"/>
                </a:lnTo>
                <a:lnTo>
                  <a:pt x="16510" y="358140"/>
                </a:lnTo>
                <a:lnTo>
                  <a:pt x="16510" y="344424"/>
                </a:lnTo>
                <a:lnTo>
                  <a:pt x="21590" y="350520"/>
                </a:lnTo>
                <a:lnTo>
                  <a:pt x="35560" y="350520"/>
                </a:lnTo>
                <a:lnTo>
                  <a:pt x="39551" y="345730"/>
                </a:lnTo>
                <a:lnTo>
                  <a:pt x="40640" y="341376"/>
                </a:lnTo>
                <a:close/>
              </a:path>
              <a:path w="425450" h="878204">
                <a:moveTo>
                  <a:pt x="25400" y="429768"/>
                </a:moveTo>
                <a:lnTo>
                  <a:pt x="12700" y="429768"/>
                </a:lnTo>
                <a:lnTo>
                  <a:pt x="25333" y="431280"/>
                </a:lnTo>
                <a:lnTo>
                  <a:pt x="25400" y="429768"/>
                </a:lnTo>
                <a:close/>
              </a:path>
              <a:path w="425450" h="878204">
                <a:moveTo>
                  <a:pt x="25400" y="516636"/>
                </a:moveTo>
                <a:lnTo>
                  <a:pt x="25333" y="515123"/>
                </a:lnTo>
                <a:lnTo>
                  <a:pt x="12700" y="517398"/>
                </a:lnTo>
                <a:lnTo>
                  <a:pt x="25400" y="516636"/>
                </a:lnTo>
                <a:close/>
              </a:path>
              <a:path w="425450" h="878204">
                <a:moveTo>
                  <a:pt x="36830" y="600456"/>
                </a:moveTo>
                <a:lnTo>
                  <a:pt x="36068" y="594969"/>
                </a:lnTo>
                <a:lnTo>
                  <a:pt x="33020" y="591312"/>
                </a:lnTo>
                <a:lnTo>
                  <a:pt x="19050" y="591312"/>
                </a:lnTo>
                <a:lnTo>
                  <a:pt x="12700" y="595884"/>
                </a:lnTo>
                <a:lnTo>
                  <a:pt x="12700" y="605028"/>
                </a:lnTo>
                <a:lnTo>
                  <a:pt x="36830" y="600456"/>
                </a:lnTo>
                <a:close/>
              </a:path>
              <a:path w="425450" h="878204">
                <a:moveTo>
                  <a:pt x="41499" y="620626"/>
                </a:moveTo>
                <a:lnTo>
                  <a:pt x="36830" y="600456"/>
                </a:lnTo>
                <a:lnTo>
                  <a:pt x="12700" y="605028"/>
                </a:lnTo>
                <a:lnTo>
                  <a:pt x="14060" y="610906"/>
                </a:lnTo>
                <a:lnTo>
                  <a:pt x="19050" y="615696"/>
                </a:lnTo>
                <a:lnTo>
                  <a:pt x="33020" y="615696"/>
                </a:lnTo>
                <a:lnTo>
                  <a:pt x="36830" y="609600"/>
                </a:lnTo>
                <a:lnTo>
                  <a:pt x="36830" y="617220"/>
                </a:lnTo>
                <a:lnTo>
                  <a:pt x="39370" y="617220"/>
                </a:lnTo>
                <a:lnTo>
                  <a:pt x="41499" y="620626"/>
                </a:lnTo>
                <a:close/>
              </a:path>
              <a:path w="425450" h="878204">
                <a:moveTo>
                  <a:pt x="14060" y="610906"/>
                </a:moveTo>
                <a:lnTo>
                  <a:pt x="12700" y="605028"/>
                </a:lnTo>
                <a:lnTo>
                  <a:pt x="12700" y="609600"/>
                </a:lnTo>
                <a:lnTo>
                  <a:pt x="14060" y="610906"/>
                </a:lnTo>
                <a:close/>
              </a:path>
              <a:path w="425450" h="878204">
                <a:moveTo>
                  <a:pt x="36830" y="617220"/>
                </a:moveTo>
                <a:lnTo>
                  <a:pt x="36830" y="609600"/>
                </a:lnTo>
                <a:lnTo>
                  <a:pt x="33020" y="615696"/>
                </a:lnTo>
                <a:lnTo>
                  <a:pt x="19050" y="615696"/>
                </a:lnTo>
                <a:lnTo>
                  <a:pt x="14060" y="610906"/>
                </a:lnTo>
                <a:lnTo>
                  <a:pt x="19050" y="632460"/>
                </a:lnTo>
                <a:lnTo>
                  <a:pt x="19050" y="623316"/>
                </a:lnTo>
                <a:lnTo>
                  <a:pt x="25333" y="617283"/>
                </a:lnTo>
                <a:lnTo>
                  <a:pt x="36830" y="617220"/>
                </a:lnTo>
                <a:close/>
              </a:path>
              <a:path w="425450" h="878204">
                <a:moveTo>
                  <a:pt x="19831" y="328246"/>
                </a:moveTo>
                <a:lnTo>
                  <a:pt x="16510" y="332232"/>
                </a:lnTo>
                <a:lnTo>
                  <a:pt x="16510" y="340360"/>
                </a:lnTo>
                <a:lnTo>
                  <a:pt x="17780" y="335280"/>
                </a:lnTo>
                <a:lnTo>
                  <a:pt x="19831" y="328246"/>
                </a:lnTo>
                <a:close/>
              </a:path>
              <a:path w="425450" h="878204">
                <a:moveTo>
                  <a:pt x="39551" y="345730"/>
                </a:moveTo>
                <a:lnTo>
                  <a:pt x="35560" y="350520"/>
                </a:lnTo>
                <a:lnTo>
                  <a:pt x="21590" y="350520"/>
                </a:lnTo>
                <a:lnTo>
                  <a:pt x="16510" y="344424"/>
                </a:lnTo>
                <a:lnTo>
                  <a:pt x="16510" y="358140"/>
                </a:lnTo>
                <a:lnTo>
                  <a:pt x="28068" y="358255"/>
                </a:lnTo>
                <a:lnTo>
                  <a:pt x="33020" y="362712"/>
                </a:lnTo>
                <a:lnTo>
                  <a:pt x="33020" y="371856"/>
                </a:lnTo>
                <a:lnTo>
                  <a:pt x="39551" y="345730"/>
                </a:lnTo>
                <a:close/>
              </a:path>
              <a:path w="425450" h="878204">
                <a:moveTo>
                  <a:pt x="40640" y="341376"/>
                </a:moveTo>
                <a:lnTo>
                  <a:pt x="40640" y="332232"/>
                </a:lnTo>
                <a:lnTo>
                  <a:pt x="35560" y="326136"/>
                </a:lnTo>
                <a:lnTo>
                  <a:pt x="21590" y="326136"/>
                </a:lnTo>
                <a:lnTo>
                  <a:pt x="19831" y="328246"/>
                </a:lnTo>
                <a:lnTo>
                  <a:pt x="17780" y="335280"/>
                </a:lnTo>
                <a:lnTo>
                  <a:pt x="40640" y="341376"/>
                </a:lnTo>
                <a:close/>
              </a:path>
              <a:path w="425450" h="878204">
                <a:moveTo>
                  <a:pt x="42846" y="626448"/>
                </a:moveTo>
                <a:lnTo>
                  <a:pt x="41499" y="620626"/>
                </a:lnTo>
                <a:lnTo>
                  <a:pt x="39370" y="617220"/>
                </a:lnTo>
                <a:lnTo>
                  <a:pt x="25333" y="617283"/>
                </a:lnTo>
                <a:lnTo>
                  <a:pt x="19050" y="623316"/>
                </a:lnTo>
                <a:lnTo>
                  <a:pt x="19050" y="632460"/>
                </a:lnTo>
                <a:lnTo>
                  <a:pt x="42846" y="626448"/>
                </a:lnTo>
                <a:close/>
              </a:path>
              <a:path w="425450" h="878204">
                <a:moveTo>
                  <a:pt x="43180" y="627888"/>
                </a:moveTo>
                <a:lnTo>
                  <a:pt x="42846" y="626448"/>
                </a:lnTo>
                <a:lnTo>
                  <a:pt x="19050" y="632460"/>
                </a:lnTo>
                <a:lnTo>
                  <a:pt x="43180" y="627888"/>
                </a:lnTo>
                <a:close/>
              </a:path>
              <a:path w="425450" h="878204">
                <a:moveTo>
                  <a:pt x="43180" y="637032"/>
                </a:moveTo>
                <a:lnTo>
                  <a:pt x="43180" y="627888"/>
                </a:lnTo>
                <a:lnTo>
                  <a:pt x="19050" y="632460"/>
                </a:lnTo>
                <a:lnTo>
                  <a:pt x="20923" y="638830"/>
                </a:lnTo>
                <a:lnTo>
                  <a:pt x="25333" y="643064"/>
                </a:lnTo>
                <a:lnTo>
                  <a:pt x="39370" y="643128"/>
                </a:lnTo>
                <a:lnTo>
                  <a:pt x="43180" y="637032"/>
                </a:lnTo>
                <a:close/>
              </a:path>
              <a:path w="425450" h="878204">
                <a:moveTo>
                  <a:pt x="20923" y="638830"/>
                </a:moveTo>
                <a:lnTo>
                  <a:pt x="19050" y="632460"/>
                </a:lnTo>
                <a:lnTo>
                  <a:pt x="19050" y="637032"/>
                </a:lnTo>
                <a:lnTo>
                  <a:pt x="20923" y="638830"/>
                </a:lnTo>
                <a:close/>
              </a:path>
              <a:path w="425450" h="878204">
                <a:moveTo>
                  <a:pt x="49530" y="312420"/>
                </a:moveTo>
                <a:lnTo>
                  <a:pt x="48939" y="312223"/>
                </a:lnTo>
                <a:lnTo>
                  <a:pt x="48328" y="313770"/>
                </a:lnTo>
                <a:lnTo>
                  <a:pt x="48006" y="313836"/>
                </a:lnTo>
                <a:lnTo>
                  <a:pt x="26670" y="304800"/>
                </a:lnTo>
                <a:lnTo>
                  <a:pt x="19831" y="328246"/>
                </a:lnTo>
                <a:lnTo>
                  <a:pt x="21590" y="326136"/>
                </a:lnTo>
                <a:lnTo>
                  <a:pt x="25400" y="326136"/>
                </a:lnTo>
                <a:lnTo>
                  <a:pt x="25400" y="315468"/>
                </a:lnTo>
                <a:lnTo>
                  <a:pt x="31750" y="320040"/>
                </a:lnTo>
                <a:lnTo>
                  <a:pt x="43180" y="320040"/>
                </a:lnTo>
                <a:lnTo>
                  <a:pt x="48328" y="316332"/>
                </a:lnTo>
                <a:lnTo>
                  <a:pt x="49530" y="312420"/>
                </a:lnTo>
                <a:close/>
              </a:path>
              <a:path w="425450" h="878204">
                <a:moveTo>
                  <a:pt x="43180" y="644652"/>
                </a:moveTo>
                <a:lnTo>
                  <a:pt x="43180" y="637032"/>
                </a:lnTo>
                <a:lnTo>
                  <a:pt x="39370" y="643128"/>
                </a:lnTo>
                <a:lnTo>
                  <a:pt x="25333" y="643064"/>
                </a:lnTo>
                <a:lnTo>
                  <a:pt x="20923" y="638830"/>
                </a:lnTo>
                <a:lnTo>
                  <a:pt x="25400" y="654050"/>
                </a:lnTo>
                <a:lnTo>
                  <a:pt x="25400" y="649224"/>
                </a:lnTo>
                <a:lnTo>
                  <a:pt x="31750" y="644652"/>
                </a:lnTo>
                <a:lnTo>
                  <a:pt x="43180" y="644652"/>
                </a:lnTo>
                <a:close/>
              </a:path>
              <a:path w="425450" h="878204">
                <a:moveTo>
                  <a:pt x="33020" y="370332"/>
                </a:moveTo>
                <a:lnTo>
                  <a:pt x="21590" y="368808"/>
                </a:lnTo>
                <a:lnTo>
                  <a:pt x="32787" y="371794"/>
                </a:lnTo>
                <a:lnTo>
                  <a:pt x="33020" y="370332"/>
                </a:lnTo>
                <a:close/>
              </a:path>
              <a:path w="425450" h="878204">
                <a:moveTo>
                  <a:pt x="25400" y="435864"/>
                </a:moveTo>
                <a:lnTo>
                  <a:pt x="25400" y="431292"/>
                </a:lnTo>
                <a:lnTo>
                  <a:pt x="25120" y="436131"/>
                </a:lnTo>
                <a:lnTo>
                  <a:pt x="25400" y="435864"/>
                </a:lnTo>
                <a:close/>
              </a:path>
              <a:path w="425450" h="878204">
                <a:moveTo>
                  <a:pt x="25400" y="515112"/>
                </a:moveTo>
                <a:lnTo>
                  <a:pt x="25400" y="510540"/>
                </a:lnTo>
                <a:lnTo>
                  <a:pt x="25120" y="510272"/>
                </a:lnTo>
                <a:lnTo>
                  <a:pt x="25333" y="515119"/>
                </a:lnTo>
                <a:close/>
              </a:path>
              <a:path w="425450" h="878204">
                <a:moveTo>
                  <a:pt x="25400" y="431292"/>
                </a:moveTo>
                <a:lnTo>
                  <a:pt x="25400" y="429768"/>
                </a:lnTo>
                <a:lnTo>
                  <a:pt x="25333" y="431284"/>
                </a:lnTo>
                <a:close/>
              </a:path>
              <a:path w="425450" h="878204">
                <a:moveTo>
                  <a:pt x="27353" y="538558"/>
                </a:moveTo>
                <a:lnTo>
                  <a:pt x="25400" y="515112"/>
                </a:lnTo>
                <a:lnTo>
                  <a:pt x="25400" y="516636"/>
                </a:lnTo>
                <a:lnTo>
                  <a:pt x="25400" y="535432"/>
                </a:lnTo>
                <a:lnTo>
                  <a:pt x="27353" y="538558"/>
                </a:lnTo>
                <a:close/>
              </a:path>
              <a:path w="425450" h="878204">
                <a:moveTo>
                  <a:pt x="28530" y="299498"/>
                </a:moveTo>
                <a:lnTo>
                  <a:pt x="25400" y="301752"/>
                </a:lnTo>
                <a:lnTo>
                  <a:pt x="25400" y="309154"/>
                </a:lnTo>
                <a:lnTo>
                  <a:pt x="26670" y="304800"/>
                </a:lnTo>
                <a:lnTo>
                  <a:pt x="28530" y="299498"/>
                </a:lnTo>
                <a:close/>
              </a:path>
              <a:path w="425450" h="878204">
                <a:moveTo>
                  <a:pt x="48328" y="316332"/>
                </a:moveTo>
                <a:lnTo>
                  <a:pt x="43180" y="320040"/>
                </a:lnTo>
                <a:lnTo>
                  <a:pt x="31750" y="320040"/>
                </a:lnTo>
                <a:lnTo>
                  <a:pt x="25400" y="315468"/>
                </a:lnTo>
                <a:lnTo>
                  <a:pt x="25400" y="326136"/>
                </a:lnTo>
                <a:lnTo>
                  <a:pt x="35560" y="326136"/>
                </a:lnTo>
                <a:lnTo>
                  <a:pt x="40640" y="332232"/>
                </a:lnTo>
                <a:lnTo>
                  <a:pt x="40640" y="341376"/>
                </a:lnTo>
                <a:lnTo>
                  <a:pt x="48328" y="316332"/>
                </a:lnTo>
                <a:close/>
              </a:path>
              <a:path w="425450" h="878204">
                <a:moveTo>
                  <a:pt x="49530" y="653796"/>
                </a:moveTo>
                <a:lnTo>
                  <a:pt x="48006" y="647212"/>
                </a:lnTo>
                <a:lnTo>
                  <a:pt x="44450" y="644652"/>
                </a:lnTo>
                <a:lnTo>
                  <a:pt x="31750" y="644652"/>
                </a:lnTo>
                <a:lnTo>
                  <a:pt x="25400" y="649224"/>
                </a:lnTo>
                <a:lnTo>
                  <a:pt x="25400" y="654050"/>
                </a:lnTo>
                <a:lnTo>
                  <a:pt x="26670" y="658368"/>
                </a:lnTo>
                <a:lnTo>
                  <a:pt x="49530" y="653796"/>
                </a:lnTo>
                <a:close/>
              </a:path>
              <a:path w="425450" h="878204">
                <a:moveTo>
                  <a:pt x="28068" y="665502"/>
                </a:moveTo>
                <a:lnTo>
                  <a:pt x="26670" y="658368"/>
                </a:lnTo>
                <a:lnTo>
                  <a:pt x="25400" y="654050"/>
                </a:lnTo>
                <a:lnTo>
                  <a:pt x="25400" y="662940"/>
                </a:lnTo>
                <a:lnTo>
                  <a:pt x="28068" y="665502"/>
                </a:lnTo>
                <a:close/>
              </a:path>
              <a:path w="425450" h="878204">
                <a:moveTo>
                  <a:pt x="49530" y="310726"/>
                </a:moveTo>
                <a:lnTo>
                  <a:pt x="49530" y="301752"/>
                </a:lnTo>
                <a:lnTo>
                  <a:pt x="43180" y="297180"/>
                </a:lnTo>
                <a:lnTo>
                  <a:pt x="31750" y="297180"/>
                </a:lnTo>
                <a:lnTo>
                  <a:pt x="28530" y="299498"/>
                </a:lnTo>
                <a:lnTo>
                  <a:pt x="26670" y="304800"/>
                </a:lnTo>
                <a:lnTo>
                  <a:pt x="48939" y="312223"/>
                </a:lnTo>
                <a:lnTo>
                  <a:pt x="49530" y="310726"/>
                </a:lnTo>
                <a:close/>
              </a:path>
              <a:path w="425450" h="878204">
                <a:moveTo>
                  <a:pt x="48939" y="312223"/>
                </a:moveTo>
                <a:lnTo>
                  <a:pt x="26670" y="304800"/>
                </a:lnTo>
                <a:lnTo>
                  <a:pt x="48260" y="313944"/>
                </a:lnTo>
                <a:lnTo>
                  <a:pt x="48939" y="312223"/>
                </a:lnTo>
                <a:close/>
              </a:path>
              <a:path w="425450" h="878204">
                <a:moveTo>
                  <a:pt x="54398" y="672490"/>
                </a:moveTo>
                <a:lnTo>
                  <a:pt x="49530" y="653796"/>
                </a:lnTo>
                <a:lnTo>
                  <a:pt x="26670" y="658368"/>
                </a:lnTo>
                <a:lnTo>
                  <a:pt x="28068" y="665502"/>
                </a:lnTo>
                <a:lnTo>
                  <a:pt x="31750" y="669036"/>
                </a:lnTo>
                <a:lnTo>
                  <a:pt x="44450" y="669036"/>
                </a:lnTo>
                <a:lnTo>
                  <a:pt x="50800" y="662940"/>
                </a:lnTo>
                <a:lnTo>
                  <a:pt x="50800" y="669036"/>
                </a:lnTo>
                <a:lnTo>
                  <a:pt x="54398" y="672490"/>
                </a:lnTo>
                <a:close/>
              </a:path>
              <a:path w="425450" h="878204">
                <a:moveTo>
                  <a:pt x="27940" y="545592"/>
                </a:moveTo>
                <a:lnTo>
                  <a:pt x="27940" y="539496"/>
                </a:lnTo>
                <a:lnTo>
                  <a:pt x="27353" y="538558"/>
                </a:lnTo>
                <a:lnTo>
                  <a:pt x="27940" y="545592"/>
                </a:lnTo>
                <a:close/>
              </a:path>
              <a:path w="425450" h="878204">
                <a:moveTo>
                  <a:pt x="27940" y="406908"/>
                </a:moveTo>
                <a:lnTo>
                  <a:pt x="27940" y="402336"/>
                </a:lnTo>
                <a:lnTo>
                  <a:pt x="27375" y="407585"/>
                </a:lnTo>
                <a:lnTo>
                  <a:pt x="27940" y="406908"/>
                </a:lnTo>
                <a:close/>
              </a:path>
              <a:path w="425450" h="878204">
                <a:moveTo>
                  <a:pt x="27940" y="402336"/>
                </a:moveTo>
                <a:lnTo>
                  <a:pt x="27940" y="400812"/>
                </a:lnTo>
                <a:lnTo>
                  <a:pt x="27814" y="402312"/>
                </a:lnTo>
                <a:close/>
              </a:path>
              <a:path w="425450" h="878204">
                <a:moveTo>
                  <a:pt x="36830" y="669036"/>
                </a:moveTo>
                <a:lnTo>
                  <a:pt x="31750" y="669036"/>
                </a:lnTo>
                <a:lnTo>
                  <a:pt x="28068" y="665502"/>
                </a:lnTo>
                <a:lnTo>
                  <a:pt x="31750" y="684276"/>
                </a:lnTo>
                <a:lnTo>
                  <a:pt x="31750" y="675132"/>
                </a:lnTo>
                <a:lnTo>
                  <a:pt x="36830" y="669036"/>
                </a:lnTo>
                <a:close/>
              </a:path>
              <a:path w="425450" h="878204">
                <a:moveTo>
                  <a:pt x="59690" y="284988"/>
                </a:moveTo>
                <a:lnTo>
                  <a:pt x="36830" y="275844"/>
                </a:lnTo>
                <a:lnTo>
                  <a:pt x="28530" y="299498"/>
                </a:lnTo>
                <a:lnTo>
                  <a:pt x="31750" y="297180"/>
                </a:lnTo>
                <a:lnTo>
                  <a:pt x="36830" y="297180"/>
                </a:lnTo>
                <a:lnTo>
                  <a:pt x="36830" y="286512"/>
                </a:lnTo>
                <a:lnTo>
                  <a:pt x="41910" y="292608"/>
                </a:lnTo>
                <a:lnTo>
                  <a:pt x="55880" y="292608"/>
                </a:lnTo>
                <a:lnTo>
                  <a:pt x="58057" y="289124"/>
                </a:lnTo>
                <a:lnTo>
                  <a:pt x="59690" y="284988"/>
                </a:lnTo>
                <a:close/>
              </a:path>
              <a:path w="425450" h="878204">
                <a:moveTo>
                  <a:pt x="55880" y="678180"/>
                </a:moveTo>
                <a:lnTo>
                  <a:pt x="54398" y="672490"/>
                </a:lnTo>
                <a:lnTo>
                  <a:pt x="50800" y="669036"/>
                </a:lnTo>
                <a:lnTo>
                  <a:pt x="36830" y="669036"/>
                </a:lnTo>
                <a:lnTo>
                  <a:pt x="31750" y="675132"/>
                </a:lnTo>
                <a:lnTo>
                  <a:pt x="31750" y="684276"/>
                </a:lnTo>
                <a:lnTo>
                  <a:pt x="55880" y="678180"/>
                </a:lnTo>
                <a:close/>
              </a:path>
              <a:path w="425450" h="878204">
                <a:moveTo>
                  <a:pt x="55880" y="678180"/>
                </a:moveTo>
                <a:lnTo>
                  <a:pt x="31750" y="684276"/>
                </a:lnTo>
                <a:lnTo>
                  <a:pt x="31750" y="685800"/>
                </a:lnTo>
                <a:lnTo>
                  <a:pt x="55880" y="678180"/>
                </a:lnTo>
                <a:close/>
              </a:path>
              <a:path w="425450" h="878204">
                <a:moveTo>
                  <a:pt x="60536" y="694944"/>
                </a:moveTo>
                <a:lnTo>
                  <a:pt x="55880" y="678180"/>
                </a:lnTo>
                <a:lnTo>
                  <a:pt x="31750" y="685800"/>
                </a:lnTo>
                <a:lnTo>
                  <a:pt x="32761" y="690047"/>
                </a:lnTo>
                <a:lnTo>
                  <a:pt x="36830" y="694944"/>
                </a:lnTo>
                <a:lnTo>
                  <a:pt x="39038" y="694877"/>
                </a:lnTo>
                <a:lnTo>
                  <a:pt x="43180" y="691896"/>
                </a:lnTo>
                <a:lnTo>
                  <a:pt x="53975" y="691896"/>
                </a:lnTo>
                <a:lnTo>
                  <a:pt x="57150" y="688848"/>
                </a:lnTo>
                <a:lnTo>
                  <a:pt x="57150" y="691896"/>
                </a:lnTo>
                <a:lnTo>
                  <a:pt x="60536" y="694944"/>
                </a:lnTo>
                <a:close/>
              </a:path>
              <a:path w="425450" h="878204">
                <a:moveTo>
                  <a:pt x="32766" y="690067"/>
                </a:moveTo>
                <a:lnTo>
                  <a:pt x="31750" y="685800"/>
                </a:lnTo>
                <a:lnTo>
                  <a:pt x="31750" y="688848"/>
                </a:lnTo>
                <a:lnTo>
                  <a:pt x="32766" y="690067"/>
                </a:lnTo>
                <a:close/>
              </a:path>
              <a:path w="425450" h="878204">
                <a:moveTo>
                  <a:pt x="33020" y="573024"/>
                </a:moveTo>
                <a:lnTo>
                  <a:pt x="33020" y="569976"/>
                </a:lnTo>
                <a:lnTo>
                  <a:pt x="32004" y="568756"/>
                </a:lnTo>
                <a:lnTo>
                  <a:pt x="32761" y="573073"/>
                </a:lnTo>
                <a:lnTo>
                  <a:pt x="33020" y="573024"/>
                </a:lnTo>
                <a:close/>
              </a:path>
              <a:path w="425450" h="878204">
                <a:moveTo>
                  <a:pt x="33020" y="374904"/>
                </a:moveTo>
                <a:lnTo>
                  <a:pt x="33020" y="371856"/>
                </a:lnTo>
                <a:lnTo>
                  <a:pt x="32787" y="371794"/>
                </a:lnTo>
                <a:lnTo>
                  <a:pt x="32123" y="375979"/>
                </a:lnTo>
                <a:lnTo>
                  <a:pt x="33020" y="374904"/>
                </a:lnTo>
                <a:close/>
              </a:path>
              <a:path w="425450" h="878204">
                <a:moveTo>
                  <a:pt x="36068" y="594969"/>
                </a:moveTo>
                <a:lnTo>
                  <a:pt x="33020" y="573024"/>
                </a:lnTo>
                <a:lnTo>
                  <a:pt x="32761" y="573073"/>
                </a:lnTo>
                <a:lnTo>
                  <a:pt x="33020" y="574548"/>
                </a:lnTo>
                <a:lnTo>
                  <a:pt x="33020" y="591312"/>
                </a:lnTo>
                <a:lnTo>
                  <a:pt x="36068" y="594969"/>
                </a:lnTo>
                <a:close/>
              </a:path>
              <a:path w="425450" h="878204">
                <a:moveTo>
                  <a:pt x="38946" y="694944"/>
                </a:moveTo>
                <a:lnTo>
                  <a:pt x="36830" y="694944"/>
                </a:lnTo>
                <a:lnTo>
                  <a:pt x="32766" y="690067"/>
                </a:lnTo>
                <a:lnTo>
                  <a:pt x="36830" y="707136"/>
                </a:lnTo>
                <a:lnTo>
                  <a:pt x="36830" y="696468"/>
                </a:lnTo>
                <a:lnTo>
                  <a:pt x="38946" y="694944"/>
                </a:lnTo>
                <a:close/>
              </a:path>
              <a:path w="425450" h="878204">
                <a:moveTo>
                  <a:pt x="33020" y="371856"/>
                </a:moveTo>
                <a:lnTo>
                  <a:pt x="33020" y="370332"/>
                </a:lnTo>
                <a:lnTo>
                  <a:pt x="32787" y="371794"/>
                </a:lnTo>
                <a:lnTo>
                  <a:pt x="33020" y="371856"/>
                </a:lnTo>
                <a:close/>
              </a:path>
              <a:path w="425450" h="878204">
                <a:moveTo>
                  <a:pt x="36830" y="600456"/>
                </a:moveTo>
                <a:lnTo>
                  <a:pt x="36830" y="595884"/>
                </a:lnTo>
                <a:lnTo>
                  <a:pt x="36068" y="594969"/>
                </a:lnTo>
                <a:lnTo>
                  <a:pt x="36830" y="600456"/>
                </a:lnTo>
                <a:close/>
              </a:path>
              <a:path w="425450" h="878204">
                <a:moveTo>
                  <a:pt x="39038" y="270808"/>
                </a:moveTo>
                <a:lnTo>
                  <a:pt x="36830" y="272796"/>
                </a:lnTo>
                <a:lnTo>
                  <a:pt x="36830" y="275844"/>
                </a:lnTo>
                <a:lnTo>
                  <a:pt x="39038" y="270808"/>
                </a:lnTo>
                <a:close/>
              </a:path>
              <a:path w="425450" h="878204">
                <a:moveTo>
                  <a:pt x="59690" y="284988"/>
                </a:moveTo>
                <a:lnTo>
                  <a:pt x="59690" y="272796"/>
                </a:lnTo>
                <a:lnTo>
                  <a:pt x="55880" y="268224"/>
                </a:lnTo>
                <a:lnTo>
                  <a:pt x="41910" y="268224"/>
                </a:lnTo>
                <a:lnTo>
                  <a:pt x="39038" y="270808"/>
                </a:lnTo>
                <a:lnTo>
                  <a:pt x="36830" y="275844"/>
                </a:lnTo>
                <a:lnTo>
                  <a:pt x="59690" y="284988"/>
                </a:lnTo>
                <a:close/>
              </a:path>
              <a:path w="425450" h="878204">
                <a:moveTo>
                  <a:pt x="58057" y="289124"/>
                </a:moveTo>
                <a:lnTo>
                  <a:pt x="55880" y="292608"/>
                </a:lnTo>
                <a:lnTo>
                  <a:pt x="41910" y="292608"/>
                </a:lnTo>
                <a:lnTo>
                  <a:pt x="36830" y="286512"/>
                </a:lnTo>
                <a:lnTo>
                  <a:pt x="36830" y="297180"/>
                </a:lnTo>
                <a:lnTo>
                  <a:pt x="43180" y="297180"/>
                </a:lnTo>
                <a:lnTo>
                  <a:pt x="49530" y="301752"/>
                </a:lnTo>
                <a:lnTo>
                  <a:pt x="49530" y="310726"/>
                </a:lnTo>
                <a:lnTo>
                  <a:pt x="58057" y="289124"/>
                </a:lnTo>
                <a:close/>
              </a:path>
              <a:path w="425450" h="878204">
                <a:moveTo>
                  <a:pt x="62230" y="701040"/>
                </a:moveTo>
                <a:lnTo>
                  <a:pt x="60536" y="694944"/>
                </a:lnTo>
                <a:lnTo>
                  <a:pt x="57150" y="691896"/>
                </a:lnTo>
                <a:lnTo>
                  <a:pt x="53975" y="691896"/>
                </a:lnTo>
                <a:lnTo>
                  <a:pt x="50800" y="694944"/>
                </a:lnTo>
                <a:lnTo>
                  <a:pt x="38946" y="694944"/>
                </a:lnTo>
                <a:lnTo>
                  <a:pt x="36830" y="696468"/>
                </a:lnTo>
                <a:lnTo>
                  <a:pt x="36830" y="707136"/>
                </a:lnTo>
                <a:lnTo>
                  <a:pt x="62230" y="701040"/>
                </a:lnTo>
                <a:close/>
              </a:path>
              <a:path w="425450" h="878204">
                <a:moveTo>
                  <a:pt x="62230" y="701040"/>
                </a:moveTo>
                <a:lnTo>
                  <a:pt x="36830" y="707136"/>
                </a:lnTo>
                <a:lnTo>
                  <a:pt x="36830" y="708660"/>
                </a:lnTo>
                <a:lnTo>
                  <a:pt x="62230" y="701040"/>
                </a:lnTo>
                <a:close/>
              </a:path>
              <a:path w="425450" h="878204">
                <a:moveTo>
                  <a:pt x="68193" y="717737"/>
                </a:moveTo>
                <a:lnTo>
                  <a:pt x="62230" y="701040"/>
                </a:lnTo>
                <a:lnTo>
                  <a:pt x="36830" y="708660"/>
                </a:lnTo>
                <a:lnTo>
                  <a:pt x="38100" y="712622"/>
                </a:lnTo>
                <a:lnTo>
                  <a:pt x="43180" y="716280"/>
                </a:lnTo>
                <a:lnTo>
                  <a:pt x="46355" y="716280"/>
                </a:lnTo>
                <a:lnTo>
                  <a:pt x="49530" y="713232"/>
                </a:lnTo>
                <a:lnTo>
                  <a:pt x="60632" y="713145"/>
                </a:lnTo>
                <a:lnTo>
                  <a:pt x="62230" y="711708"/>
                </a:lnTo>
                <a:lnTo>
                  <a:pt x="62230" y="713232"/>
                </a:lnTo>
                <a:lnTo>
                  <a:pt x="63500" y="713232"/>
                </a:lnTo>
                <a:lnTo>
                  <a:pt x="68193" y="717737"/>
                </a:lnTo>
                <a:close/>
              </a:path>
              <a:path w="425450" h="878204">
                <a:moveTo>
                  <a:pt x="38100" y="712622"/>
                </a:moveTo>
                <a:lnTo>
                  <a:pt x="36830" y="708660"/>
                </a:lnTo>
                <a:lnTo>
                  <a:pt x="36830" y="711708"/>
                </a:lnTo>
                <a:lnTo>
                  <a:pt x="38100" y="712622"/>
                </a:lnTo>
                <a:close/>
              </a:path>
              <a:path w="425450" h="878204">
                <a:moveTo>
                  <a:pt x="46355" y="716280"/>
                </a:moveTo>
                <a:lnTo>
                  <a:pt x="43180" y="716280"/>
                </a:lnTo>
                <a:lnTo>
                  <a:pt x="38100" y="712622"/>
                </a:lnTo>
                <a:lnTo>
                  <a:pt x="43180" y="728472"/>
                </a:lnTo>
                <a:lnTo>
                  <a:pt x="43180" y="719328"/>
                </a:lnTo>
                <a:lnTo>
                  <a:pt x="46355" y="716280"/>
                </a:lnTo>
                <a:close/>
              </a:path>
              <a:path w="425450" h="878204">
                <a:moveTo>
                  <a:pt x="53975" y="691896"/>
                </a:moveTo>
                <a:lnTo>
                  <a:pt x="43180" y="691896"/>
                </a:lnTo>
                <a:lnTo>
                  <a:pt x="38946" y="694944"/>
                </a:lnTo>
                <a:lnTo>
                  <a:pt x="50800" y="694944"/>
                </a:lnTo>
                <a:lnTo>
                  <a:pt x="53975" y="691896"/>
                </a:lnTo>
                <a:close/>
              </a:path>
              <a:path w="425450" h="878204">
                <a:moveTo>
                  <a:pt x="72390" y="256032"/>
                </a:moveTo>
                <a:lnTo>
                  <a:pt x="71345" y="255614"/>
                </a:lnTo>
                <a:lnTo>
                  <a:pt x="71120" y="256032"/>
                </a:lnTo>
                <a:lnTo>
                  <a:pt x="67056" y="253898"/>
                </a:lnTo>
                <a:lnTo>
                  <a:pt x="49530" y="246888"/>
                </a:lnTo>
                <a:lnTo>
                  <a:pt x="39038" y="270808"/>
                </a:lnTo>
                <a:lnTo>
                  <a:pt x="41910" y="268224"/>
                </a:lnTo>
                <a:lnTo>
                  <a:pt x="49530" y="268224"/>
                </a:lnTo>
                <a:lnTo>
                  <a:pt x="49530" y="257556"/>
                </a:lnTo>
                <a:lnTo>
                  <a:pt x="54610" y="263652"/>
                </a:lnTo>
                <a:lnTo>
                  <a:pt x="66040" y="263652"/>
                </a:lnTo>
                <a:lnTo>
                  <a:pt x="71235" y="258664"/>
                </a:lnTo>
                <a:lnTo>
                  <a:pt x="72390" y="256032"/>
                </a:lnTo>
                <a:close/>
              </a:path>
              <a:path w="425450" h="878204">
                <a:moveTo>
                  <a:pt x="40640" y="344424"/>
                </a:moveTo>
                <a:lnTo>
                  <a:pt x="40640" y="341376"/>
                </a:lnTo>
                <a:lnTo>
                  <a:pt x="39551" y="345730"/>
                </a:lnTo>
                <a:lnTo>
                  <a:pt x="40640" y="344424"/>
                </a:lnTo>
                <a:close/>
              </a:path>
              <a:path w="425450" h="878204">
                <a:moveTo>
                  <a:pt x="43180" y="626364"/>
                </a:moveTo>
                <a:lnTo>
                  <a:pt x="43180" y="623316"/>
                </a:lnTo>
                <a:lnTo>
                  <a:pt x="41499" y="620626"/>
                </a:lnTo>
                <a:lnTo>
                  <a:pt x="42846" y="626448"/>
                </a:lnTo>
                <a:lnTo>
                  <a:pt x="43180" y="626364"/>
                </a:lnTo>
                <a:close/>
              </a:path>
              <a:path w="425450" h="878204">
                <a:moveTo>
                  <a:pt x="48006" y="647212"/>
                </a:moveTo>
                <a:lnTo>
                  <a:pt x="43180" y="626364"/>
                </a:lnTo>
                <a:lnTo>
                  <a:pt x="42846" y="626448"/>
                </a:lnTo>
                <a:lnTo>
                  <a:pt x="43180" y="627888"/>
                </a:lnTo>
                <a:lnTo>
                  <a:pt x="43180" y="644652"/>
                </a:lnTo>
                <a:lnTo>
                  <a:pt x="44450" y="644652"/>
                </a:lnTo>
                <a:lnTo>
                  <a:pt x="48006" y="647212"/>
                </a:lnTo>
                <a:close/>
              </a:path>
              <a:path w="425450" h="878204">
                <a:moveTo>
                  <a:pt x="69850" y="722376"/>
                </a:moveTo>
                <a:lnTo>
                  <a:pt x="68193" y="717737"/>
                </a:lnTo>
                <a:lnTo>
                  <a:pt x="63500" y="713232"/>
                </a:lnTo>
                <a:lnTo>
                  <a:pt x="60536" y="713232"/>
                </a:lnTo>
                <a:lnTo>
                  <a:pt x="57150" y="716280"/>
                </a:lnTo>
                <a:lnTo>
                  <a:pt x="46355" y="716280"/>
                </a:lnTo>
                <a:lnTo>
                  <a:pt x="43180" y="719328"/>
                </a:lnTo>
                <a:lnTo>
                  <a:pt x="43180" y="728472"/>
                </a:lnTo>
                <a:lnTo>
                  <a:pt x="53314" y="726155"/>
                </a:lnTo>
                <a:lnTo>
                  <a:pt x="67310" y="720852"/>
                </a:lnTo>
                <a:lnTo>
                  <a:pt x="68054" y="722786"/>
                </a:lnTo>
                <a:lnTo>
                  <a:pt x="69850" y="722376"/>
                </a:lnTo>
                <a:close/>
              </a:path>
              <a:path w="425450" h="878204">
                <a:moveTo>
                  <a:pt x="53314" y="726155"/>
                </a:moveTo>
                <a:lnTo>
                  <a:pt x="43180" y="728472"/>
                </a:lnTo>
                <a:lnTo>
                  <a:pt x="43180" y="729996"/>
                </a:lnTo>
                <a:lnTo>
                  <a:pt x="53314" y="726155"/>
                </a:lnTo>
                <a:close/>
              </a:path>
              <a:path w="425450" h="878204">
                <a:moveTo>
                  <a:pt x="71584" y="731966"/>
                </a:moveTo>
                <a:lnTo>
                  <a:pt x="68054" y="722786"/>
                </a:lnTo>
                <a:lnTo>
                  <a:pt x="53314" y="726155"/>
                </a:lnTo>
                <a:lnTo>
                  <a:pt x="43180" y="729996"/>
                </a:lnTo>
                <a:lnTo>
                  <a:pt x="45296" y="735076"/>
                </a:lnTo>
                <a:lnTo>
                  <a:pt x="49530" y="739140"/>
                </a:lnTo>
                <a:lnTo>
                  <a:pt x="50800" y="739140"/>
                </a:lnTo>
                <a:lnTo>
                  <a:pt x="50800" y="737616"/>
                </a:lnTo>
                <a:lnTo>
                  <a:pt x="55880" y="731520"/>
                </a:lnTo>
                <a:lnTo>
                  <a:pt x="71235" y="731630"/>
                </a:lnTo>
                <a:lnTo>
                  <a:pt x="71584" y="731966"/>
                </a:lnTo>
                <a:close/>
              </a:path>
              <a:path w="425450" h="878204">
                <a:moveTo>
                  <a:pt x="45296" y="735076"/>
                </a:moveTo>
                <a:lnTo>
                  <a:pt x="43180" y="729996"/>
                </a:lnTo>
                <a:lnTo>
                  <a:pt x="43180" y="733044"/>
                </a:lnTo>
                <a:lnTo>
                  <a:pt x="45296" y="735076"/>
                </a:lnTo>
                <a:close/>
              </a:path>
              <a:path w="425450" h="878204">
                <a:moveTo>
                  <a:pt x="50800" y="669036"/>
                </a:moveTo>
                <a:lnTo>
                  <a:pt x="50800" y="662940"/>
                </a:lnTo>
                <a:lnTo>
                  <a:pt x="44450" y="669036"/>
                </a:lnTo>
                <a:lnTo>
                  <a:pt x="50800" y="669036"/>
                </a:lnTo>
                <a:close/>
              </a:path>
              <a:path w="425450" h="878204">
                <a:moveTo>
                  <a:pt x="69850" y="742268"/>
                </a:moveTo>
                <a:lnTo>
                  <a:pt x="69850" y="733044"/>
                </a:lnTo>
                <a:lnTo>
                  <a:pt x="63500" y="739140"/>
                </a:lnTo>
                <a:lnTo>
                  <a:pt x="49530" y="739140"/>
                </a:lnTo>
                <a:lnTo>
                  <a:pt x="45296" y="735076"/>
                </a:lnTo>
                <a:lnTo>
                  <a:pt x="50800" y="748284"/>
                </a:lnTo>
                <a:lnTo>
                  <a:pt x="69850" y="742268"/>
                </a:lnTo>
                <a:close/>
              </a:path>
              <a:path w="425450" h="878204">
                <a:moveTo>
                  <a:pt x="60536" y="713232"/>
                </a:moveTo>
                <a:lnTo>
                  <a:pt x="49530" y="713232"/>
                </a:lnTo>
                <a:lnTo>
                  <a:pt x="46355" y="716280"/>
                </a:lnTo>
                <a:lnTo>
                  <a:pt x="57150" y="716280"/>
                </a:lnTo>
                <a:lnTo>
                  <a:pt x="60536" y="713232"/>
                </a:lnTo>
                <a:close/>
              </a:path>
              <a:path w="425450" h="878204">
                <a:moveTo>
                  <a:pt x="50800" y="658672"/>
                </a:moveTo>
                <a:lnTo>
                  <a:pt x="50800" y="649224"/>
                </a:lnTo>
                <a:lnTo>
                  <a:pt x="48006" y="647212"/>
                </a:lnTo>
                <a:lnTo>
                  <a:pt x="49530" y="653796"/>
                </a:lnTo>
                <a:lnTo>
                  <a:pt x="50800" y="658672"/>
                </a:lnTo>
                <a:close/>
              </a:path>
              <a:path w="425450" h="878204">
                <a:moveTo>
                  <a:pt x="49530" y="315468"/>
                </a:moveTo>
                <a:lnTo>
                  <a:pt x="49530" y="312420"/>
                </a:lnTo>
                <a:lnTo>
                  <a:pt x="48328" y="316332"/>
                </a:lnTo>
                <a:lnTo>
                  <a:pt x="49530" y="315468"/>
                </a:lnTo>
                <a:close/>
              </a:path>
              <a:path w="425450" h="878204">
                <a:moveTo>
                  <a:pt x="49530" y="312420"/>
                </a:moveTo>
                <a:lnTo>
                  <a:pt x="49530" y="310726"/>
                </a:lnTo>
                <a:lnTo>
                  <a:pt x="48939" y="312223"/>
                </a:lnTo>
                <a:lnTo>
                  <a:pt x="49530" y="312420"/>
                </a:lnTo>
                <a:close/>
              </a:path>
              <a:path w="425450" h="878204">
                <a:moveTo>
                  <a:pt x="52614" y="241662"/>
                </a:moveTo>
                <a:lnTo>
                  <a:pt x="49530" y="245364"/>
                </a:lnTo>
                <a:lnTo>
                  <a:pt x="49530" y="246888"/>
                </a:lnTo>
                <a:lnTo>
                  <a:pt x="50800" y="247396"/>
                </a:lnTo>
                <a:lnTo>
                  <a:pt x="50800" y="245364"/>
                </a:lnTo>
                <a:lnTo>
                  <a:pt x="52614" y="241662"/>
                </a:lnTo>
                <a:close/>
              </a:path>
              <a:path w="425450" h="878204">
                <a:moveTo>
                  <a:pt x="71235" y="258664"/>
                </a:moveTo>
                <a:lnTo>
                  <a:pt x="66040" y="263652"/>
                </a:lnTo>
                <a:lnTo>
                  <a:pt x="54610" y="263652"/>
                </a:lnTo>
                <a:lnTo>
                  <a:pt x="49530" y="257556"/>
                </a:lnTo>
                <a:lnTo>
                  <a:pt x="49530" y="268224"/>
                </a:lnTo>
                <a:lnTo>
                  <a:pt x="55880" y="268224"/>
                </a:lnTo>
                <a:lnTo>
                  <a:pt x="59690" y="272796"/>
                </a:lnTo>
                <a:lnTo>
                  <a:pt x="59690" y="284988"/>
                </a:lnTo>
                <a:lnTo>
                  <a:pt x="71235" y="258664"/>
                </a:lnTo>
                <a:close/>
              </a:path>
              <a:path w="425450" h="878204">
                <a:moveTo>
                  <a:pt x="72390" y="253676"/>
                </a:moveTo>
                <a:lnTo>
                  <a:pt x="72390" y="245364"/>
                </a:lnTo>
                <a:lnTo>
                  <a:pt x="66040" y="239268"/>
                </a:lnTo>
                <a:lnTo>
                  <a:pt x="54610" y="239268"/>
                </a:lnTo>
                <a:lnTo>
                  <a:pt x="52614" y="241662"/>
                </a:lnTo>
                <a:lnTo>
                  <a:pt x="50800" y="245364"/>
                </a:lnTo>
                <a:lnTo>
                  <a:pt x="67056" y="253898"/>
                </a:lnTo>
                <a:lnTo>
                  <a:pt x="71345" y="255614"/>
                </a:lnTo>
                <a:lnTo>
                  <a:pt x="72390" y="253676"/>
                </a:lnTo>
                <a:close/>
              </a:path>
              <a:path w="425450" h="878204">
                <a:moveTo>
                  <a:pt x="67056" y="253898"/>
                </a:moveTo>
                <a:lnTo>
                  <a:pt x="50800" y="245364"/>
                </a:lnTo>
                <a:lnTo>
                  <a:pt x="50800" y="247396"/>
                </a:lnTo>
                <a:lnTo>
                  <a:pt x="67056" y="253898"/>
                </a:lnTo>
                <a:close/>
              </a:path>
              <a:path w="425450" h="878204">
                <a:moveTo>
                  <a:pt x="74930" y="740664"/>
                </a:moveTo>
                <a:lnTo>
                  <a:pt x="71584" y="731966"/>
                </a:lnTo>
                <a:lnTo>
                  <a:pt x="71235" y="731630"/>
                </a:lnTo>
                <a:lnTo>
                  <a:pt x="55880" y="731520"/>
                </a:lnTo>
                <a:lnTo>
                  <a:pt x="50800" y="737616"/>
                </a:lnTo>
                <a:lnTo>
                  <a:pt x="50800" y="739140"/>
                </a:lnTo>
                <a:lnTo>
                  <a:pt x="63500" y="739140"/>
                </a:lnTo>
                <a:lnTo>
                  <a:pt x="69850" y="733044"/>
                </a:lnTo>
                <a:lnTo>
                  <a:pt x="69850" y="742268"/>
                </a:lnTo>
                <a:lnTo>
                  <a:pt x="74930" y="740664"/>
                </a:lnTo>
                <a:close/>
              </a:path>
              <a:path w="425450" h="878204">
                <a:moveTo>
                  <a:pt x="74930" y="740664"/>
                </a:moveTo>
                <a:lnTo>
                  <a:pt x="50800" y="748284"/>
                </a:lnTo>
                <a:lnTo>
                  <a:pt x="50800" y="749808"/>
                </a:lnTo>
                <a:lnTo>
                  <a:pt x="74930" y="740664"/>
                </a:lnTo>
                <a:close/>
              </a:path>
              <a:path w="425450" h="878204">
                <a:moveTo>
                  <a:pt x="81026" y="754075"/>
                </a:moveTo>
                <a:lnTo>
                  <a:pt x="74930" y="740664"/>
                </a:lnTo>
                <a:lnTo>
                  <a:pt x="50800" y="749808"/>
                </a:lnTo>
                <a:lnTo>
                  <a:pt x="52324" y="753160"/>
                </a:lnTo>
                <a:lnTo>
                  <a:pt x="55880" y="757428"/>
                </a:lnTo>
                <a:lnTo>
                  <a:pt x="57150" y="757428"/>
                </a:lnTo>
                <a:lnTo>
                  <a:pt x="57150" y="755904"/>
                </a:lnTo>
                <a:lnTo>
                  <a:pt x="63500" y="749808"/>
                </a:lnTo>
                <a:lnTo>
                  <a:pt x="77470" y="749808"/>
                </a:lnTo>
                <a:lnTo>
                  <a:pt x="81026" y="754075"/>
                </a:lnTo>
                <a:close/>
              </a:path>
              <a:path w="425450" h="878204">
                <a:moveTo>
                  <a:pt x="52324" y="753160"/>
                </a:moveTo>
                <a:lnTo>
                  <a:pt x="50800" y="749808"/>
                </a:lnTo>
                <a:lnTo>
                  <a:pt x="50800" y="751332"/>
                </a:lnTo>
                <a:lnTo>
                  <a:pt x="52324" y="753160"/>
                </a:lnTo>
                <a:close/>
              </a:path>
              <a:path w="425450" h="878204">
                <a:moveTo>
                  <a:pt x="77470" y="759206"/>
                </a:moveTo>
                <a:lnTo>
                  <a:pt x="77470" y="751332"/>
                </a:lnTo>
                <a:lnTo>
                  <a:pt x="71235" y="757317"/>
                </a:lnTo>
                <a:lnTo>
                  <a:pt x="55880" y="757428"/>
                </a:lnTo>
                <a:lnTo>
                  <a:pt x="52324" y="753160"/>
                </a:lnTo>
                <a:lnTo>
                  <a:pt x="58420" y="766572"/>
                </a:lnTo>
                <a:lnTo>
                  <a:pt x="75793" y="759988"/>
                </a:lnTo>
                <a:lnTo>
                  <a:pt x="77470" y="759206"/>
                </a:lnTo>
                <a:close/>
              </a:path>
              <a:path w="425450" h="878204">
                <a:moveTo>
                  <a:pt x="85090" y="230124"/>
                </a:moveTo>
                <a:lnTo>
                  <a:pt x="63500" y="219456"/>
                </a:lnTo>
                <a:lnTo>
                  <a:pt x="52614" y="241662"/>
                </a:lnTo>
                <a:lnTo>
                  <a:pt x="54610" y="239268"/>
                </a:lnTo>
                <a:lnTo>
                  <a:pt x="63500" y="239268"/>
                </a:lnTo>
                <a:lnTo>
                  <a:pt x="63500" y="231648"/>
                </a:lnTo>
                <a:lnTo>
                  <a:pt x="67310" y="237744"/>
                </a:lnTo>
                <a:lnTo>
                  <a:pt x="81026" y="237660"/>
                </a:lnTo>
                <a:lnTo>
                  <a:pt x="85090" y="230124"/>
                </a:lnTo>
                <a:close/>
              </a:path>
              <a:path w="425450" h="878204">
                <a:moveTo>
                  <a:pt x="68054" y="722786"/>
                </a:moveTo>
                <a:lnTo>
                  <a:pt x="67310" y="720852"/>
                </a:lnTo>
                <a:lnTo>
                  <a:pt x="53314" y="726155"/>
                </a:lnTo>
                <a:lnTo>
                  <a:pt x="68054" y="722786"/>
                </a:lnTo>
                <a:close/>
              </a:path>
              <a:path w="425450" h="878204">
                <a:moveTo>
                  <a:pt x="57150" y="691896"/>
                </a:moveTo>
                <a:lnTo>
                  <a:pt x="57150" y="688848"/>
                </a:lnTo>
                <a:lnTo>
                  <a:pt x="53975" y="691896"/>
                </a:lnTo>
                <a:lnTo>
                  <a:pt x="57150" y="691896"/>
                </a:lnTo>
                <a:close/>
              </a:path>
              <a:path w="425450" h="878204">
                <a:moveTo>
                  <a:pt x="57150" y="682752"/>
                </a:moveTo>
                <a:lnTo>
                  <a:pt x="57150" y="675132"/>
                </a:lnTo>
                <a:lnTo>
                  <a:pt x="54398" y="672490"/>
                </a:lnTo>
                <a:lnTo>
                  <a:pt x="55880" y="678180"/>
                </a:lnTo>
                <a:lnTo>
                  <a:pt x="57150" y="682752"/>
                </a:lnTo>
                <a:close/>
              </a:path>
              <a:path w="425450" h="878204">
                <a:moveTo>
                  <a:pt x="82550" y="757428"/>
                </a:moveTo>
                <a:lnTo>
                  <a:pt x="81026" y="754075"/>
                </a:lnTo>
                <a:lnTo>
                  <a:pt x="77470" y="749808"/>
                </a:lnTo>
                <a:lnTo>
                  <a:pt x="63500" y="749808"/>
                </a:lnTo>
                <a:lnTo>
                  <a:pt x="57150" y="755904"/>
                </a:lnTo>
                <a:lnTo>
                  <a:pt x="57150" y="757428"/>
                </a:lnTo>
                <a:lnTo>
                  <a:pt x="71235" y="757317"/>
                </a:lnTo>
                <a:lnTo>
                  <a:pt x="77470" y="751332"/>
                </a:lnTo>
                <a:lnTo>
                  <a:pt x="77470" y="759206"/>
                </a:lnTo>
                <a:lnTo>
                  <a:pt x="81280" y="757428"/>
                </a:lnTo>
                <a:lnTo>
                  <a:pt x="81509" y="757822"/>
                </a:lnTo>
                <a:lnTo>
                  <a:pt x="82550" y="757428"/>
                </a:lnTo>
                <a:close/>
              </a:path>
              <a:path w="425450" h="878204">
                <a:moveTo>
                  <a:pt x="75793" y="759988"/>
                </a:moveTo>
                <a:lnTo>
                  <a:pt x="58420" y="766572"/>
                </a:lnTo>
                <a:lnTo>
                  <a:pt x="57150" y="763778"/>
                </a:lnTo>
                <a:lnTo>
                  <a:pt x="57150" y="769620"/>
                </a:lnTo>
                <a:lnTo>
                  <a:pt x="58420" y="770839"/>
                </a:lnTo>
                <a:lnTo>
                  <a:pt x="58420" y="768096"/>
                </a:lnTo>
                <a:lnTo>
                  <a:pt x="75793" y="759988"/>
                </a:lnTo>
                <a:close/>
              </a:path>
              <a:path w="425450" h="878204">
                <a:moveTo>
                  <a:pt x="59690" y="286512"/>
                </a:moveTo>
                <a:lnTo>
                  <a:pt x="59690" y="284988"/>
                </a:lnTo>
                <a:lnTo>
                  <a:pt x="58057" y="289124"/>
                </a:lnTo>
                <a:lnTo>
                  <a:pt x="59690" y="286512"/>
                </a:lnTo>
                <a:close/>
              </a:path>
              <a:path w="425450" h="878204">
                <a:moveTo>
                  <a:pt x="86280" y="766000"/>
                </a:moveTo>
                <a:lnTo>
                  <a:pt x="81509" y="757822"/>
                </a:lnTo>
                <a:lnTo>
                  <a:pt x="75793" y="759988"/>
                </a:lnTo>
                <a:lnTo>
                  <a:pt x="58420" y="768096"/>
                </a:lnTo>
                <a:lnTo>
                  <a:pt x="60632" y="772962"/>
                </a:lnTo>
                <a:lnTo>
                  <a:pt x="63500" y="775716"/>
                </a:lnTo>
                <a:lnTo>
                  <a:pt x="64770" y="775716"/>
                </a:lnTo>
                <a:lnTo>
                  <a:pt x="64770" y="771144"/>
                </a:lnTo>
                <a:lnTo>
                  <a:pt x="71120" y="765048"/>
                </a:lnTo>
                <a:lnTo>
                  <a:pt x="85090" y="765048"/>
                </a:lnTo>
                <a:lnTo>
                  <a:pt x="86280" y="766000"/>
                </a:lnTo>
                <a:close/>
              </a:path>
              <a:path w="425450" h="878204">
                <a:moveTo>
                  <a:pt x="60632" y="772962"/>
                </a:moveTo>
                <a:lnTo>
                  <a:pt x="58420" y="768096"/>
                </a:lnTo>
                <a:lnTo>
                  <a:pt x="58420" y="770839"/>
                </a:lnTo>
                <a:lnTo>
                  <a:pt x="60632" y="772962"/>
                </a:lnTo>
                <a:close/>
              </a:path>
              <a:path w="425450" h="878204">
                <a:moveTo>
                  <a:pt x="62230" y="701040"/>
                </a:moveTo>
                <a:lnTo>
                  <a:pt x="62230" y="696468"/>
                </a:lnTo>
                <a:lnTo>
                  <a:pt x="60536" y="694944"/>
                </a:lnTo>
                <a:lnTo>
                  <a:pt x="62230" y="701040"/>
                </a:lnTo>
                <a:close/>
              </a:path>
              <a:path w="425450" h="878204">
                <a:moveTo>
                  <a:pt x="62230" y="713232"/>
                </a:moveTo>
                <a:lnTo>
                  <a:pt x="62230" y="711708"/>
                </a:lnTo>
                <a:lnTo>
                  <a:pt x="60536" y="713232"/>
                </a:lnTo>
                <a:lnTo>
                  <a:pt x="62230" y="713232"/>
                </a:lnTo>
                <a:close/>
              </a:path>
              <a:path w="425450" h="878204">
                <a:moveTo>
                  <a:pt x="82550" y="775475"/>
                </a:moveTo>
                <a:lnTo>
                  <a:pt x="82550" y="769620"/>
                </a:lnTo>
                <a:lnTo>
                  <a:pt x="77470" y="775716"/>
                </a:lnTo>
                <a:lnTo>
                  <a:pt x="63500" y="775716"/>
                </a:lnTo>
                <a:lnTo>
                  <a:pt x="60632" y="772962"/>
                </a:lnTo>
                <a:lnTo>
                  <a:pt x="66040" y="784860"/>
                </a:lnTo>
                <a:lnTo>
                  <a:pt x="82550" y="775475"/>
                </a:lnTo>
                <a:close/>
              </a:path>
              <a:path w="425450" h="878204">
                <a:moveTo>
                  <a:pt x="68057" y="213360"/>
                </a:moveTo>
                <a:lnTo>
                  <a:pt x="67310" y="213360"/>
                </a:lnTo>
                <a:lnTo>
                  <a:pt x="63500" y="219456"/>
                </a:lnTo>
                <a:lnTo>
                  <a:pt x="64770" y="220083"/>
                </a:lnTo>
                <a:lnTo>
                  <a:pt x="64770" y="219456"/>
                </a:lnTo>
                <a:lnTo>
                  <a:pt x="68057" y="213360"/>
                </a:lnTo>
                <a:close/>
              </a:path>
              <a:path w="425450" h="878204">
                <a:moveTo>
                  <a:pt x="80981" y="237744"/>
                </a:moveTo>
                <a:lnTo>
                  <a:pt x="67310" y="237744"/>
                </a:lnTo>
                <a:lnTo>
                  <a:pt x="63500" y="231648"/>
                </a:lnTo>
                <a:lnTo>
                  <a:pt x="63500" y="239268"/>
                </a:lnTo>
                <a:lnTo>
                  <a:pt x="66040" y="239268"/>
                </a:lnTo>
                <a:lnTo>
                  <a:pt x="72390" y="245364"/>
                </a:lnTo>
                <a:lnTo>
                  <a:pt x="72390" y="253676"/>
                </a:lnTo>
                <a:lnTo>
                  <a:pt x="80981" y="237744"/>
                </a:lnTo>
                <a:close/>
              </a:path>
              <a:path w="425450" h="878204">
                <a:moveTo>
                  <a:pt x="86360" y="227965"/>
                </a:moveTo>
                <a:lnTo>
                  <a:pt x="86360" y="219456"/>
                </a:lnTo>
                <a:lnTo>
                  <a:pt x="81280" y="213360"/>
                </a:lnTo>
                <a:lnTo>
                  <a:pt x="68054" y="213365"/>
                </a:lnTo>
                <a:lnTo>
                  <a:pt x="64770" y="219456"/>
                </a:lnTo>
                <a:lnTo>
                  <a:pt x="85090" y="230124"/>
                </a:lnTo>
                <a:lnTo>
                  <a:pt x="86360" y="227965"/>
                </a:lnTo>
                <a:close/>
              </a:path>
              <a:path w="425450" h="878204">
                <a:moveTo>
                  <a:pt x="85090" y="230124"/>
                </a:moveTo>
                <a:lnTo>
                  <a:pt x="64770" y="219456"/>
                </a:lnTo>
                <a:lnTo>
                  <a:pt x="64770" y="220083"/>
                </a:lnTo>
                <a:lnTo>
                  <a:pt x="85090" y="230124"/>
                </a:lnTo>
                <a:close/>
              </a:path>
              <a:path w="425450" h="878204">
                <a:moveTo>
                  <a:pt x="89502" y="771523"/>
                </a:moveTo>
                <a:lnTo>
                  <a:pt x="86280" y="766000"/>
                </a:lnTo>
                <a:lnTo>
                  <a:pt x="85090" y="765048"/>
                </a:lnTo>
                <a:lnTo>
                  <a:pt x="71120" y="765048"/>
                </a:lnTo>
                <a:lnTo>
                  <a:pt x="64770" y="771144"/>
                </a:lnTo>
                <a:lnTo>
                  <a:pt x="64770" y="775716"/>
                </a:lnTo>
                <a:lnTo>
                  <a:pt x="77470" y="775716"/>
                </a:lnTo>
                <a:lnTo>
                  <a:pt x="82550" y="769620"/>
                </a:lnTo>
                <a:lnTo>
                  <a:pt x="82550" y="775475"/>
                </a:lnTo>
                <a:lnTo>
                  <a:pt x="89502" y="771523"/>
                </a:lnTo>
                <a:close/>
              </a:path>
              <a:path w="425450" h="878204">
                <a:moveTo>
                  <a:pt x="68492" y="789064"/>
                </a:moveTo>
                <a:lnTo>
                  <a:pt x="66040" y="784860"/>
                </a:lnTo>
                <a:lnTo>
                  <a:pt x="64770" y="782066"/>
                </a:lnTo>
                <a:lnTo>
                  <a:pt x="64770" y="786384"/>
                </a:lnTo>
                <a:lnTo>
                  <a:pt x="68492" y="789064"/>
                </a:lnTo>
                <a:close/>
              </a:path>
              <a:path w="425450" h="878204">
                <a:moveTo>
                  <a:pt x="90170" y="772668"/>
                </a:moveTo>
                <a:lnTo>
                  <a:pt x="89502" y="771523"/>
                </a:lnTo>
                <a:lnTo>
                  <a:pt x="66040" y="784860"/>
                </a:lnTo>
                <a:lnTo>
                  <a:pt x="90170" y="772668"/>
                </a:lnTo>
                <a:close/>
              </a:path>
              <a:path w="425450" h="878204">
                <a:moveTo>
                  <a:pt x="90170" y="780288"/>
                </a:moveTo>
                <a:lnTo>
                  <a:pt x="90170" y="772668"/>
                </a:lnTo>
                <a:lnTo>
                  <a:pt x="66040" y="784860"/>
                </a:lnTo>
                <a:lnTo>
                  <a:pt x="68492" y="789064"/>
                </a:lnTo>
                <a:lnTo>
                  <a:pt x="71120" y="790956"/>
                </a:lnTo>
                <a:lnTo>
                  <a:pt x="73660" y="790956"/>
                </a:lnTo>
                <a:lnTo>
                  <a:pt x="73660" y="786384"/>
                </a:lnTo>
                <a:lnTo>
                  <a:pt x="80010" y="780288"/>
                </a:lnTo>
                <a:lnTo>
                  <a:pt x="90170" y="780288"/>
                </a:lnTo>
                <a:close/>
              </a:path>
              <a:path w="425450" h="878204">
                <a:moveTo>
                  <a:pt x="71345" y="255614"/>
                </a:moveTo>
                <a:lnTo>
                  <a:pt x="67056" y="253898"/>
                </a:lnTo>
                <a:lnTo>
                  <a:pt x="71120" y="256032"/>
                </a:lnTo>
                <a:lnTo>
                  <a:pt x="71345" y="255614"/>
                </a:lnTo>
                <a:close/>
              </a:path>
              <a:path w="425450" h="878204">
                <a:moveTo>
                  <a:pt x="69850" y="727456"/>
                </a:moveTo>
                <a:lnTo>
                  <a:pt x="69850" y="722376"/>
                </a:lnTo>
                <a:lnTo>
                  <a:pt x="68054" y="722786"/>
                </a:lnTo>
                <a:lnTo>
                  <a:pt x="69850" y="727456"/>
                </a:lnTo>
                <a:close/>
              </a:path>
              <a:path w="425450" h="878204">
                <a:moveTo>
                  <a:pt x="99688" y="205306"/>
                </a:moveTo>
                <a:lnTo>
                  <a:pt x="91904" y="200052"/>
                </a:lnTo>
                <a:lnTo>
                  <a:pt x="78740" y="193548"/>
                </a:lnTo>
                <a:lnTo>
                  <a:pt x="68057" y="213360"/>
                </a:lnTo>
                <a:lnTo>
                  <a:pt x="77470" y="213360"/>
                </a:lnTo>
                <a:lnTo>
                  <a:pt x="77470" y="205740"/>
                </a:lnTo>
                <a:lnTo>
                  <a:pt x="82550" y="210312"/>
                </a:lnTo>
                <a:lnTo>
                  <a:pt x="96520" y="210312"/>
                </a:lnTo>
                <a:lnTo>
                  <a:pt x="96996" y="209883"/>
                </a:lnTo>
                <a:lnTo>
                  <a:pt x="99688" y="205306"/>
                </a:lnTo>
                <a:close/>
              </a:path>
              <a:path w="425450" h="878204">
                <a:moveTo>
                  <a:pt x="69850" y="722376"/>
                </a:moveTo>
                <a:lnTo>
                  <a:pt x="69850" y="719328"/>
                </a:lnTo>
                <a:lnTo>
                  <a:pt x="68193" y="717737"/>
                </a:lnTo>
                <a:lnTo>
                  <a:pt x="69850" y="722376"/>
                </a:lnTo>
                <a:close/>
              </a:path>
              <a:path w="425450" h="878204">
                <a:moveTo>
                  <a:pt x="92710" y="789770"/>
                </a:moveTo>
                <a:lnTo>
                  <a:pt x="92710" y="786384"/>
                </a:lnTo>
                <a:lnTo>
                  <a:pt x="85090" y="790956"/>
                </a:lnTo>
                <a:lnTo>
                  <a:pt x="71120" y="790956"/>
                </a:lnTo>
                <a:lnTo>
                  <a:pt x="68492" y="789064"/>
                </a:lnTo>
                <a:lnTo>
                  <a:pt x="74930" y="800100"/>
                </a:lnTo>
                <a:lnTo>
                  <a:pt x="86360" y="794004"/>
                </a:lnTo>
                <a:lnTo>
                  <a:pt x="92710" y="789770"/>
                </a:lnTo>
                <a:close/>
              </a:path>
              <a:path w="425450" h="878204">
                <a:moveTo>
                  <a:pt x="72390" y="257556"/>
                </a:moveTo>
                <a:lnTo>
                  <a:pt x="72390" y="256032"/>
                </a:lnTo>
                <a:lnTo>
                  <a:pt x="71235" y="258664"/>
                </a:lnTo>
                <a:lnTo>
                  <a:pt x="72390" y="257556"/>
                </a:lnTo>
                <a:close/>
              </a:path>
              <a:path w="425450" h="878204">
                <a:moveTo>
                  <a:pt x="72390" y="256032"/>
                </a:moveTo>
                <a:lnTo>
                  <a:pt x="72390" y="253676"/>
                </a:lnTo>
                <a:lnTo>
                  <a:pt x="71345" y="255614"/>
                </a:lnTo>
                <a:lnTo>
                  <a:pt x="72390" y="256032"/>
                </a:lnTo>
                <a:close/>
              </a:path>
              <a:path w="425450" h="878204">
                <a:moveTo>
                  <a:pt x="77470" y="746252"/>
                </a:moveTo>
                <a:lnTo>
                  <a:pt x="77470" y="737616"/>
                </a:lnTo>
                <a:lnTo>
                  <a:pt x="71584" y="731966"/>
                </a:lnTo>
                <a:lnTo>
                  <a:pt x="74930" y="740664"/>
                </a:lnTo>
                <a:lnTo>
                  <a:pt x="77470" y="746252"/>
                </a:lnTo>
                <a:close/>
              </a:path>
              <a:path w="425450" h="878204">
                <a:moveTo>
                  <a:pt x="97258" y="786738"/>
                </a:moveTo>
                <a:lnTo>
                  <a:pt x="94594" y="780877"/>
                </a:lnTo>
                <a:lnTo>
                  <a:pt x="93980" y="780288"/>
                </a:lnTo>
                <a:lnTo>
                  <a:pt x="80010" y="780288"/>
                </a:lnTo>
                <a:lnTo>
                  <a:pt x="73660" y="786384"/>
                </a:lnTo>
                <a:lnTo>
                  <a:pt x="73660" y="790956"/>
                </a:lnTo>
                <a:lnTo>
                  <a:pt x="85090" y="790956"/>
                </a:lnTo>
                <a:lnTo>
                  <a:pt x="92710" y="786384"/>
                </a:lnTo>
                <a:lnTo>
                  <a:pt x="92710" y="789770"/>
                </a:lnTo>
                <a:lnTo>
                  <a:pt x="97258" y="786738"/>
                </a:lnTo>
                <a:close/>
              </a:path>
              <a:path w="425450" h="878204">
                <a:moveTo>
                  <a:pt x="86360" y="794004"/>
                </a:moveTo>
                <a:lnTo>
                  <a:pt x="74930" y="800100"/>
                </a:lnTo>
                <a:lnTo>
                  <a:pt x="73660" y="797922"/>
                </a:lnTo>
                <a:lnTo>
                  <a:pt x="73660" y="801624"/>
                </a:lnTo>
                <a:lnTo>
                  <a:pt x="74930" y="802538"/>
                </a:lnTo>
                <a:lnTo>
                  <a:pt x="74930" y="801624"/>
                </a:lnTo>
                <a:lnTo>
                  <a:pt x="86360" y="794004"/>
                </a:lnTo>
                <a:close/>
              </a:path>
              <a:path w="425450" h="878204">
                <a:moveTo>
                  <a:pt x="97790" y="794004"/>
                </a:moveTo>
                <a:lnTo>
                  <a:pt x="97790" y="787908"/>
                </a:lnTo>
                <a:lnTo>
                  <a:pt x="86280" y="794056"/>
                </a:lnTo>
                <a:lnTo>
                  <a:pt x="74930" y="801624"/>
                </a:lnTo>
                <a:lnTo>
                  <a:pt x="75969" y="803286"/>
                </a:lnTo>
                <a:lnTo>
                  <a:pt x="80010" y="806196"/>
                </a:lnTo>
                <a:lnTo>
                  <a:pt x="81280" y="806196"/>
                </a:lnTo>
                <a:lnTo>
                  <a:pt x="81280" y="798576"/>
                </a:lnTo>
                <a:lnTo>
                  <a:pt x="87630" y="794004"/>
                </a:lnTo>
                <a:lnTo>
                  <a:pt x="97790" y="794004"/>
                </a:lnTo>
                <a:close/>
              </a:path>
              <a:path w="425450" h="878204">
                <a:moveTo>
                  <a:pt x="75969" y="803286"/>
                </a:moveTo>
                <a:lnTo>
                  <a:pt x="74930" y="801624"/>
                </a:lnTo>
                <a:lnTo>
                  <a:pt x="74930" y="802538"/>
                </a:lnTo>
                <a:lnTo>
                  <a:pt x="75969" y="803286"/>
                </a:lnTo>
                <a:close/>
              </a:path>
              <a:path w="425450" h="878204">
                <a:moveTo>
                  <a:pt x="81509" y="757822"/>
                </a:moveTo>
                <a:lnTo>
                  <a:pt x="81280" y="757428"/>
                </a:lnTo>
                <a:lnTo>
                  <a:pt x="75793" y="759988"/>
                </a:lnTo>
                <a:lnTo>
                  <a:pt x="81509" y="757822"/>
                </a:lnTo>
                <a:close/>
              </a:path>
              <a:path w="425450" h="878204">
                <a:moveTo>
                  <a:pt x="100330" y="802386"/>
                </a:moveTo>
                <a:lnTo>
                  <a:pt x="100330" y="801624"/>
                </a:lnTo>
                <a:lnTo>
                  <a:pt x="93980" y="806196"/>
                </a:lnTo>
                <a:lnTo>
                  <a:pt x="80010" y="806196"/>
                </a:lnTo>
                <a:lnTo>
                  <a:pt x="75969" y="803286"/>
                </a:lnTo>
                <a:lnTo>
                  <a:pt x="82550" y="813816"/>
                </a:lnTo>
                <a:lnTo>
                  <a:pt x="95250" y="806196"/>
                </a:lnTo>
                <a:lnTo>
                  <a:pt x="100330" y="802386"/>
                </a:lnTo>
                <a:close/>
              </a:path>
              <a:path w="425450" h="878204">
                <a:moveTo>
                  <a:pt x="83275" y="187452"/>
                </a:moveTo>
                <a:lnTo>
                  <a:pt x="82550" y="187452"/>
                </a:lnTo>
                <a:lnTo>
                  <a:pt x="77470" y="193548"/>
                </a:lnTo>
                <a:lnTo>
                  <a:pt x="77470" y="195903"/>
                </a:lnTo>
                <a:lnTo>
                  <a:pt x="78740" y="193548"/>
                </a:lnTo>
                <a:lnTo>
                  <a:pt x="80010" y="194175"/>
                </a:lnTo>
                <a:lnTo>
                  <a:pt x="80010" y="192024"/>
                </a:lnTo>
                <a:lnTo>
                  <a:pt x="83275" y="187452"/>
                </a:lnTo>
                <a:close/>
              </a:path>
              <a:path w="425450" h="878204">
                <a:moveTo>
                  <a:pt x="96996" y="209883"/>
                </a:moveTo>
                <a:lnTo>
                  <a:pt x="96520" y="210312"/>
                </a:lnTo>
                <a:lnTo>
                  <a:pt x="82550" y="210312"/>
                </a:lnTo>
                <a:lnTo>
                  <a:pt x="77470" y="205740"/>
                </a:lnTo>
                <a:lnTo>
                  <a:pt x="77470" y="213360"/>
                </a:lnTo>
                <a:lnTo>
                  <a:pt x="81280" y="213360"/>
                </a:lnTo>
                <a:lnTo>
                  <a:pt x="86360" y="219456"/>
                </a:lnTo>
                <a:lnTo>
                  <a:pt x="86360" y="227965"/>
                </a:lnTo>
                <a:lnTo>
                  <a:pt x="96996" y="209883"/>
                </a:lnTo>
                <a:close/>
              </a:path>
              <a:path w="425450" h="878204">
                <a:moveTo>
                  <a:pt x="101600" y="203835"/>
                </a:moveTo>
                <a:lnTo>
                  <a:pt x="101600" y="193548"/>
                </a:lnTo>
                <a:lnTo>
                  <a:pt x="96520" y="187452"/>
                </a:lnTo>
                <a:lnTo>
                  <a:pt x="83275" y="187452"/>
                </a:lnTo>
                <a:lnTo>
                  <a:pt x="80010" y="192024"/>
                </a:lnTo>
                <a:lnTo>
                  <a:pt x="91904" y="200052"/>
                </a:lnTo>
                <a:lnTo>
                  <a:pt x="100330" y="204216"/>
                </a:lnTo>
                <a:lnTo>
                  <a:pt x="100330" y="205740"/>
                </a:lnTo>
                <a:lnTo>
                  <a:pt x="101600" y="203835"/>
                </a:lnTo>
                <a:close/>
              </a:path>
              <a:path w="425450" h="878204">
                <a:moveTo>
                  <a:pt x="91904" y="200052"/>
                </a:moveTo>
                <a:lnTo>
                  <a:pt x="80010" y="192024"/>
                </a:lnTo>
                <a:lnTo>
                  <a:pt x="80010" y="194175"/>
                </a:lnTo>
                <a:lnTo>
                  <a:pt x="91904" y="200052"/>
                </a:lnTo>
                <a:close/>
              </a:path>
              <a:path w="425450" h="878204">
                <a:moveTo>
                  <a:pt x="86360" y="231648"/>
                </a:moveTo>
                <a:lnTo>
                  <a:pt x="86360" y="227965"/>
                </a:lnTo>
                <a:lnTo>
                  <a:pt x="85090" y="230124"/>
                </a:lnTo>
                <a:lnTo>
                  <a:pt x="80981" y="237744"/>
                </a:lnTo>
                <a:lnTo>
                  <a:pt x="81280" y="237744"/>
                </a:lnTo>
                <a:lnTo>
                  <a:pt x="86360" y="231648"/>
                </a:lnTo>
                <a:close/>
              </a:path>
              <a:path w="425450" h="878204">
                <a:moveTo>
                  <a:pt x="82550" y="757428"/>
                </a:moveTo>
                <a:lnTo>
                  <a:pt x="82550" y="755904"/>
                </a:lnTo>
                <a:lnTo>
                  <a:pt x="81026" y="754075"/>
                </a:lnTo>
                <a:lnTo>
                  <a:pt x="82550" y="757428"/>
                </a:lnTo>
                <a:close/>
              </a:path>
              <a:path w="425450" h="878204">
                <a:moveTo>
                  <a:pt x="104812" y="799024"/>
                </a:moveTo>
                <a:lnTo>
                  <a:pt x="102023" y="794004"/>
                </a:lnTo>
                <a:lnTo>
                  <a:pt x="87630" y="794004"/>
                </a:lnTo>
                <a:lnTo>
                  <a:pt x="81280" y="798576"/>
                </a:lnTo>
                <a:lnTo>
                  <a:pt x="81280" y="806196"/>
                </a:lnTo>
                <a:lnTo>
                  <a:pt x="93980" y="806196"/>
                </a:lnTo>
                <a:lnTo>
                  <a:pt x="100330" y="801624"/>
                </a:lnTo>
                <a:lnTo>
                  <a:pt x="100330" y="802386"/>
                </a:lnTo>
                <a:lnTo>
                  <a:pt x="104812" y="799024"/>
                </a:lnTo>
                <a:close/>
              </a:path>
              <a:path w="425450" h="878204">
                <a:moveTo>
                  <a:pt x="95250" y="806196"/>
                </a:moveTo>
                <a:lnTo>
                  <a:pt x="82550" y="813816"/>
                </a:lnTo>
                <a:lnTo>
                  <a:pt x="81280" y="811784"/>
                </a:lnTo>
                <a:lnTo>
                  <a:pt x="81280" y="813816"/>
                </a:lnTo>
                <a:lnTo>
                  <a:pt x="85090" y="817473"/>
                </a:lnTo>
                <a:lnTo>
                  <a:pt x="85090" y="813816"/>
                </a:lnTo>
                <a:lnTo>
                  <a:pt x="95250" y="806196"/>
                </a:lnTo>
                <a:close/>
              </a:path>
              <a:path w="425450" h="878204">
                <a:moveTo>
                  <a:pt x="82550" y="759605"/>
                </a:moveTo>
                <a:lnTo>
                  <a:pt x="82550" y="757428"/>
                </a:lnTo>
                <a:lnTo>
                  <a:pt x="81509" y="757822"/>
                </a:lnTo>
                <a:lnTo>
                  <a:pt x="82550" y="759605"/>
                </a:lnTo>
                <a:close/>
              </a:path>
              <a:path w="425450" h="878204">
                <a:moveTo>
                  <a:pt x="115570" y="182880"/>
                </a:moveTo>
                <a:lnTo>
                  <a:pt x="95250" y="170688"/>
                </a:lnTo>
                <a:lnTo>
                  <a:pt x="83275" y="187452"/>
                </a:lnTo>
                <a:lnTo>
                  <a:pt x="93980" y="187452"/>
                </a:lnTo>
                <a:lnTo>
                  <a:pt x="93980" y="182880"/>
                </a:lnTo>
                <a:lnTo>
                  <a:pt x="97790" y="188976"/>
                </a:lnTo>
                <a:lnTo>
                  <a:pt x="110490" y="188976"/>
                </a:lnTo>
                <a:lnTo>
                  <a:pt x="113312" y="186266"/>
                </a:lnTo>
                <a:lnTo>
                  <a:pt x="115570" y="182880"/>
                </a:lnTo>
                <a:close/>
              </a:path>
              <a:path w="425450" h="878204">
                <a:moveTo>
                  <a:pt x="105410" y="806196"/>
                </a:moveTo>
                <a:lnTo>
                  <a:pt x="105410" y="800100"/>
                </a:lnTo>
                <a:lnTo>
                  <a:pt x="95250" y="806196"/>
                </a:lnTo>
                <a:lnTo>
                  <a:pt x="85090" y="813816"/>
                </a:lnTo>
                <a:lnTo>
                  <a:pt x="89041" y="819912"/>
                </a:lnTo>
                <a:lnTo>
                  <a:pt x="90170" y="819912"/>
                </a:lnTo>
                <a:lnTo>
                  <a:pt x="90170" y="812292"/>
                </a:lnTo>
                <a:lnTo>
                  <a:pt x="96520" y="806196"/>
                </a:lnTo>
                <a:lnTo>
                  <a:pt x="105410" y="806196"/>
                </a:lnTo>
                <a:close/>
              </a:path>
              <a:path w="425450" h="878204">
                <a:moveTo>
                  <a:pt x="89041" y="819912"/>
                </a:moveTo>
                <a:lnTo>
                  <a:pt x="85090" y="813816"/>
                </a:lnTo>
                <a:lnTo>
                  <a:pt x="85090" y="817473"/>
                </a:lnTo>
                <a:lnTo>
                  <a:pt x="87630" y="819912"/>
                </a:lnTo>
                <a:lnTo>
                  <a:pt x="89041" y="819912"/>
                </a:lnTo>
                <a:close/>
              </a:path>
              <a:path w="425450" h="878204">
                <a:moveTo>
                  <a:pt x="92710" y="776732"/>
                </a:moveTo>
                <a:lnTo>
                  <a:pt x="92710" y="771144"/>
                </a:lnTo>
                <a:lnTo>
                  <a:pt x="86280" y="766000"/>
                </a:lnTo>
                <a:lnTo>
                  <a:pt x="89502" y="771523"/>
                </a:lnTo>
                <a:lnTo>
                  <a:pt x="90170" y="771144"/>
                </a:lnTo>
                <a:lnTo>
                  <a:pt x="92710" y="776732"/>
                </a:lnTo>
                <a:close/>
              </a:path>
              <a:path w="425450" h="878204">
                <a:moveTo>
                  <a:pt x="97790" y="787908"/>
                </a:moveTo>
                <a:lnTo>
                  <a:pt x="97258" y="786738"/>
                </a:lnTo>
                <a:lnTo>
                  <a:pt x="86360" y="794004"/>
                </a:lnTo>
                <a:lnTo>
                  <a:pt x="97790" y="787908"/>
                </a:lnTo>
                <a:close/>
              </a:path>
              <a:path w="425450" h="878204">
                <a:moveTo>
                  <a:pt x="101600" y="819912"/>
                </a:moveTo>
                <a:lnTo>
                  <a:pt x="89041" y="819912"/>
                </a:lnTo>
                <a:lnTo>
                  <a:pt x="93980" y="827532"/>
                </a:lnTo>
                <a:lnTo>
                  <a:pt x="100330" y="821436"/>
                </a:lnTo>
                <a:lnTo>
                  <a:pt x="101600" y="819912"/>
                </a:lnTo>
                <a:close/>
              </a:path>
              <a:path w="425450" h="878204">
                <a:moveTo>
                  <a:pt x="94594" y="780877"/>
                </a:moveTo>
                <a:lnTo>
                  <a:pt x="90170" y="771144"/>
                </a:lnTo>
                <a:lnTo>
                  <a:pt x="89502" y="771523"/>
                </a:lnTo>
                <a:lnTo>
                  <a:pt x="90170" y="772668"/>
                </a:lnTo>
                <a:lnTo>
                  <a:pt x="90170" y="780288"/>
                </a:lnTo>
                <a:lnTo>
                  <a:pt x="93980" y="780288"/>
                </a:lnTo>
                <a:lnTo>
                  <a:pt x="94594" y="780877"/>
                </a:lnTo>
                <a:close/>
              </a:path>
              <a:path w="425450" h="878204">
                <a:moveTo>
                  <a:pt x="115394" y="810904"/>
                </a:moveTo>
                <a:lnTo>
                  <a:pt x="110490" y="806196"/>
                </a:lnTo>
                <a:lnTo>
                  <a:pt x="96520" y="806196"/>
                </a:lnTo>
                <a:lnTo>
                  <a:pt x="90170" y="812292"/>
                </a:lnTo>
                <a:lnTo>
                  <a:pt x="90170" y="819912"/>
                </a:lnTo>
                <a:lnTo>
                  <a:pt x="101600" y="819912"/>
                </a:lnTo>
                <a:lnTo>
                  <a:pt x="105410" y="815340"/>
                </a:lnTo>
                <a:lnTo>
                  <a:pt x="106680" y="815340"/>
                </a:lnTo>
                <a:lnTo>
                  <a:pt x="107950" y="813816"/>
                </a:lnTo>
                <a:lnTo>
                  <a:pt x="107950" y="814120"/>
                </a:lnTo>
                <a:lnTo>
                  <a:pt x="113030" y="809244"/>
                </a:lnTo>
                <a:lnTo>
                  <a:pt x="114944" y="811253"/>
                </a:lnTo>
                <a:lnTo>
                  <a:pt x="115394" y="810904"/>
                </a:lnTo>
                <a:close/>
              </a:path>
              <a:path w="425450" h="878204">
                <a:moveTo>
                  <a:pt x="97790" y="832104"/>
                </a:moveTo>
                <a:lnTo>
                  <a:pt x="93980" y="827532"/>
                </a:lnTo>
                <a:lnTo>
                  <a:pt x="90170" y="821653"/>
                </a:lnTo>
                <a:lnTo>
                  <a:pt x="90170" y="826008"/>
                </a:lnTo>
                <a:lnTo>
                  <a:pt x="96520" y="832104"/>
                </a:lnTo>
                <a:lnTo>
                  <a:pt x="97790" y="832104"/>
                </a:lnTo>
                <a:close/>
              </a:path>
              <a:path w="425450" h="878204">
                <a:moveTo>
                  <a:pt x="100330" y="204216"/>
                </a:moveTo>
                <a:lnTo>
                  <a:pt x="91904" y="200052"/>
                </a:lnTo>
                <a:lnTo>
                  <a:pt x="99688" y="205306"/>
                </a:lnTo>
                <a:lnTo>
                  <a:pt x="100330" y="204216"/>
                </a:lnTo>
                <a:close/>
              </a:path>
              <a:path w="425450" h="878204">
                <a:moveTo>
                  <a:pt x="98515" y="164592"/>
                </a:moveTo>
                <a:lnTo>
                  <a:pt x="97790" y="164592"/>
                </a:lnTo>
                <a:lnTo>
                  <a:pt x="93980" y="170688"/>
                </a:lnTo>
                <a:lnTo>
                  <a:pt x="93980" y="172466"/>
                </a:lnTo>
                <a:lnTo>
                  <a:pt x="95250" y="170688"/>
                </a:lnTo>
                <a:lnTo>
                  <a:pt x="95250" y="169164"/>
                </a:lnTo>
                <a:lnTo>
                  <a:pt x="98515" y="164592"/>
                </a:lnTo>
                <a:close/>
              </a:path>
              <a:path w="425450" h="878204">
                <a:moveTo>
                  <a:pt x="97790" y="188976"/>
                </a:moveTo>
                <a:lnTo>
                  <a:pt x="93980" y="182880"/>
                </a:lnTo>
                <a:lnTo>
                  <a:pt x="93980" y="187452"/>
                </a:lnTo>
                <a:lnTo>
                  <a:pt x="96520" y="187452"/>
                </a:lnTo>
                <a:lnTo>
                  <a:pt x="97790" y="188976"/>
                </a:lnTo>
                <a:close/>
              </a:path>
              <a:path w="425450" h="878204">
                <a:moveTo>
                  <a:pt x="109681" y="815340"/>
                </a:moveTo>
                <a:lnTo>
                  <a:pt x="106680" y="815340"/>
                </a:lnTo>
                <a:lnTo>
                  <a:pt x="102870" y="819912"/>
                </a:lnTo>
                <a:lnTo>
                  <a:pt x="101917" y="819912"/>
                </a:lnTo>
                <a:lnTo>
                  <a:pt x="93980" y="827532"/>
                </a:lnTo>
                <a:lnTo>
                  <a:pt x="109681" y="815340"/>
                </a:lnTo>
                <a:close/>
              </a:path>
              <a:path w="425450" h="878204">
                <a:moveTo>
                  <a:pt x="123190" y="819912"/>
                </a:moveTo>
                <a:lnTo>
                  <a:pt x="118835" y="815340"/>
                </a:lnTo>
                <a:lnTo>
                  <a:pt x="109643" y="815369"/>
                </a:lnTo>
                <a:lnTo>
                  <a:pt x="93980" y="827532"/>
                </a:lnTo>
                <a:lnTo>
                  <a:pt x="97790" y="832104"/>
                </a:lnTo>
                <a:lnTo>
                  <a:pt x="109220" y="832104"/>
                </a:lnTo>
                <a:lnTo>
                  <a:pt x="109220" y="830580"/>
                </a:lnTo>
                <a:lnTo>
                  <a:pt x="115570" y="824484"/>
                </a:lnTo>
                <a:lnTo>
                  <a:pt x="118110" y="824484"/>
                </a:lnTo>
                <a:lnTo>
                  <a:pt x="123190" y="819912"/>
                </a:lnTo>
                <a:close/>
              </a:path>
              <a:path w="425450" h="878204">
                <a:moveTo>
                  <a:pt x="100330" y="790956"/>
                </a:moveTo>
                <a:lnTo>
                  <a:pt x="100330" y="786384"/>
                </a:lnTo>
                <a:lnTo>
                  <a:pt x="94594" y="780877"/>
                </a:lnTo>
                <a:lnTo>
                  <a:pt x="97258" y="786738"/>
                </a:lnTo>
                <a:lnTo>
                  <a:pt x="97790" y="786384"/>
                </a:lnTo>
                <a:lnTo>
                  <a:pt x="100330" y="790956"/>
                </a:lnTo>
                <a:close/>
              </a:path>
              <a:path w="425450" h="878204">
                <a:moveTo>
                  <a:pt x="116840" y="181102"/>
                </a:moveTo>
                <a:lnTo>
                  <a:pt x="116840" y="170688"/>
                </a:lnTo>
                <a:lnTo>
                  <a:pt x="110490" y="164592"/>
                </a:lnTo>
                <a:lnTo>
                  <a:pt x="98515" y="164592"/>
                </a:lnTo>
                <a:lnTo>
                  <a:pt x="95250" y="169164"/>
                </a:lnTo>
                <a:lnTo>
                  <a:pt x="115570" y="182880"/>
                </a:lnTo>
                <a:lnTo>
                  <a:pt x="116840" y="181102"/>
                </a:lnTo>
                <a:close/>
              </a:path>
              <a:path w="425450" h="878204">
                <a:moveTo>
                  <a:pt x="115570" y="182880"/>
                </a:moveTo>
                <a:lnTo>
                  <a:pt x="95250" y="169164"/>
                </a:lnTo>
                <a:lnTo>
                  <a:pt x="95250" y="170688"/>
                </a:lnTo>
                <a:lnTo>
                  <a:pt x="115570" y="182880"/>
                </a:lnTo>
                <a:close/>
              </a:path>
              <a:path w="425450" h="878204">
                <a:moveTo>
                  <a:pt x="105410" y="800100"/>
                </a:moveTo>
                <a:lnTo>
                  <a:pt x="104812" y="799024"/>
                </a:lnTo>
                <a:lnTo>
                  <a:pt x="95250" y="806196"/>
                </a:lnTo>
                <a:lnTo>
                  <a:pt x="105410" y="800100"/>
                </a:lnTo>
                <a:close/>
              </a:path>
              <a:path w="425450" h="878204">
                <a:moveTo>
                  <a:pt x="101600" y="205740"/>
                </a:moveTo>
                <a:lnTo>
                  <a:pt x="101600" y="203835"/>
                </a:lnTo>
                <a:lnTo>
                  <a:pt x="100330" y="205740"/>
                </a:lnTo>
                <a:lnTo>
                  <a:pt x="99688" y="205306"/>
                </a:lnTo>
                <a:lnTo>
                  <a:pt x="96996" y="209883"/>
                </a:lnTo>
                <a:lnTo>
                  <a:pt x="101600" y="205740"/>
                </a:lnTo>
                <a:close/>
              </a:path>
              <a:path w="425450" h="878204">
                <a:moveTo>
                  <a:pt x="102023" y="794004"/>
                </a:moveTo>
                <a:lnTo>
                  <a:pt x="97790" y="786384"/>
                </a:lnTo>
                <a:lnTo>
                  <a:pt x="97258" y="786738"/>
                </a:lnTo>
                <a:lnTo>
                  <a:pt x="97790" y="787908"/>
                </a:lnTo>
                <a:lnTo>
                  <a:pt x="97790" y="794004"/>
                </a:lnTo>
                <a:lnTo>
                  <a:pt x="102023" y="794004"/>
                </a:lnTo>
                <a:close/>
              </a:path>
              <a:path w="425450" h="878204">
                <a:moveTo>
                  <a:pt x="113312" y="186266"/>
                </a:moveTo>
                <a:lnTo>
                  <a:pt x="110490" y="188976"/>
                </a:lnTo>
                <a:lnTo>
                  <a:pt x="97790" y="188976"/>
                </a:lnTo>
                <a:lnTo>
                  <a:pt x="101600" y="193548"/>
                </a:lnTo>
                <a:lnTo>
                  <a:pt x="101600" y="203835"/>
                </a:lnTo>
                <a:lnTo>
                  <a:pt x="113312" y="186266"/>
                </a:lnTo>
                <a:close/>
              </a:path>
              <a:path w="425450" h="878204">
                <a:moveTo>
                  <a:pt x="109643" y="832104"/>
                </a:moveTo>
                <a:lnTo>
                  <a:pt x="97790" y="832104"/>
                </a:lnTo>
                <a:lnTo>
                  <a:pt x="102870" y="838200"/>
                </a:lnTo>
                <a:lnTo>
                  <a:pt x="109643" y="832104"/>
                </a:lnTo>
                <a:close/>
              </a:path>
              <a:path w="425450" h="878204">
                <a:moveTo>
                  <a:pt x="130810" y="161544"/>
                </a:moveTo>
                <a:lnTo>
                  <a:pt x="129276" y="160508"/>
                </a:lnTo>
                <a:lnTo>
                  <a:pt x="128270" y="161544"/>
                </a:lnTo>
                <a:lnTo>
                  <a:pt x="117263" y="152400"/>
                </a:lnTo>
                <a:lnTo>
                  <a:pt x="110676" y="147953"/>
                </a:lnTo>
                <a:lnTo>
                  <a:pt x="109797" y="148797"/>
                </a:lnTo>
                <a:lnTo>
                  <a:pt x="98515" y="164592"/>
                </a:lnTo>
                <a:lnTo>
                  <a:pt x="109220" y="164592"/>
                </a:lnTo>
                <a:lnTo>
                  <a:pt x="109220" y="161544"/>
                </a:lnTo>
                <a:lnTo>
                  <a:pt x="115570" y="167640"/>
                </a:lnTo>
                <a:lnTo>
                  <a:pt x="126455" y="167640"/>
                </a:lnTo>
                <a:lnTo>
                  <a:pt x="130810" y="161544"/>
                </a:lnTo>
                <a:close/>
              </a:path>
              <a:path w="425450" h="878204">
                <a:moveTo>
                  <a:pt x="100330" y="205740"/>
                </a:moveTo>
                <a:lnTo>
                  <a:pt x="100330" y="204216"/>
                </a:lnTo>
                <a:lnTo>
                  <a:pt x="99688" y="205306"/>
                </a:lnTo>
                <a:lnTo>
                  <a:pt x="100330" y="205740"/>
                </a:lnTo>
                <a:close/>
              </a:path>
              <a:path w="425450" h="878204">
                <a:moveTo>
                  <a:pt x="101917" y="819912"/>
                </a:moveTo>
                <a:lnTo>
                  <a:pt x="101600" y="819912"/>
                </a:lnTo>
                <a:lnTo>
                  <a:pt x="100330" y="821436"/>
                </a:lnTo>
                <a:lnTo>
                  <a:pt x="101917" y="819912"/>
                </a:lnTo>
                <a:close/>
              </a:path>
              <a:path w="425450" h="878204">
                <a:moveTo>
                  <a:pt x="106256" y="841248"/>
                </a:moveTo>
                <a:lnTo>
                  <a:pt x="102870" y="838200"/>
                </a:lnTo>
                <a:lnTo>
                  <a:pt x="100330" y="835152"/>
                </a:lnTo>
                <a:lnTo>
                  <a:pt x="100330" y="836676"/>
                </a:lnTo>
                <a:lnTo>
                  <a:pt x="105410" y="841248"/>
                </a:lnTo>
                <a:lnTo>
                  <a:pt x="106256" y="841248"/>
                </a:lnTo>
                <a:close/>
              </a:path>
              <a:path w="425450" h="878204">
                <a:moveTo>
                  <a:pt x="106680" y="815340"/>
                </a:moveTo>
                <a:lnTo>
                  <a:pt x="105410" y="815340"/>
                </a:lnTo>
                <a:lnTo>
                  <a:pt x="101600" y="819912"/>
                </a:lnTo>
                <a:lnTo>
                  <a:pt x="102023" y="819810"/>
                </a:lnTo>
                <a:lnTo>
                  <a:pt x="106680" y="815340"/>
                </a:lnTo>
                <a:close/>
              </a:path>
              <a:path w="425450" h="878204">
                <a:moveTo>
                  <a:pt x="106680" y="815340"/>
                </a:moveTo>
                <a:lnTo>
                  <a:pt x="101917" y="819912"/>
                </a:lnTo>
                <a:lnTo>
                  <a:pt x="102870" y="819912"/>
                </a:lnTo>
                <a:lnTo>
                  <a:pt x="106680" y="815340"/>
                </a:lnTo>
                <a:close/>
              </a:path>
              <a:path w="425450" h="878204">
                <a:moveTo>
                  <a:pt x="107950" y="801624"/>
                </a:moveTo>
                <a:lnTo>
                  <a:pt x="107950" y="798576"/>
                </a:lnTo>
                <a:lnTo>
                  <a:pt x="102870" y="794004"/>
                </a:lnTo>
                <a:lnTo>
                  <a:pt x="102023" y="794004"/>
                </a:lnTo>
                <a:lnTo>
                  <a:pt x="104812" y="799024"/>
                </a:lnTo>
                <a:lnTo>
                  <a:pt x="105410" y="798576"/>
                </a:lnTo>
                <a:lnTo>
                  <a:pt x="107950" y="801624"/>
                </a:lnTo>
                <a:close/>
              </a:path>
              <a:path w="425450" h="878204">
                <a:moveTo>
                  <a:pt x="116840" y="841248"/>
                </a:moveTo>
                <a:lnTo>
                  <a:pt x="116840" y="826008"/>
                </a:lnTo>
                <a:lnTo>
                  <a:pt x="110490" y="832104"/>
                </a:lnTo>
                <a:lnTo>
                  <a:pt x="109643" y="832104"/>
                </a:lnTo>
                <a:lnTo>
                  <a:pt x="102870" y="838200"/>
                </a:lnTo>
                <a:lnTo>
                  <a:pt x="106256" y="841248"/>
                </a:lnTo>
                <a:lnTo>
                  <a:pt x="116840" y="841248"/>
                </a:lnTo>
                <a:close/>
              </a:path>
              <a:path w="425450" h="878204">
                <a:moveTo>
                  <a:pt x="115570" y="810768"/>
                </a:moveTo>
                <a:lnTo>
                  <a:pt x="105410" y="798576"/>
                </a:lnTo>
                <a:lnTo>
                  <a:pt x="104812" y="799024"/>
                </a:lnTo>
                <a:lnTo>
                  <a:pt x="105410" y="800100"/>
                </a:lnTo>
                <a:lnTo>
                  <a:pt x="105410" y="806196"/>
                </a:lnTo>
                <a:lnTo>
                  <a:pt x="110490" y="806196"/>
                </a:lnTo>
                <a:lnTo>
                  <a:pt x="115394" y="810904"/>
                </a:lnTo>
                <a:lnTo>
                  <a:pt x="115570" y="810768"/>
                </a:lnTo>
                <a:close/>
              </a:path>
              <a:path w="425450" h="878204">
                <a:moveTo>
                  <a:pt x="119380" y="841248"/>
                </a:moveTo>
                <a:lnTo>
                  <a:pt x="106256" y="841248"/>
                </a:lnTo>
                <a:lnTo>
                  <a:pt x="113030" y="847344"/>
                </a:lnTo>
                <a:lnTo>
                  <a:pt x="119380" y="841248"/>
                </a:lnTo>
                <a:close/>
              </a:path>
              <a:path w="425450" h="878204">
                <a:moveTo>
                  <a:pt x="107950" y="814120"/>
                </a:moveTo>
                <a:lnTo>
                  <a:pt x="107950" y="813816"/>
                </a:lnTo>
                <a:lnTo>
                  <a:pt x="106680" y="815340"/>
                </a:lnTo>
                <a:lnTo>
                  <a:pt x="107950" y="814120"/>
                </a:lnTo>
                <a:close/>
              </a:path>
              <a:path w="425450" h="878204">
                <a:moveTo>
                  <a:pt x="114944" y="811253"/>
                </a:moveTo>
                <a:lnTo>
                  <a:pt x="113030" y="809244"/>
                </a:lnTo>
                <a:lnTo>
                  <a:pt x="106680" y="815340"/>
                </a:lnTo>
                <a:lnTo>
                  <a:pt x="109797" y="815250"/>
                </a:lnTo>
                <a:lnTo>
                  <a:pt x="114944" y="811253"/>
                </a:lnTo>
                <a:close/>
              </a:path>
              <a:path w="425450" h="878204">
                <a:moveTo>
                  <a:pt x="109797" y="148797"/>
                </a:moveTo>
                <a:lnTo>
                  <a:pt x="109220" y="149352"/>
                </a:lnTo>
                <a:lnTo>
                  <a:pt x="109220" y="149606"/>
                </a:lnTo>
                <a:lnTo>
                  <a:pt x="109797" y="148797"/>
                </a:lnTo>
                <a:close/>
              </a:path>
              <a:path w="425450" h="878204">
                <a:moveTo>
                  <a:pt x="126455" y="167640"/>
                </a:moveTo>
                <a:lnTo>
                  <a:pt x="115570" y="167640"/>
                </a:lnTo>
                <a:lnTo>
                  <a:pt x="109220" y="161544"/>
                </a:lnTo>
                <a:lnTo>
                  <a:pt x="109220" y="164592"/>
                </a:lnTo>
                <a:lnTo>
                  <a:pt x="110490" y="164592"/>
                </a:lnTo>
                <a:lnTo>
                  <a:pt x="116840" y="170688"/>
                </a:lnTo>
                <a:lnTo>
                  <a:pt x="116840" y="181102"/>
                </a:lnTo>
                <a:lnTo>
                  <a:pt x="126455" y="167640"/>
                </a:lnTo>
                <a:close/>
              </a:path>
              <a:path w="425450" h="878204">
                <a:moveTo>
                  <a:pt x="118110" y="824484"/>
                </a:moveTo>
                <a:lnTo>
                  <a:pt x="115570" y="824484"/>
                </a:lnTo>
                <a:lnTo>
                  <a:pt x="109220" y="830580"/>
                </a:lnTo>
                <a:lnTo>
                  <a:pt x="109220" y="832104"/>
                </a:lnTo>
                <a:lnTo>
                  <a:pt x="109681" y="832069"/>
                </a:lnTo>
                <a:lnTo>
                  <a:pt x="118110" y="824484"/>
                </a:lnTo>
                <a:close/>
              </a:path>
              <a:path w="425450" h="878204">
                <a:moveTo>
                  <a:pt x="119380" y="841248"/>
                </a:moveTo>
                <a:lnTo>
                  <a:pt x="113030" y="847344"/>
                </a:lnTo>
                <a:lnTo>
                  <a:pt x="109220" y="843915"/>
                </a:lnTo>
                <a:lnTo>
                  <a:pt x="109220" y="844296"/>
                </a:lnTo>
                <a:lnTo>
                  <a:pt x="113030" y="848868"/>
                </a:lnTo>
                <a:lnTo>
                  <a:pt x="119380" y="841248"/>
                </a:lnTo>
                <a:close/>
              </a:path>
              <a:path w="425450" h="878204">
                <a:moveTo>
                  <a:pt x="130712" y="827649"/>
                </a:moveTo>
                <a:lnTo>
                  <a:pt x="127635" y="824484"/>
                </a:lnTo>
                <a:lnTo>
                  <a:pt x="118110" y="824484"/>
                </a:lnTo>
                <a:lnTo>
                  <a:pt x="109643" y="832104"/>
                </a:lnTo>
                <a:lnTo>
                  <a:pt x="110490" y="832104"/>
                </a:lnTo>
                <a:lnTo>
                  <a:pt x="116840" y="826008"/>
                </a:lnTo>
                <a:lnTo>
                  <a:pt x="116840" y="841248"/>
                </a:lnTo>
                <a:lnTo>
                  <a:pt x="118110" y="841248"/>
                </a:lnTo>
                <a:lnTo>
                  <a:pt x="118110" y="838200"/>
                </a:lnTo>
                <a:lnTo>
                  <a:pt x="124460" y="832104"/>
                </a:lnTo>
                <a:lnTo>
                  <a:pt x="127000" y="832104"/>
                </a:lnTo>
                <a:lnTo>
                  <a:pt x="130712" y="827649"/>
                </a:lnTo>
                <a:close/>
              </a:path>
              <a:path w="425450" h="878204">
                <a:moveTo>
                  <a:pt x="118835" y="815340"/>
                </a:moveTo>
                <a:lnTo>
                  <a:pt x="114944" y="811253"/>
                </a:lnTo>
                <a:lnTo>
                  <a:pt x="109681" y="815340"/>
                </a:lnTo>
                <a:lnTo>
                  <a:pt x="118835" y="815340"/>
                </a:lnTo>
                <a:close/>
              </a:path>
              <a:path w="425450" h="878204">
                <a:moveTo>
                  <a:pt x="110676" y="147953"/>
                </a:moveTo>
                <a:lnTo>
                  <a:pt x="110490" y="147828"/>
                </a:lnTo>
                <a:lnTo>
                  <a:pt x="109797" y="148797"/>
                </a:lnTo>
                <a:lnTo>
                  <a:pt x="110676" y="147953"/>
                </a:lnTo>
                <a:close/>
              </a:path>
              <a:path w="425450" h="878204">
                <a:moveTo>
                  <a:pt x="115570" y="143256"/>
                </a:moveTo>
                <a:lnTo>
                  <a:pt x="110676" y="147953"/>
                </a:lnTo>
                <a:lnTo>
                  <a:pt x="111760" y="148685"/>
                </a:lnTo>
                <a:lnTo>
                  <a:pt x="111760" y="147828"/>
                </a:lnTo>
                <a:lnTo>
                  <a:pt x="115570" y="143256"/>
                </a:lnTo>
                <a:close/>
              </a:path>
              <a:path w="425450" h="878204">
                <a:moveTo>
                  <a:pt x="132080" y="157625"/>
                </a:moveTo>
                <a:lnTo>
                  <a:pt x="132080" y="149352"/>
                </a:lnTo>
                <a:lnTo>
                  <a:pt x="130810" y="147828"/>
                </a:lnTo>
                <a:lnTo>
                  <a:pt x="124460" y="143256"/>
                </a:lnTo>
                <a:lnTo>
                  <a:pt x="115570" y="143256"/>
                </a:lnTo>
                <a:lnTo>
                  <a:pt x="111760" y="147828"/>
                </a:lnTo>
                <a:lnTo>
                  <a:pt x="117263" y="152400"/>
                </a:lnTo>
                <a:lnTo>
                  <a:pt x="129276" y="160508"/>
                </a:lnTo>
                <a:lnTo>
                  <a:pt x="132080" y="157625"/>
                </a:lnTo>
                <a:close/>
              </a:path>
              <a:path w="425450" h="878204">
                <a:moveTo>
                  <a:pt x="117263" y="152400"/>
                </a:moveTo>
                <a:lnTo>
                  <a:pt x="111760" y="147828"/>
                </a:lnTo>
                <a:lnTo>
                  <a:pt x="111760" y="148685"/>
                </a:lnTo>
                <a:lnTo>
                  <a:pt x="117263" y="152400"/>
                </a:lnTo>
                <a:close/>
              </a:path>
              <a:path w="425450" h="878204">
                <a:moveTo>
                  <a:pt x="125730" y="851916"/>
                </a:moveTo>
                <a:lnTo>
                  <a:pt x="125730" y="836676"/>
                </a:lnTo>
                <a:lnTo>
                  <a:pt x="119380" y="841248"/>
                </a:lnTo>
                <a:lnTo>
                  <a:pt x="113030" y="848868"/>
                </a:lnTo>
                <a:lnTo>
                  <a:pt x="118110" y="851916"/>
                </a:lnTo>
                <a:lnTo>
                  <a:pt x="125730" y="851916"/>
                </a:lnTo>
                <a:close/>
              </a:path>
              <a:path w="425450" h="878204">
                <a:moveTo>
                  <a:pt x="118110" y="851916"/>
                </a:moveTo>
                <a:lnTo>
                  <a:pt x="113030" y="848868"/>
                </a:lnTo>
                <a:lnTo>
                  <a:pt x="115570" y="851916"/>
                </a:lnTo>
                <a:lnTo>
                  <a:pt x="118110" y="851916"/>
                </a:lnTo>
                <a:close/>
              </a:path>
              <a:path w="425450" h="878204">
                <a:moveTo>
                  <a:pt x="116840" y="182880"/>
                </a:moveTo>
                <a:lnTo>
                  <a:pt x="116840" y="181102"/>
                </a:lnTo>
                <a:lnTo>
                  <a:pt x="115570" y="182880"/>
                </a:lnTo>
                <a:lnTo>
                  <a:pt x="113312" y="186266"/>
                </a:lnTo>
                <a:lnTo>
                  <a:pt x="116840" y="182880"/>
                </a:lnTo>
                <a:close/>
              </a:path>
              <a:path w="425450" h="878204">
                <a:moveTo>
                  <a:pt x="116840" y="813244"/>
                </a:moveTo>
                <a:lnTo>
                  <a:pt x="116840" y="812292"/>
                </a:lnTo>
                <a:lnTo>
                  <a:pt x="115394" y="810904"/>
                </a:lnTo>
                <a:lnTo>
                  <a:pt x="114944" y="811253"/>
                </a:lnTo>
                <a:lnTo>
                  <a:pt x="116840" y="813244"/>
                </a:lnTo>
                <a:close/>
              </a:path>
              <a:path w="425450" h="878204">
                <a:moveTo>
                  <a:pt x="145251" y="144077"/>
                </a:moveTo>
                <a:lnTo>
                  <a:pt x="136525" y="136398"/>
                </a:lnTo>
                <a:lnTo>
                  <a:pt x="127000" y="129540"/>
                </a:lnTo>
                <a:lnTo>
                  <a:pt x="115570" y="143256"/>
                </a:lnTo>
                <a:lnTo>
                  <a:pt x="127000" y="143256"/>
                </a:lnTo>
                <a:lnTo>
                  <a:pt x="130712" y="147710"/>
                </a:lnTo>
                <a:lnTo>
                  <a:pt x="141605" y="147828"/>
                </a:lnTo>
                <a:lnTo>
                  <a:pt x="145251" y="144077"/>
                </a:lnTo>
                <a:close/>
              </a:path>
              <a:path w="425450" h="878204">
                <a:moveTo>
                  <a:pt x="129276" y="160508"/>
                </a:moveTo>
                <a:lnTo>
                  <a:pt x="117263" y="152400"/>
                </a:lnTo>
                <a:lnTo>
                  <a:pt x="128270" y="161544"/>
                </a:lnTo>
                <a:lnTo>
                  <a:pt x="129276" y="160508"/>
                </a:lnTo>
                <a:close/>
              </a:path>
              <a:path w="425450" h="878204">
                <a:moveTo>
                  <a:pt x="127635" y="824484"/>
                </a:moveTo>
                <a:lnTo>
                  <a:pt x="123190" y="819912"/>
                </a:lnTo>
                <a:lnTo>
                  <a:pt x="118110" y="824484"/>
                </a:lnTo>
                <a:lnTo>
                  <a:pt x="127635" y="824484"/>
                </a:lnTo>
                <a:close/>
              </a:path>
              <a:path w="425450" h="878204">
                <a:moveTo>
                  <a:pt x="127000" y="832104"/>
                </a:moveTo>
                <a:lnTo>
                  <a:pt x="124460" y="832104"/>
                </a:lnTo>
                <a:lnTo>
                  <a:pt x="118110" y="838200"/>
                </a:lnTo>
                <a:lnTo>
                  <a:pt x="118110" y="841248"/>
                </a:lnTo>
                <a:lnTo>
                  <a:pt x="119380" y="841248"/>
                </a:lnTo>
                <a:lnTo>
                  <a:pt x="127000" y="832104"/>
                </a:lnTo>
                <a:close/>
              </a:path>
              <a:path w="425450" h="878204">
                <a:moveTo>
                  <a:pt x="125730" y="851916"/>
                </a:moveTo>
                <a:lnTo>
                  <a:pt x="118110" y="851916"/>
                </a:lnTo>
                <a:lnTo>
                  <a:pt x="123190" y="854964"/>
                </a:lnTo>
                <a:lnTo>
                  <a:pt x="125730" y="851916"/>
                </a:lnTo>
                <a:close/>
              </a:path>
              <a:path w="425450" h="878204">
                <a:moveTo>
                  <a:pt x="126746" y="858012"/>
                </a:moveTo>
                <a:lnTo>
                  <a:pt x="123190" y="854964"/>
                </a:lnTo>
                <a:lnTo>
                  <a:pt x="118110" y="851916"/>
                </a:lnTo>
                <a:lnTo>
                  <a:pt x="124460" y="858012"/>
                </a:lnTo>
                <a:lnTo>
                  <a:pt x="126746" y="858012"/>
                </a:lnTo>
                <a:close/>
              </a:path>
              <a:path w="425450" h="878204">
                <a:moveTo>
                  <a:pt x="125730" y="822524"/>
                </a:moveTo>
                <a:lnTo>
                  <a:pt x="125730" y="821436"/>
                </a:lnTo>
                <a:lnTo>
                  <a:pt x="119380" y="815340"/>
                </a:lnTo>
                <a:lnTo>
                  <a:pt x="118835" y="815340"/>
                </a:lnTo>
                <a:lnTo>
                  <a:pt x="123190" y="819912"/>
                </a:lnTo>
                <a:lnTo>
                  <a:pt x="125730" y="822524"/>
                </a:lnTo>
                <a:close/>
              </a:path>
              <a:path w="425450" h="878204">
                <a:moveTo>
                  <a:pt x="128905" y="832104"/>
                </a:moveTo>
                <a:lnTo>
                  <a:pt x="127000" y="832104"/>
                </a:lnTo>
                <a:lnTo>
                  <a:pt x="119380" y="841248"/>
                </a:lnTo>
                <a:lnTo>
                  <a:pt x="128905" y="832104"/>
                </a:lnTo>
                <a:close/>
              </a:path>
              <a:path w="425450" h="878204">
                <a:moveTo>
                  <a:pt x="139700" y="835152"/>
                </a:moveTo>
                <a:lnTo>
                  <a:pt x="136144" y="832104"/>
                </a:lnTo>
                <a:lnTo>
                  <a:pt x="128905" y="832104"/>
                </a:lnTo>
                <a:lnTo>
                  <a:pt x="119380" y="841248"/>
                </a:lnTo>
                <a:lnTo>
                  <a:pt x="125730" y="836676"/>
                </a:lnTo>
                <a:lnTo>
                  <a:pt x="125730" y="851916"/>
                </a:lnTo>
                <a:lnTo>
                  <a:pt x="127000" y="850392"/>
                </a:lnTo>
                <a:lnTo>
                  <a:pt x="127000" y="844296"/>
                </a:lnTo>
                <a:lnTo>
                  <a:pt x="132080" y="839724"/>
                </a:lnTo>
                <a:lnTo>
                  <a:pt x="135890" y="839724"/>
                </a:lnTo>
                <a:lnTo>
                  <a:pt x="139700" y="835152"/>
                </a:lnTo>
                <a:close/>
              </a:path>
              <a:path w="425450" h="878204">
                <a:moveTo>
                  <a:pt x="134620" y="858012"/>
                </a:moveTo>
                <a:lnTo>
                  <a:pt x="134620" y="844296"/>
                </a:lnTo>
                <a:lnTo>
                  <a:pt x="128270" y="851916"/>
                </a:lnTo>
                <a:lnTo>
                  <a:pt x="125730" y="851916"/>
                </a:lnTo>
                <a:lnTo>
                  <a:pt x="123190" y="854964"/>
                </a:lnTo>
                <a:lnTo>
                  <a:pt x="126746" y="858012"/>
                </a:lnTo>
                <a:lnTo>
                  <a:pt x="134620" y="858012"/>
                </a:lnTo>
                <a:close/>
              </a:path>
              <a:path w="425450" h="878204">
                <a:moveTo>
                  <a:pt x="128031" y="126968"/>
                </a:moveTo>
                <a:lnTo>
                  <a:pt x="124460" y="129540"/>
                </a:lnTo>
                <a:lnTo>
                  <a:pt x="124460" y="132588"/>
                </a:lnTo>
                <a:lnTo>
                  <a:pt x="127000" y="129540"/>
                </a:lnTo>
                <a:lnTo>
                  <a:pt x="127000" y="128016"/>
                </a:lnTo>
                <a:lnTo>
                  <a:pt x="128031" y="126968"/>
                </a:lnTo>
                <a:close/>
              </a:path>
              <a:path w="425450" h="878204">
                <a:moveTo>
                  <a:pt x="130810" y="147828"/>
                </a:moveTo>
                <a:lnTo>
                  <a:pt x="127000" y="143256"/>
                </a:lnTo>
                <a:lnTo>
                  <a:pt x="124460" y="143256"/>
                </a:lnTo>
                <a:lnTo>
                  <a:pt x="130810" y="147828"/>
                </a:lnTo>
                <a:close/>
              </a:path>
              <a:path w="425450" h="878204">
                <a:moveTo>
                  <a:pt x="147320" y="841683"/>
                </a:moveTo>
                <a:lnTo>
                  <a:pt x="145097" y="839778"/>
                </a:lnTo>
                <a:lnTo>
                  <a:pt x="135890" y="839724"/>
                </a:lnTo>
                <a:lnTo>
                  <a:pt x="125730" y="851916"/>
                </a:lnTo>
                <a:lnTo>
                  <a:pt x="128270" y="851916"/>
                </a:lnTo>
                <a:lnTo>
                  <a:pt x="134620" y="844296"/>
                </a:lnTo>
                <a:lnTo>
                  <a:pt x="134620" y="858012"/>
                </a:lnTo>
                <a:lnTo>
                  <a:pt x="135890" y="858012"/>
                </a:lnTo>
                <a:lnTo>
                  <a:pt x="135890" y="850392"/>
                </a:lnTo>
                <a:lnTo>
                  <a:pt x="140970" y="842772"/>
                </a:lnTo>
                <a:lnTo>
                  <a:pt x="145251" y="842685"/>
                </a:lnTo>
                <a:lnTo>
                  <a:pt x="146050" y="841248"/>
                </a:lnTo>
                <a:lnTo>
                  <a:pt x="147320" y="841683"/>
                </a:lnTo>
                <a:close/>
              </a:path>
              <a:path w="425450" h="878204">
                <a:moveTo>
                  <a:pt x="130810" y="163068"/>
                </a:moveTo>
                <a:lnTo>
                  <a:pt x="130810" y="161544"/>
                </a:lnTo>
                <a:lnTo>
                  <a:pt x="126455" y="167640"/>
                </a:lnTo>
                <a:lnTo>
                  <a:pt x="127000" y="167640"/>
                </a:lnTo>
                <a:lnTo>
                  <a:pt x="130810" y="163068"/>
                </a:lnTo>
                <a:close/>
              </a:path>
              <a:path w="425450" h="878204">
                <a:moveTo>
                  <a:pt x="135890" y="858012"/>
                </a:moveTo>
                <a:lnTo>
                  <a:pt x="126746" y="858012"/>
                </a:lnTo>
                <a:lnTo>
                  <a:pt x="132080" y="862584"/>
                </a:lnTo>
                <a:lnTo>
                  <a:pt x="135890" y="858012"/>
                </a:lnTo>
                <a:close/>
              </a:path>
              <a:path w="425450" h="878204">
                <a:moveTo>
                  <a:pt x="157480" y="131064"/>
                </a:moveTo>
                <a:lnTo>
                  <a:pt x="146050" y="131064"/>
                </a:lnTo>
                <a:lnTo>
                  <a:pt x="140970" y="124968"/>
                </a:lnTo>
                <a:lnTo>
                  <a:pt x="130712" y="125038"/>
                </a:lnTo>
                <a:lnTo>
                  <a:pt x="128031" y="126968"/>
                </a:lnTo>
                <a:lnTo>
                  <a:pt x="127000" y="128016"/>
                </a:lnTo>
                <a:lnTo>
                  <a:pt x="136525" y="136398"/>
                </a:lnTo>
                <a:lnTo>
                  <a:pt x="146050" y="143256"/>
                </a:lnTo>
                <a:lnTo>
                  <a:pt x="146050" y="144780"/>
                </a:lnTo>
                <a:lnTo>
                  <a:pt x="157480" y="131064"/>
                </a:lnTo>
                <a:close/>
              </a:path>
              <a:path w="425450" h="878204">
                <a:moveTo>
                  <a:pt x="136525" y="136398"/>
                </a:moveTo>
                <a:lnTo>
                  <a:pt x="127000" y="128016"/>
                </a:lnTo>
                <a:lnTo>
                  <a:pt x="127000" y="129540"/>
                </a:lnTo>
                <a:lnTo>
                  <a:pt x="136525" y="136398"/>
                </a:lnTo>
                <a:close/>
              </a:path>
              <a:path w="425450" h="878204">
                <a:moveTo>
                  <a:pt x="132080" y="829056"/>
                </a:moveTo>
                <a:lnTo>
                  <a:pt x="130712" y="827649"/>
                </a:lnTo>
                <a:lnTo>
                  <a:pt x="127000" y="832104"/>
                </a:lnTo>
                <a:lnTo>
                  <a:pt x="128905" y="832104"/>
                </a:lnTo>
                <a:lnTo>
                  <a:pt x="132080" y="829056"/>
                </a:lnTo>
                <a:close/>
              </a:path>
              <a:path w="425450" h="878204">
                <a:moveTo>
                  <a:pt x="135890" y="839724"/>
                </a:moveTo>
                <a:lnTo>
                  <a:pt x="132080" y="839724"/>
                </a:lnTo>
                <a:lnTo>
                  <a:pt x="127000" y="844296"/>
                </a:lnTo>
                <a:lnTo>
                  <a:pt x="127000" y="850392"/>
                </a:lnTo>
                <a:lnTo>
                  <a:pt x="135890" y="839724"/>
                </a:lnTo>
                <a:close/>
              </a:path>
              <a:path w="425450" h="878204">
                <a:moveTo>
                  <a:pt x="136736" y="858012"/>
                </a:moveTo>
                <a:lnTo>
                  <a:pt x="135890" y="858012"/>
                </a:lnTo>
                <a:lnTo>
                  <a:pt x="132080" y="862584"/>
                </a:lnTo>
                <a:lnTo>
                  <a:pt x="127000" y="858229"/>
                </a:lnTo>
                <a:lnTo>
                  <a:pt x="127000" y="859536"/>
                </a:lnTo>
                <a:lnTo>
                  <a:pt x="132080" y="865632"/>
                </a:lnTo>
                <a:lnTo>
                  <a:pt x="133350" y="865632"/>
                </a:lnTo>
                <a:lnTo>
                  <a:pt x="133350" y="864108"/>
                </a:lnTo>
                <a:lnTo>
                  <a:pt x="136736" y="858012"/>
                </a:lnTo>
                <a:close/>
              </a:path>
              <a:path w="425450" h="878204">
                <a:moveTo>
                  <a:pt x="134620" y="830797"/>
                </a:moveTo>
                <a:lnTo>
                  <a:pt x="134620" y="830580"/>
                </a:lnTo>
                <a:lnTo>
                  <a:pt x="128270" y="824484"/>
                </a:lnTo>
                <a:lnTo>
                  <a:pt x="127635" y="824484"/>
                </a:lnTo>
                <a:lnTo>
                  <a:pt x="130712" y="827649"/>
                </a:lnTo>
                <a:lnTo>
                  <a:pt x="134620" y="830797"/>
                </a:lnTo>
                <a:close/>
              </a:path>
              <a:path w="425450" h="878204">
                <a:moveTo>
                  <a:pt x="161290" y="126492"/>
                </a:moveTo>
                <a:lnTo>
                  <a:pt x="143510" y="111252"/>
                </a:lnTo>
                <a:lnTo>
                  <a:pt x="128031" y="126968"/>
                </a:lnTo>
                <a:lnTo>
                  <a:pt x="130712" y="125038"/>
                </a:lnTo>
                <a:lnTo>
                  <a:pt x="142240" y="124968"/>
                </a:lnTo>
                <a:lnTo>
                  <a:pt x="148590" y="129540"/>
                </a:lnTo>
                <a:lnTo>
                  <a:pt x="148590" y="131064"/>
                </a:lnTo>
                <a:lnTo>
                  <a:pt x="157480" y="131064"/>
                </a:lnTo>
                <a:lnTo>
                  <a:pt x="161290" y="126492"/>
                </a:lnTo>
                <a:close/>
              </a:path>
              <a:path w="425450" h="878204">
                <a:moveTo>
                  <a:pt x="132080" y="832104"/>
                </a:moveTo>
                <a:lnTo>
                  <a:pt x="132080" y="829056"/>
                </a:lnTo>
                <a:lnTo>
                  <a:pt x="128905" y="832104"/>
                </a:lnTo>
                <a:lnTo>
                  <a:pt x="132080" y="832104"/>
                </a:lnTo>
                <a:close/>
              </a:path>
              <a:path w="425450" h="878204">
                <a:moveTo>
                  <a:pt x="132080" y="161544"/>
                </a:moveTo>
                <a:lnTo>
                  <a:pt x="132080" y="157625"/>
                </a:lnTo>
                <a:lnTo>
                  <a:pt x="129276" y="160508"/>
                </a:lnTo>
                <a:lnTo>
                  <a:pt x="130810" y="161544"/>
                </a:lnTo>
                <a:lnTo>
                  <a:pt x="130810" y="163068"/>
                </a:lnTo>
                <a:lnTo>
                  <a:pt x="132080" y="161544"/>
                </a:lnTo>
                <a:close/>
              </a:path>
              <a:path w="425450" h="878204">
                <a:moveTo>
                  <a:pt x="136144" y="832104"/>
                </a:moveTo>
                <a:lnTo>
                  <a:pt x="130810" y="827532"/>
                </a:lnTo>
                <a:lnTo>
                  <a:pt x="132080" y="829056"/>
                </a:lnTo>
                <a:lnTo>
                  <a:pt x="132080" y="832104"/>
                </a:lnTo>
                <a:lnTo>
                  <a:pt x="136144" y="832104"/>
                </a:lnTo>
                <a:close/>
              </a:path>
              <a:path w="425450" h="878204">
                <a:moveTo>
                  <a:pt x="141605" y="147828"/>
                </a:moveTo>
                <a:lnTo>
                  <a:pt x="130810" y="147828"/>
                </a:lnTo>
                <a:lnTo>
                  <a:pt x="132080" y="149352"/>
                </a:lnTo>
                <a:lnTo>
                  <a:pt x="132080" y="157625"/>
                </a:lnTo>
                <a:lnTo>
                  <a:pt x="141605" y="147828"/>
                </a:lnTo>
                <a:close/>
              </a:path>
              <a:path w="425450" h="878204">
                <a:moveTo>
                  <a:pt x="152558" y="848868"/>
                </a:moveTo>
                <a:lnTo>
                  <a:pt x="149860" y="848868"/>
                </a:lnTo>
                <a:lnTo>
                  <a:pt x="143510" y="853440"/>
                </a:lnTo>
                <a:lnTo>
                  <a:pt x="143510" y="851916"/>
                </a:lnTo>
                <a:lnTo>
                  <a:pt x="139700" y="858012"/>
                </a:lnTo>
                <a:lnTo>
                  <a:pt x="136736" y="858012"/>
                </a:lnTo>
                <a:lnTo>
                  <a:pt x="133350" y="864108"/>
                </a:lnTo>
                <a:lnTo>
                  <a:pt x="135890" y="865414"/>
                </a:lnTo>
                <a:lnTo>
                  <a:pt x="135890" y="864108"/>
                </a:lnTo>
                <a:lnTo>
                  <a:pt x="137160" y="865632"/>
                </a:lnTo>
                <a:lnTo>
                  <a:pt x="143827" y="865632"/>
                </a:lnTo>
                <a:lnTo>
                  <a:pt x="152558" y="848868"/>
                </a:lnTo>
                <a:close/>
              </a:path>
              <a:path w="425450" h="878204">
                <a:moveTo>
                  <a:pt x="136313" y="865632"/>
                </a:moveTo>
                <a:lnTo>
                  <a:pt x="133350" y="864108"/>
                </a:lnTo>
                <a:lnTo>
                  <a:pt x="133350" y="865632"/>
                </a:lnTo>
                <a:lnTo>
                  <a:pt x="136313" y="865632"/>
                </a:lnTo>
                <a:close/>
              </a:path>
              <a:path w="425450" h="878204">
                <a:moveTo>
                  <a:pt x="145034" y="839724"/>
                </a:moveTo>
                <a:lnTo>
                  <a:pt x="139700" y="835152"/>
                </a:lnTo>
                <a:lnTo>
                  <a:pt x="135890" y="839724"/>
                </a:lnTo>
                <a:lnTo>
                  <a:pt x="145034" y="839724"/>
                </a:lnTo>
                <a:close/>
              </a:path>
              <a:path w="425450" h="878204">
                <a:moveTo>
                  <a:pt x="145203" y="842772"/>
                </a:moveTo>
                <a:lnTo>
                  <a:pt x="140970" y="842772"/>
                </a:lnTo>
                <a:lnTo>
                  <a:pt x="135890" y="850392"/>
                </a:lnTo>
                <a:lnTo>
                  <a:pt x="135890" y="858012"/>
                </a:lnTo>
                <a:lnTo>
                  <a:pt x="138430" y="854964"/>
                </a:lnTo>
                <a:lnTo>
                  <a:pt x="145203" y="842772"/>
                </a:lnTo>
                <a:close/>
              </a:path>
              <a:path w="425450" h="878204">
                <a:moveTo>
                  <a:pt x="138430" y="854964"/>
                </a:moveTo>
                <a:lnTo>
                  <a:pt x="135890" y="858012"/>
                </a:lnTo>
                <a:lnTo>
                  <a:pt x="136736" y="858012"/>
                </a:lnTo>
                <a:lnTo>
                  <a:pt x="138430" y="854964"/>
                </a:lnTo>
                <a:close/>
              </a:path>
              <a:path w="425450" h="878204">
                <a:moveTo>
                  <a:pt x="137160" y="865632"/>
                </a:moveTo>
                <a:lnTo>
                  <a:pt x="135890" y="864108"/>
                </a:lnTo>
                <a:lnTo>
                  <a:pt x="135890" y="865414"/>
                </a:lnTo>
                <a:lnTo>
                  <a:pt x="136144" y="865544"/>
                </a:lnTo>
                <a:lnTo>
                  <a:pt x="137160" y="865632"/>
                </a:lnTo>
                <a:close/>
              </a:path>
              <a:path w="425450" h="878204">
                <a:moveTo>
                  <a:pt x="143510" y="838417"/>
                </a:moveTo>
                <a:lnTo>
                  <a:pt x="143510" y="838200"/>
                </a:lnTo>
                <a:lnTo>
                  <a:pt x="139700" y="832104"/>
                </a:lnTo>
                <a:lnTo>
                  <a:pt x="136144" y="832104"/>
                </a:lnTo>
                <a:lnTo>
                  <a:pt x="143510" y="838417"/>
                </a:lnTo>
                <a:close/>
              </a:path>
              <a:path w="425450" h="878204">
                <a:moveTo>
                  <a:pt x="137795" y="866394"/>
                </a:moveTo>
                <a:lnTo>
                  <a:pt x="137160" y="865632"/>
                </a:lnTo>
                <a:lnTo>
                  <a:pt x="136313" y="865632"/>
                </a:lnTo>
                <a:lnTo>
                  <a:pt x="137795" y="866394"/>
                </a:lnTo>
                <a:close/>
              </a:path>
              <a:path w="425450" h="878204">
                <a:moveTo>
                  <a:pt x="146050" y="143256"/>
                </a:moveTo>
                <a:lnTo>
                  <a:pt x="136525" y="136398"/>
                </a:lnTo>
                <a:lnTo>
                  <a:pt x="145251" y="144077"/>
                </a:lnTo>
                <a:lnTo>
                  <a:pt x="146050" y="143256"/>
                </a:lnTo>
                <a:close/>
              </a:path>
              <a:path w="425450" h="878204">
                <a:moveTo>
                  <a:pt x="153670" y="846734"/>
                </a:moveTo>
                <a:lnTo>
                  <a:pt x="153670" y="844296"/>
                </a:lnTo>
                <a:lnTo>
                  <a:pt x="152515" y="843464"/>
                </a:lnTo>
                <a:lnTo>
                  <a:pt x="150495" y="842772"/>
                </a:lnTo>
                <a:lnTo>
                  <a:pt x="148590" y="842772"/>
                </a:lnTo>
                <a:lnTo>
                  <a:pt x="138430" y="854964"/>
                </a:lnTo>
                <a:lnTo>
                  <a:pt x="136736" y="858012"/>
                </a:lnTo>
                <a:lnTo>
                  <a:pt x="139700" y="858012"/>
                </a:lnTo>
                <a:lnTo>
                  <a:pt x="143510" y="851916"/>
                </a:lnTo>
                <a:lnTo>
                  <a:pt x="143510" y="853440"/>
                </a:lnTo>
                <a:lnTo>
                  <a:pt x="149860" y="848868"/>
                </a:lnTo>
                <a:lnTo>
                  <a:pt x="152558" y="848868"/>
                </a:lnTo>
                <a:lnTo>
                  <a:pt x="153670" y="846734"/>
                </a:lnTo>
                <a:close/>
              </a:path>
              <a:path w="425450" h="878204">
                <a:moveTo>
                  <a:pt x="143827" y="865632"/>
                </a:moveTo>
                <a:lnTo>
                  <a:pt x="137160" y="865632"/>
                </a:lnTo>
                <a:lnTo>
                  <a:pt x="137795" y="866394"/>
                </a:lnTo>
                <a:lnTo>
                  <a:pt x="142240" y="868680"/>
                </a:lnTo>
                <a:lnTo>
                  <a:pt x="143827" y="865632"/>
                </a:lnTo>
                <a:close/>
              </a:path>
              <a:path w="425450" h="878204">
                <a:moveTo>
                  <a:pt x="145097" y="870204"/>
                </a:moveTo>
                <a:lnTo>
                  <a:pt x="137795" y="866394"/>
                </a:lnTo>
                <a:lnTo>
                  <a:pt x="140970" y="870204"/>
                </a:lnTo>
                <a:lnTo>
                  <a:pt x="145097" y="870204"/>
                </a:lnTo>
                <a:close/>
              </a:path>
              <a:path w="425450" h="878204">
                <a:moveTo>
                  <a:pt x="148590" y="842772"/>
                </a:moveTo>
                <a:lnTo>
                  <a:pt x="145203" y="842772"/>
                </a:lnTo>
                <a:lnTo>
                  <a:pt x="138430" y="854964"/>
                </a:lnTo>
                <a:lnTo>
                  <a:pt x="148590" y="842772"/>
                </a:lnTo>
                <a:close/>
              </a:path>
              <a:path w="425450" h="878204">
                <a:moveTo>
                  <a:pt x="161290" y="126492"/>
                </a:moveTo>
                <a:lnTo>
                  <a:pt x="143510" y="109728"/>
                </a:lnTo>
                <a:lnTo>
                  <a:pt x="140970" y="112776"/>
                </a:lnTo>
                <a:lnTo>
                  <a:pt x="140970" y="113831"/>
                </a:lnTo>
                <a:lnTo>
                  <a:pt x="143510" y="111252"/>
                </a:lnTo>
                <a:lnTo>
                  <a:pt x="161290" y="126492"/>
                </a:lnTo>
                <a:close/>
              </a:path>
              <a:path w="425450" h="878204">
                <a:moveTo>
                  <a:pt x="148590" y="131064"/>
                </a:moveTo>
                <a:lnTo>
                  <a:pt x="148590" y="129540"/>
                </a:lnTo>
                <a:lnTo>
                  <a:pt x="142240" y="124968"/>
                </a:lnTo>
                <a:lnTo>
                  <a:pt x="140970" y="124968"/>
                </a:lnTo>
                <a:lnTo>
                  <a:pt x="146050" y="131064"/>
                </a:lnTo>
                <a:lnTo>
                  <a:pt x="148590" y="131064"/>
                </a:lnTo>
                <a:close/>
              </a:path>
              <a:path w="425450" h="878204">
                <a:moveTo>
                  <a:pt x="148590" y="143256"/>
                </a:moveTo>
                <a:lnTo>
                  <a:pt x="148590" y="141732"/>
                </a:lnTo>
                <a:lnTo>
                  <a:pt x="146050" y="144780"/>
                </a:lnTo>
                <a:lnTo>
                  <a:pt x="145251" y="144077"/>
                </a:lnTo>
                <a:lnTo>
                  <a:pt x="141605" y="147828"/>
                </a:lnTo>
                <a:lnTo>
                  <a:pt x="142240" y="147828"/>
                </a:lnTo>
                <a:lnTo>
                  <a:pt x="148590" y="143256"/>
                </a:lnTo>
                <a:close/>
              </a:path>
              <a:path w="425450" h="878204">
                <a:moveTo>
                  <a:pt x="153670" y="868680"/>
                </a:moveTo>
                <a:lnTo>
                  <a:pt x="153670" y="859536"/>
                </a:lnTo>
                <a:lnTo>
                  <a:pt x="147320" y="865632"/>
                </a:lnTo>
                <a:lnTo>
                  <a:pt x="143827" y="865632"/>
                </a:lnTo>
                <a:lnTo>
                  <a:pt x="142240" y="868680"/>
                </a:lnTo>
                <a:lnTo>
                  <a:pt x="143510" y="869333"/>
                </a:lnTo>
                <a:lnTo>
                  <a:pt x="143510" y="868680"/>
                </a:lnTo>
                <a:lnTo>
                  <a:pt x="144975" y="870086"/>
                </a:lnTo>
                <a:lnTo>
                  <a:pt x="152823" y="870204"/>
                </a:lnTo>
                <a:lnTo>
                  <a:pt x="153670" y="868680"/>
                </a:lnTo>
                <a:close/>
              </a:path>
              <a:path w="425450" h="878204">
                <a:moveTo>
                  <a:pt x="146896" y="106680"/>
                </a:moveTo>
                <a:lnTo>
                  <a:pt x="146050" y="106680"/>
                </a:lnTo>
                <a:lnTo>
                  <a:pt x="143510" y="109728"/>
                </a:lnTo>
                <a:lnTo>
                  <a:pt x="146896" y="106680"/>
                </a:lnTo>
                <a:close/>
              </a:path>
              <a:path w="425450" h="878204">
                <a:moveTo>
                  <a:pt x="163830" y="115824"/>
                </a:moveTo>
                <a:lnTo>
                  <a:pt x="163830" y="112776"/>
                </a:lnTo>
                <a:lnTo>
                  <a:pt x="158750" y="106680"/>
                </a:lnTo>
                <a:lnTo>
                  <a:pt x="146896" y="106680"/>
                </a:lnTo>
                <a:lnTo>
                  <a:pt x="143510" y="109728"/>
                </a:lnTo>
                <a:lnTo>
                  <a:pt x="154940" y="120504"/>
                </a:lnTo>
                <a:lnTo>
                  <a:pt x="154940" y="109728"/>
                </a:lnTo>
                <a:lnTo>
                  <a:pt x="161290" y="115824"/>
                </a:lnTo>
                <a:lnTo>
                  <a:pt x="163830" y="115824"/>
                </a:lnTo>
                <a:close/>
              </a:path>
              <a:path w="425450" h="878204">
                <a:moveTo>
                  <a:pt x="144975" y="870086"/>
                </a:moveTo>
                <a:lnTo>
                  <a:pt x="143510" y="868680"/>
                </a:lnTo>
                <a:lnTo>
                  <a:pt x="143510" y="869333"/>
                </a:lnTo>
                <a:lnTo>
                  <a:pt x="144975" y="870086"/>
                </a:lnTo>
                <a:close/>
              </a:path>
              <a:path w="425450" h="878204">
                <a:moveTo>
                  <a:pt x="161290" y="848868"/>
                </a:moveTo>
                <a:lnTo>
                  <a:pt x="152515" y="848951"/>
                </a:lnTo>
                <a:lnTo>
                  <a:pt x="143827" y="865632"/>
                </a:lnTo>
                <a:lnTo>
                  <a:pt x="147320" y="865632"/>
                </a:lnTo>
                <a:lnTo>
                  <a:pt x="151130" y="861974"/>
                </a:lnTo>
                <a:lnTo>
                  <a:pt x="151130" y="856488"/>
                </a:lnTo>
                <a:lnTo>
                  <a:pt x="157480" y="850392"/>
                </a:lnTo>
                <a:lnTo>
                  <a:pt x="160916" y="850392"/>
                </a:lnTo>
                <a:lnTo>
                  <a:pt x="161290" y="848868"/>
                </a:lnTo>
                <a:close/>
              </a:path>
              <a:path w="425450" h="878204">
                <a:moveTo>
                  <a:pt x="151553" y="842772"/>
                </a:moveTo>
                <a:lnTo>
                  <a:pt x="147320" y="839724"/>
                </a:lnTo>
                <a:lnTo>
                  <a:pt x="145034" y="839724"/>
                </a:lnTo>
                <a:lnTo>
                  <a:pt x="147320" y="841683"/>
                </a:lnTo>
                <a:lnTo>
                  <a:pt x="150495" y="842772"/>
                </a:lnTo>
                <a:lnTo>
                  <a:pt x="151553" y="842772"/>
                </a:lnTo>
                <a:close/>
              </a:path>
              <a:path w="425450" h="878204">
                <a:moveTo>
                  <a:pt x="155121" y="874035"/>
                </a:moveTo>
                <a:lnTo>
                  <a:pt x="152234" y="871264"/>
                </a:lnTo>
                <a:lnTo>
                  <a:pt x="151130" y="873252"/>
                </a:lnTo>
                <a:lnTo>
                  <a:pt x="145251" y="870228"/>
                </a:lnTo>
                <a:lnTo>
                  <a:pt x="145097" y="870204"/>
                </a:lnTo>
                <a:lnTo>
                  <a:pt x="149860" y="874776"/>
                </a:lnTo>
                <a:lnTo>
                  <a:pt x="154940" y="874776"/>
                </a:lnTo>
                <a:lnTo>
                  <a:pt x="155121" y="874035"/>
                </a:lnTo>
                <a:close/>
              </a:path>
              <a:path w="425450" h="878204">
                <a:moveTo>
                  <a:pt x="148590" y="842772"/>
                </a:moveTo>
                <a:lnTo>
                  <a:pt x="147320" y="841683"/>
                </a:lnTo>
                <a:lnTo>
                  <a:pt x="146050" y="841248"/>
                </a:lnTo>
                <a:lnTo>
                  <a:pt x="145203" y="842772"/>
                </a:lnTo>
                <a:lnTo>
                  <a:pt x="148590" y="842772"/>
                </a:lnTo>
                <a:close/>
              </a:path>
              <a:path w="425450" h="878204">
                <a:moveTo>
                  <a:pt x="152234" y="871264"/>
                </a:moveTo>
                <a:lnTo>
                  <a:pt x="151130" y="870204"/>
                </a:lnTo>
                <a:lnTo>
                  <a:pt x="145203" y="870204"/>
                </a:lnTo>
                <a:lnTo>
                  <a:pt x="151130" y="873252"/>
                </a:lnTo>
                <a:lnTo>
                  <a:pt x="152234" y="871264"/>
                </a:lnTo>
                <a:close/>
              </a:path>
              <a:path w="425450" h="878204">
                <a:moveTo>
                  <a:pt x="146050" y="144780"/>
                </a:moveTo>
                <a:lnTo>
                  <a:pt x="146050" y="143256"/>
                </a:lnTo>
                <a:lnTo>
                  <a:pt x="145251" y="144077"/>
                </a:lnTo>
                <a:lnTo>
                  <a:pt x="146050" y="144780"/>
                </a:lnTo>
                <a:close/>
              </a:path>
              <a:path w="425450" h="878204">
                <a:moveTo>
                  <a:pt x="173990" y="112776"/>
                </a:moveTo>
                <a:lnTo>
                  <a:pt x="158750" y="96012"/>
                </a:lnTo>
                <a:lnTo>
                  <a:pt x="146896" y="106680"/>
                </a:lnTo>
                <a:lnTo>
                  <a:pt x="158750" y="106680"/>
                </a:lnTo>
                <a:lnTo>
                  <a:pt x="163830" y="112776"/>
                </a:lnTo>
                <a:lnTo>
                  <a:pt x="163830" y="115824"/>
                </a:lnTo>
                <a:lnTo>
                  <a:pt x="171167" y="115824"/>
                </a:lnTo>
                <a:lnTo>
                  <a:pt x="173990" y="112776"/>
                </a:lnTo>
                <a:close/>
              </a:path>
              <a:path w="425450" h="878204">
                <a:moveTo>
                  <a:pt x="150495" y="842772"/>
                </a:moveTo>
                <a:lnTo>
                  <a:pt x="147320" y="841683"/>
                </a:lnTo>
                <a:lnTo>
                  <a:pt x="148590" y="842772"/>
                </a:lnTo>
                <a:lnTo>
                  <a:pt x="150495" y="842772"/>
                </a:lnTo>
                <a:close/>
              </a:path>
              <a:path w="425450" h="878204">
                <a:moveTo>
                  <a:pt x="152515" y="843464"/>
                </a:moveTo>
                <a:lnTo>
                  <a:pt x="151553" y="842772"/>
                </a:lnTo>
                <a:lnTo>
                  <a:pt x="150495" y="842772"/>
                </a:lnTo>
                <a:lnTo>
                  <a:pt x="152515" y="843464"/>
                </a:lnTo>
                <a:close/>
              </a:path>
              <a:path w="425450" h="878204">
                <a:moveTo>
                  <a:pt x="160916" y="850392"/>
                </a:moveTo>
                <a:lnTo>
                  <a:pt x="157480" y="850392"/>
                </a:lnTo>
                <a:lnTo>
                  <a:pt x="151130" y="856488"/>
                </a:lnTo>
                <a:lnTo>
                  <a:pt x="151130" y="861974"/>
                </a:lnTo>
                <a:lnTo>
                  <a:pt x="153670" y="859536"/>
                </a:lnTo>
                <a:lnTo>
                  <a:pt x="153670" y="868680"/>
                </a:lnTo>
                <a:lnTo>
                  <a:pt x="158616" y="859776"/>
                </a:lnTo>
                <a:lnTo>
                  <a:pt x="160916" y="850392"/>
                </a:lnTo>
                <a:close/>
              </a:path>
              <a:path w="425450" h="878204">
                <a:moveTo>
                  <a:pt x="152823" y="870204"/>
                </a:moveTo>
                <a:lnTo>
                  <a:pt x="151130" y="870204"/>
                </a:lnTo>
                <a:lnTo>
                  <a:pt x="152234" y="871264"/>
                </a:lnTo>
                <a:lnTo>
                  <a:pt x="152823" y="870204"/>
                </a:lnTo>
                <a:close/>
              </a:path>
              <a:path w="425450" h="878204">
                <a:moveTo>
                  <a:pt x="160866" y="848360"/>
                </a:moveTo>
                <a:lnTo>
                  <a:pt x="156210" y="842772"/>
                </a:lnTo>
                <a:lnTo>
                  <a:pt x="151553" y="842772"/>
                </a:lnTo>
                <a:lnTo>
                  <a:pt x="152515" y="843464"/>
                </a:lnTo>
                <a:lnTo>
                  <a:pt x="154940" y="844296"/>
                </a:lnTo>
                <a:lnTo>
                  <a:pt x="160866" y="848360"/>
                </a:lnTo>
                <a:close/>
              </a:path>
              <a:path w="425450" h="878204">
                <a:moveTo>
                  <a:pt x="156060" y="870204"/>
                </a:moveTo>
                <a:lnTo>
                  <a:pt x="152823" y="870204"/>
                </a:lnTo>
                <a:lnTo>
                  <a:pt x="152234" y="871264"/>
                </a:lnTo>
                <a:lnTo>
                  <a:pt x="155121" y="874035"/>
                </a:lnTo>
                <a:lnTo>
                  <a:pt x="156060" y="870204"/>
                </a:lnTo>
                <a:close/>
              </a:path>
              <a:path w="425450" h="878204">
                <a:moveTo>
                  <a:pt x="154940" y="844296"/>
                </a:moveTo>
                <a:lnTo>
                  <a:pt x="152515" y="843464"/>
                </a:lnTo>
                <a:lnTo>
                  <a:pt x="153670" y="844296"/>
                </a:lnTo>
                <a:lnTo>
                  <a:pt x="153670" y="846734"/>
                </a:lnTo>
                <a:lnTo>
                  <a:pt x="154940" y="844296"/>
                </a:lnTo>
                <a:close/>
              </a:path>
              <a:path w="425450" h="878204">
                <a:moveTo>
                  <a:pt x="161290" y="848868"/>
                </a:moveTo>
                <a:lnTo>
                  <a:pt x="160866" y="848360"/>
                </a:lnTo>
                <a:lnTo>
                  <a:pt x="154940" y="844296"/>
                </a:lnTo>
                <a:lnTo>
                  <a:pt x="152558" y="848868"/>
                </a:lnTo>
                <a:lnTo>
                  <a:pt x="161290" y="848868"/>
                </a:lnTo>
                <a:close/>
              </a:path>
              <a:path w="425450" h="878204">
                <a:moveTo>
                  <a:pt x="158616" y="859776"/>
                </a:moveTo>
                <a:lnTo>
                  <a:pt x="152823" y="870204"/>
                </a:lnTo>
                <a:lnTo>
                  <a:pt x="156060" y="870204"/>
                </a:lnTo>
                <a:lnTo>
                  <a:pt x="158616" y="859776"/>
                </a:lnTo>
                <a:close/>
              </a:path>
              <a:path w="425450" h="878204">
                <a:moveTo>
                  <a:pt x="163988" y="91440"/>
                </a:moveTo>
                <a:lnTo>
                  <a:pt x="161290" y="91440"/>
                </a:lnTo>
                <a:lnTo>
                  <a:pt x="154940" y="97536"/>
                </a:lnTo>
                <a:lnTo>
                  <a:pt x="154940" y="99441"/>
                </a:lnTo>
                <a:lnTo>
                  <a:pt x="158750" y="96012"/>
                </a:lnTo>
                <a:lnTo>
                  <a:pt x="163988" y="91440"/>
                </a:lnTo>
                <a:close/>
              </a:path>
              <a:path w="425450" h="878204">
                <a:moveTo>
                  <a:pt x="171167" y="115824"/>
                </a:moveTo>
                <a:lnTo>
                  <a:pt x="161290" y="115824"/>
                </a:lnTo>
                <a:lnTo>
                  <a:pt x="154940" y="109728"/>
                </a:lnTo>
                <a:lnTo>
                  <a:pt x="154940" y="120504"/>
                </a:lnTo>
                <a:lnTo>
                  <a:pt x="161290" y="126492"/>
                </a:lnTo>
                <a:lnTo>
                  <a:pt x="171167" y="115824"/>
                </a:lnTo>
                <a:close/>
              </a:path>
              <a:path w="425450" h="878204">
                <a:moveTo>
                  <a:pt x="155892" y="874776"/>
                </a:moveTo>
                <a:lnTo>
                  <a:pt x="155121" y="874035"/>
                </a:lnTo>
                <a:lnTo>
                  <a:pt x="154940" y="874776"/>
                </a:lnTo>
                <a:lnTo>
                  <a:pt x="155892" y="874776"/>
                </a:lnTo>
                <a:close/>
              </a:path>
              <a:path w="425450" h="878204">
                <a:moveTo>
                  <a:pt x="156143" y="875016"/>
                </a:moveTo>
                <a:lnTo>
                  <a:pt x="155892" y="874776"/>
                </a:lnTo>
                <a:lnTo>
                  <a:pt x="154940" y="874776"/>
                </a:lnTo>
                <a:lnTo>
                  <a:pt x="156143" y="875016"/>
                </a:lnTo>
                <a:close/>
              </a:path>
              <a:path w="425450" h="878204">
                <a:moveTo>
                  <a:pt x="162560" y="873252"/>
                </a:moveTo>
                <a:lnTo>
                  <a:pt x="162560" y="864108"/>
                </a:lnTo>
                <a:lnTo>
                  <a:pt x="156210" y="870204"/>
                </a:lnTo>
                <a:lnTo>
                  <a:pt x="156060" y="870204"/>
                </a:lnTo>
                <a:lnTo>
                  <a:pt x="155121" y="874035"/>
                </a:lnTo>
                <a:lnTo>
                  <a:pt x="155892" y="874776"/>
                </a:lnTo>
                <a:lnTo>
                  <a:pt x="161290" y="874776"/>
                </a:lnTo>
                <a:lnTo>
                  <a:pt x="161290" y="871728"/>
                </a:lnTo>
                <a:lnTo>
                  <a:pt x="162560" y="873252"/>
                </a:lnTo>
                <a:close/>
              </a:path>
              <a:path w="425450" h="878204">
                <a:moveTo>
                  <a:pt x="162933" y="874776"/>
                </a:moveTo>
                <a:lnTo>
                  <a:pt x="155892" y="874776"/>
                </a:lnTo>
                <a:lnTo>
                  <a:pt x="156060" y="874937"/>
                </a:lnTo>
                <a:lnTo>
                  <a:pt x="156210" y="875030"/>
                </a:lnTo>
                <a:lnTo>
                  <a:pt x="162560" y="876300"/>
                </a:lnTo>
                <a:lnTo>
                  <a:pt x="162933" y="874776"/>
                </a:lnTo>
                <a:close/>
              </a:path>
              <a:path w="425450" h="878204">
                <a:moveTo>
                  <a:pt x="166370" y="850392"/>
                </a:moveTo>
                <a:lnTo>
                  <a:pt x="163830" y="850392"/>
                </a:lnTo>
                <a:lnTo>
                  <a:pt x="158616" y="859776"/>
                </a:lnTo>
                <a:lnTo>
                  <a:pt x="156060" y="870204"/>
                </a:lnTo>
                <a:lnTo>
                  <a:pt x="156210" y="870204"/>
                </a:lnTo>
                <a:lnTo>
                  <a:pt x="161290" y="865327"/>
                </a:lnTo>
                <a:lnTo>
                  <a:pt x="161290" y="856488"/>
                </a:lnTo>
                <a:lnTo>
                  <a:pt x="166370" y="850392"/>
                </a:lnTo>
                <a:close/>
              </a:path>
              <a:path w="425450" h="878204">
                <a:moveTo>
                  <a:pt x="162560" y="876300"/>
                </a:moveTo>
                <a:lnTo>
                  <a:pt x="156143" y="875016"/>
                </a:lnTo>
                <a:lnTo>
                  <a:pt x="157480" y="876300"/>
                </a:lnTo>
                <a:lnTo>
                  <a:pt x="162560" y="876300"/>
                </a:lnTo>
                <a:close/>
              </a:path>
              <a:path w="425450" h="878204">
                <a:moveTo>
                  <a:pt x="163830" y="124968"/>
                </a:moveTo>
                <a:lnTo>
                  <a:pt x="163830" y="123748"/>
                </a:lnTo>
                <a:lnTo>
                  <a:pt x="161290" y="126492"/>
                </a:lnTo>
                <a:lnTo>
                  <a:pt x="157480" y="131064"/>
                </a:lnTo>
                <a:lnTo>
                  <a:pt x="158750" y="131064"/>
                </a:lnTo>
                <a:lnTo>
                  <a:pt x="163830" y="124968"/>
                </a:lnTo>
                <a:close/>
              </a:path>
              <a:path w="425450" h="878204">
                <a:moveTo>
                  <a:pt x="163830" y="850392"/>
                </a:moveTo>
                <a:lnTo>
                  <a:pt x="160916" y="850392"/>
                </a:lnTo>
                <a:lnTo>
                  <a:pt x="158616" y="859776"/>
                </a:lnTo>
                <a:lnTo>
                  <a:pt x="163830" y="850392"/>
                </a:lnTo>
                <a:close/>
              </a:path>
              <a:path w="425450" h="878204">
                <a:moveTo>
                  <a:pt x="177800" y="103632"/>
                </a:moveTo>
                <a:lnTo>
                  <a:pt x="177800" y="97536"/>
                </a:lnTo>
                <a:lnTo>
                  <a:pt x="172793" y="91528"/>
                </a:lnTo>
                <a:lnTo>
                  <a:pt x="163963" y="91461"/>
                </a:lnTo>
                <a:lnTo>
                  <a:pt x="158750" y="96012"/>
                </a:lnTo>
                <a:lnTo>
                  <a:pt x="168910" y="107188"/>
                </a:lnTo>
                <a:lnTo>
                  <a:pt x="168910" y="99060"/>
                </a:lnTo>
                <a:lnTo>
                  <a:pt x="172720" y="103632"/>
                </a:lnTo>
                <a:lnTo>
                  <a:pt x="177800" y="103632"/>
                </a:lnTo>
                <a:close/>
              </a:path>
              <a:path w="425450" h="878204">
                <a:moveTo>
                  <a:pt x="161607" y="848868"/>
                </a:moveTo>
                <a:lnTo>
                  <a:pt x="160866" y="848360"/>
                </a:lnTo>
                <a:lnTo>
                  <a:pt x="161290" y="848868"/>
                </a:lnTo>
                <a:lnTo>
                  <a:pt x="161607" y="848868"/>
                </a:lnTo>
                <a:close/>
              </a:path>
              <a:path w="425450" h="878204">
                <a:moveTo>
                  <a:pt x="162560" y="850392"/>
                </a:moveTo>
                <a:lnTo>
                  <a:pt x="161290" y="848868"/>
                </a:lnTo>
                <a:lnTo>
                  <a:pt x="160916" y="850392"/>
                </a:lnTo>
                <a:lnTo>
                  <a:pt x="162560" y="850392"/>
                </a:lnTo>
                <a:close/>
              </a:path>
              <a:path w="425450" h="878204">
                <a:moveTo>
                  <a:pt x="163830" y="850392"/>
                </a:moveTo>
                <a:lnTo>
                  <a:pt x="161738" y="848957"/>
                </a:lnTo>
                <a:lnTo>
                  <a:pt x="161290" y="848868"/>
                </a:lnTo>
                <a:lnTo>
                  <a:pt x="162560" y="850392"/>
                </a:lnTo>
                <a:lnTo>
                  <a:pt x="163830" y="850392"/>
                </a:lnTo>
                <a:close/>
              </a:path>
              <a:path w="425450" h="878204">
                <a:moveTo>
                  <a:pt x="166370" y="850392"/>
                </a:moveTo>
                <a:lnTo>
                  <a:pt x="161290" y="856488"/>
                </a:lnTo>
                <a:lnTo>
                  <a:pt x="161290" y="865327"/>
                </a:lnTo>
                <a:lnTo>
                  <a:pt x="162560" y="864108"/>
                </a:lnTo>
                <a:lnTo>
                  <a:pt x="162560" y="873252"/>
                </a:lnTo>
                <a:lnTo>
                  <a:pt x="163137" y="873944"/>
                </a:lnTo>
                <a:lnTo>
                  <a:pt x="164676" y="867664"/>
                </a:lnTo>
                <a:lnTo>
                  <a:pt x="166370" y="850392"/>
                </a:lnTo>
                <a:close/>
              </a:path>
              <a:path w="425450" h="878204">
                <a:moveTo>
                  <a:pt x="163137" y="873944"/>
                </a:moveTo>
                <a:lnTo>
                  <a:pt x="161290" y="871728"/>
                </a:lnTo>
                <a:lnTo>
                  <a:pt x="161290" y="874776"/>
                </a:lnTo>
                <a:lnTo>
                  <a:pt x="162933" y="874776"/>
                </a:lnTo>
                <a:lnTo>
                  <a:pt x="163137" y="873944"/>
                </a:lnTo>
                <a:close/>
              </a:path>
              <a:path w="425450" h="878204">
                <a:moveTo>
                  <a:pt x="166565" y="849923"/>
                </a:moveTo>
                <a:lnTo>
                  <a:pt x="165100" y="848868"/>
                </a:lnTo>
                <a:lnTo>
                  <a:pt x="161607" y="848868"/>
                </a:lnTo>
                <a:lnTo>
                  <a:pt x="161738" y="848957"/>
                </a:lnTo>
                <a:lnTo>
                  <a:pt x="166565" y="849923"/>
                </a:lnTo>
                <a:close/>
              </a:path>
              <a:path w="425450" h="878204">
                <a:moveTo>
                  <a:pt x="167216" y="850392"/>
                </a:moveTo>
                <a:lnTo>
                  <a:pt x="166565" y="849923"/>
                </a:lnTo>
                <a:lnTo>
                  <a:pt x="161738" y="848957"/>
                </a:lnTo>
                <a:lnTo>
                  <a:pt x="163830" y="850392"/>
                </a:lnTo>
                <a:lnTo>
                  <a:pt x="167216" y="850392"/>
                </a:lnTo>
                <a:close/>
              </a:path>
              <a:path w="425450" h="878204">
                <a:moveTo>
                  <a:pt x="163963" y="874936"/>
                </a:moveTo>
                <a:lnTo>
                  <a:pt x="163830" y="874776"/>
                </a:lnTo>
                <a:lnTo>
                  <a:pt x="162933" y="874776"/>
                </a:lnTo>
                <a:lnTo>
                  <a:pt x="162560" y="876300"/>
                </a:lnTo>
                <a:lnTo>
                  <a:pt x="163830" y="876300"/>
                </a:lnTo>
                <a:lnTo>
                  <a:pt x="163963" y="874936"/>
                </a:lnTo>
                <a:close/>
              </a:path>
              <a:path w="425450" h="878204">
                <a:moveTo>
                  <a:pt x="163830" y="874776"/>
                </a:moveTo>
                <a:lnTo>
                  <a:pt x="163137" y="873944"/>
                </a:lnTo>
                <a:lnTo>
                  <a:pt x="162933" y="874776"/>
                </a:lnTo>
                <a:lnTo>
                  <a:pt x="163830" y="874776"/>
                </a:lnTo>
                <a:close/>
              </a:path>
              <a:path w="425450" h="878204">
                <a:moveTo>
                  <a:pt x="164676" y="867664"/>
                </a:moveTo>
                <a:lnTo>
                  <a:pt x="163137" y="873944"/>
                </a:lnTo>
                <a:lnTo>
                  <a:pt x="163830" y="874776"/>
                </a:lnTo>
                <a:lnTo>
                  <a:pt x="163988" y="874680"/>
                </a:lnTo>
                <a:lnTo>
                  <a:pt x="164676" y="867664"/>
                </a:lnTo>
                <a:close/>
              </a:path>
              <a:path w="425450" h="878204">
                <a:moveTo>
                  <a:pt x="163979" y="874776"/>
                </a:moveTo>
                <a:lnTo>
                  <a:pt x="163830" y="874776"/>
                </a:lnTo>
                <a:lnTo>
                  <a:pt x="163963" y="874936"/>
                </a:lnTo>
                <a:lnTo>
                  <a:pt x="163979" y="874776"/>
                </a:lnTo>
                <a:close/>
              </a:path>
              <a:path w="425450" h="878204">
                <a:moveTo>
                  <a:pt x="165100" y="876300"/>
                </a:moveTo>
                <a:lnTo>
                  <a:pt x="163963" y="874936"/>
                </a:lnTo>
                <a:lnTo>
                  <a:pt x="163830" y="876300"/>
                </a:lnTo>
                <a:lnTo>
                  <a:pt x="165100" y="876300"/>
                </a:lnTo>
                <a:close/>
              </a:path>
              <a:path w="425450" h="878204">
                <a:moveTo>
                  <a:pt x="165354" y="876604"/>
                </a:moveTo>
                <a:lnTo>
                  <a:pt x="165100" y="876300"/>
                </a:lnTo>
                <a:lnTo>
                  <a:pt x="163830" y="876300"/>
                </a:lnTo>
                <a:lnTo>
                  <a:pt x="165354" y="876604"/>
                </a:lnTo>
                <a:close/>
              </a:path>
              <a:path w="425450" h="878204">
                <a:moveTo>
                  <a:pt x="171450" y="874776"/>
                </a:moveTo>
                <a:lnTo>
                  <a:pt x="171450" y="868680"/>
                </a:lnTo>
                <a:lnTo>
                  <a:pt x="165100" y="874776"/>
                </a:lnTo>
                <a:lnTo>
                  <a:pt x="163979" y="874776"/>
                </a:lnTo>
                <a:lnTo>
                  <a:pt x="163963" y="874936"/>
                </a:lnTo>
                <a:lnTo>
                  <a:pt x="165100" y="876300"/>
                </a:lnTo>
                <a:lnTo>
                  <a:pt x="168910" y="876300"/>
                </a:lnTo>
                <a:lnTo>
                  <a:pt x="168910" y="871728"/>
                </a:lnTo>
                <a:lnTo>
                  <a:pt x="171450" y="874776"/>
                </a:lnTo>
                <a:close/>
              </a:path>
              <a:path w="425450" h="878204">
                <a:moveTo>
                  <a:pt x="171450" y="854202"/>
                </a:moveTo>
                <a:lnTo>
                  <a:pt x="171450" y="853440"/>
                </a:lnTo>
                <a:lnTo>
                  <a:pt x="168656" y="851428"/>
                </a:lnTo>
                <a:lnTo>
                  <a:pt x="164676" y="867664"/>
                </a:lnTo>
                <a:lnTo>
                  <a:pt x="163979" y="874776"/>
                </a:lnTo>
                <a:lnTo>
                  <a:pt x="165100" y="874776"/>
                </a:lnTo>
                <a:lnTo>
                  <a:pt x="168910" y="871118"/>
                </a:lnTo>
                <a:lnTo>
                  <a:pt x="168910" y="856488"/>
                </a:lnTo>
                <a:lnTo>
                  <a:pt x="171450" y="854202"/>
                </a:lnTo>
                <a:close/>
              </a:path>
              <a:path w="425450" h="878204">
                <a:moveTo>
                  <a:pt x="187960" y="100584"/>
                </a:moveTo>
                <a:lnTo>
                  <a:pt x="172720" y="83820"/>
                </a:lnTo>
                <a:lnTo>
                  <a:pt x="163988" y="91440"/>
                </a:lnTo>
                <a:lnTo>
                  <a:pt x="172793" y="91528"/>
                </a:lnTo>
                <a:lnTo>
                  <a:pt x="177800" y="97536"/>
                </a:lnTo>
                <a:lnTo>
                  <a:pt x="177800" y="103632"/>
                </a:lnTo>
                <a:lnTo>
                  <a:pt x="184467" y="103632"/>
                </a:lnTo>
                <a:lnTo>
                  <a:pt x="187960" y="100584"/>
                </a:lnTo>
                <a:close/>
              </a:path>
              <a:path w="425450" h="878204">
                <a:moveTo>
                  <a:pt x="168656" y="851428"/>
                </a:moveTo>
                <a:lnTo>
                  <a:pt x="167216" y="850392"/>
                </a:lnTo>
                <a:lnTo>
                  <a:pt x="166370" y="850392"/>
                </a:lnTo>
                <a:lnTo>
                  <a:pt x="164676" y="867664"/>
                </a:lnTo>
                <a:lnTo>
                  <a:pt x="168656" y="851428"/>
                </a:lnTo>
                <a:close/>
              </a:path>
              <a:path w="425450" h="878204">
                <a:moveTo>
                  <a:pt x="171732" y="876300"/>
                </a:moveTo>
                <a:lnTo>
                  <a:pt x="165100" y="876300"/>
                </a:lnTo>
                <a:lnTo>
                  <a:pt x="165354" y="876604"/>
                </a:lnTo>
                <a:lnTo>
                  <a:pt x="171450" y="877824"/>
                </a:lnTo>
                <a:lnTo>
                  <a:pt x="171732" y="876300"/>
                </a:lnTo>
                <a:close/>
              </a:path>
              <a:path w="425450" h="878204">
                <a:moveTo>
                  <a:pt x="171450" y="877824"/>
                </a:moveTo>
                <a:lnTo>
                  <a:pt x="165354" y="876604"/>
                </a:lnTo>
                <a:lnTo>
                  <a:pt x="166370" y="877824"/>
                </a:lnTo>
                <a:lnTo>
                  <a:pt x="171450" y="877824"/>
                </a:lnTo>
                <a:close/>
              </a:path>
              <a:path w="425450" h="878204">
                <a:moveTo>
                  <a:pt x="168910" y="850392"/>
                </a:moveTo>
                <a:lnTo>
                  <a:pt x="166565" y="849923"/>
                </a:lnTo>
                <a:lnTo>
                  <a:pt x="167216" y="850392"/>
                </a:lnTo>
                <a:lnTo>
                  <a:pt x="168910" y="850392"/>
                </a:lnTo>
                <a:close/>
              </a:path>
              <a:path w="425450" h="878204">
                <a:moveTo>
                  <a:pt x="168910" y="850392"/>
                </a:moveTo>
                <a:lnTo>
                  <a:pt x="167216" y="850392"/>
                </a:lnTo>
                <a:lnTo>
                  <a:pt x="168656" y="851428"/>
                </a:lnTo>
                <a:lnTo>
                  <a:pt x="168910" y="850392"/>
                </a:lnTo>
                <a:close/>
              </a:path>
              <a:path w="425450" h="878204">
                <a:moveTo>
                  <a:pt x="173935" y="851559"/>
                </a:moveTo>
                <a:lnTo>
                  <a:pt x="172793" y="850462"/>
                </a:lnTo>
                <a:lnTo>
                  <a:pt x="168910" y="850392"/>
                </a:lnTo>
                <a:lnTo>
                  <a:pt x="168656" y="851428"/>
                </a:lnTo>
                <a:lnTo>
                  <a:pt x="171450" y="853440"/>
                </a:lnTo>
                <a:lnTo>
                  <a:pt x="171450" y="854202"/>
                </a:lnTo>
                <a:lnTo>
                  <a:pt x="173916" y="851982"/>
                </a:lnTo>
                <a:lnTo>
                  <a:pt x="173935" y="851559"/>
                </a:lnTo>
                <a:close/>
              </a:path>
              <a:path w="425450" h="878204">
                <a:moveTo>
                  <a:pt x="174715" y="80772"/>
                </a:moveTo>
                <a:lnTo>
                  <a:pt x="172720" y="80772"/>
                </a:lnTo>
                <a:lnTo>
                  <a:pt x="168910" y="85344"/>
                </a:lnTo>
                <a:lnTo>
                  <a:pt x="168910" y="87145"/>
                </a:lnTo>
                <a:lnTo>
                  <a:pt x="172720" y="83820"/>
                </a:lnTo>
                <a:lnTo>
                  <a:pt x="172720" y="82296"/>
                </a:lnTo>
                <a:lnTo>
                  <a:pt x="174715" y="80772"/>
                </a:lnTo>
                <a:close/>
              </a:path>
              <a:path w="425450" h="878204">
                <a:moveTo>
                  <a:pt x="184467" y="103632"/>
                </a:moveTo>
                <a:lnTo>
                  <a:pt x="172720" y="103632"/>
                </a:lnTo>
                <a:lnTo>
                  <a:pt x="168910" y="99060"/>
                </a:lnTo>
                <a:lnTo>
                  <a:pt x="168910" y="107188"/>
                </a:lnTo>
                <a:lnTo>
                  <a:pt x="173990" y="112776"/>
                </a:lnTo>
                <a:lnTo>
                  <a:pt x="184467" y="103632"/>
                </a:lnTo>
                <a:close/>
              </a:path>
              <a:path w="425450" h="878204">
                <a:moveTo>
                  <a:pt x="173916" y="851982"/>
                </a:moveTo>
                <a:lnTo>
                  <a:pt x="168910" y="856488"/>
                </a:lnTo>
                <a:lnTo>
                  <a:pt x="168910" y="871118"/>
                </a:lnTo>
                <a:lnTo>
                  <a:pt x="171450" y="868680"/>
                </a:lnTo>
                <a:lnTo>
                  <a:pt x="171450" y="874776"/>
                </a:lnTo>
                <a:lnTo>
                  <a:pt x="171911" y="875330"/>
                </a:lnTo>
                <a:lnTo>
                  <a:pt x="173143" y="868680"/>
                </a:lnTo>
                <a:lnTo>
                  <a:pt x="173916" y="851982"/>
                </a:lnTo>
                <a:close/>
              </a:path>
              <a:path w="425450" h="878204">
                <a:moveTo>
                  <a:pt x="171911" y="875330"/>
                </a:moveTo>
                <a:lnTo>
                  <a:pt x="168910" y="871728"/>
                </a:lnTo>
                <a:lnTo>
                  <a:pt x="168910" y="876300"/>
                </a:lnTo>
                <a:lnTo>
                  <a:pt x="171732" y="876300"/>
                </a:lnTo>
                <a:lnTo>
                  <a:pt x="171911" y="875330"/>
                </a:lnTo>
                <a:close/>
              </a:path>
              <a:path w="425450" h="878204">
                <a:moveTo>
                  <a:pt x="177800" y="109728"/>
                </a:moveTo>
                <a:lnTo>
                  <a:pt x="177800" y="109450"/>
                </a:lnTo>
                <a:lnTo>
                  <a:pt x="173916" y="112855"/>
                </a:lnTo>
                <a:lnTo>
                  <a:pt x="171167" y="115824"/>
                </a:lnTo>
                <a:lnTo>
                  <a:pt x="172793" y="115735"/>
                </a:lnTo>
                <a:lnTo>
                  <a:pt x="177800" y="109728"/>
                </a:lnTo>
                <a:close/>
              </a:path>
              <a:path w="425450" h="878204">
                <a:moveTo>
                  <a:pt x="172786" y="876380"/>
                </a:moveTo>
                <a:lnTo>
                  <a:pt x="171732" y="876300"/>
                </a:lnTo>
                <a:lnTo>
                  <a:pt x="171450" y="877824"/>
                </a:lnTo>
                <a:lnTo>
                  <a:pt x="172720" y="877824"/>
                </a:lnTo>
                <a:lnTo>
                  <a:pt x="172786" y="876380"/>
                </a:lnTo>
                <a:close/>
              </a:path>
              <a:path w="425450" h="878204">
                <a:moveTo>
                  <a:pt x="172720" y="876300"/>
                </a:moveTo>
                <a:lnTo>
                  <a:pt x="171911" y="875330"/>
                </a:lnTo>
                <a:lnTo>
                  <a:pt x="171732" y="876300"/>
                </a:lnTo>
                <a:lnTo>
                  <a:pt x="172720" y="876300"/>
                </a:lnTo>
                <a:close/>
              </a:path>
              <a:path w="425450" h="878204">
                <a:moveTo>
                  <a:pt x="173143" y="868680"/>
                </a:moveTo>
                <a:lnTo>
                  <a:pt x="171911" y="875330"/>
                </a:lnTo>
                <a:lnTo>
                  <a:pt x="172720" y="876300"/>
                </a:lnTo>
                <a:lnTo>
                  <a:pt x="173143" y="868680"/>
                </a:lnTo>
                <a:close/>
              </a:path>
              <a:path w="425450" h="878204">
                <a:moveTo>
                  <a:pt x="191770" y="91440"/>
                </a:moveTo>
                <a:lnTo>
                  <a:pt x="191770" y="85344"/>
                </a:lnTo>
                <a:lnTo>
                  <a:pt x="186690" y="80772"/>
                </a:lnTo>
                <a:lnTo>
                  <a:pt x="174715" y="80772"/>
                </a:lnTo>
                <a:lnTo>
                  <a:pt x="172720" y="82296"/>
                </a:lnTo>
                <a:lnTo>
                  <a:pt x="181610" y="92964"/>
                </a:lnTo>
                <a:lnTo>
                  <a:pt x="181610" y="86868"/>
                </a:lnTo>
                <a:lnTo>
                  <a:pt x="186690" y="91440"/>
                </a:lnTo>
                <a:lnTo>
                  <a:pt x="191770" y="91440"/>
                </a:lnTo>
                <a:close/>
              </a:path>
              <a:path w="425450" h="878204">
                <a:moveTo>
                  <a:pt x="187960" y="100584"/>
                </a:moveTo>
                <a:lnTo>
                  <a:pt x="172720" y="82296"/>
                </a:lnTo>
                <a:lnTo>
                  <a:pt x="172720" y="83820"/>
                </a:lnTo>
                <a:lnTo>
                  <a:pt x="187960" y="100584"/>
                </a:lnTo>
                <a:close/>
              </a:path>
              <a:path w="425450" h="878204">
                <a:moveTo>
                  <a:pt x="173990" y="850392"/>
                </a:moveTo>
                <a:lnTo>
                  <a:pt x="172720" y="850392"/>
                </a:lnTo>
                <a:lnTo>
                  <a:pt x="173935" y="851559"/>
                </a:lnTo>
                <a:lnTo>
                  <a:pt x="173990" y="850392"/>
                </a:lnTo>
                <a:close/>
              </a:path>
              <a:path w="425450" h="878204">
                <a:moveTo>
                  <a:pt x="172793" y="876229"/>
                </a:moveTo>
                <a:lnTo>
                  <a:pt x="172786" y="876380"/>
                </a:lnTo>
                <a:lnTo>
                  <a:pt x="172793" y="876229"/>
                </a:lnTo>
                <a:close/>
              </a:path>
              <a:path w="425450" h="878204">
                <a:moveTo>
                  <a:pt x="173990" y="877824"/>
                </a:moveTo>
                <a:lnTo>
                  <a:pt x="172786" y="876380"/>
                </a:lnTo>
                <a:lnTo>
                  <a:pt x="172720" y="877824"/>
                </a:lnTo>
                <a:lnTo>
                  <a:pt x="173990" y="877824"/>
                </a:lnTo>
                <a:close/>
              </a:path>
              <a:path w="425450" h="878204">
                <a:moveTo>
                  <a:pt x="180483" y="874891"/>
                </a:moveTo>
                <a:lnTo>
                  <a:pt x="177049" y="872143"/>
                </a:lnTo>
                <a:lnTo>
                  <a:pt x="172793" y="876229"/>
                </a:lnTo>
                <a:lnTo>
                  <a:pt x="172793" y="876388"/>
                </a:lnTo>
                <a:lnTo>
                  <a:pt x="173916" y="877735"/>
                </a:lnTo>
                <a:lnTo>
                  <a:pt x="180340" y="877824"/>
                </a:lnTo>
                <a:lnTo>
                  <a:pt x="180483" y="874891"/>
                </a:lnTo>
                <a:close/>
              </a:path>
              <a:path w="425450" h="878204">
                <a:moveTo>
                  <a:pt x="178093" y="855550"/>
                </a:moveTo>
                <a:lnTo>
                  <a:pt x="175954" y="853497"/>
                </a:lnTo>
                <a:lnTo>
                  <a:pt x="173143" y="868680"/>
                </a:lnTo>
                <a:lnTo>
                  <a:pt x="172793" y="876229"/>
                </a:lnTo>
                <a:lnTo>
                  <a:pt x="176530" y="872642"/>
                </a:lnTo>
                <a:lnTo>
                  <a:pt x="176530" y="856488"/>
                </a:lnTo>
                <a:lnTo>
                  <a:pt x="178093" y="855550"/>
                </a:lnTo>
                <a:close/>
              </a:path>
              <a:path w="425450" h="878204">
                <a:moveTo>
                  <a:pt x="175954" y="853497"/>
                </a:moveTo>
                <a:lnTo>
                  <a:pt x="174307" y="851916"/>
                </a:lnTo>
                <a:lnTo>
                  <a:pt x="173916" y="851982"/>
                </a:lnTo>
                <a:lnTo>
                  <a:pt x="173143" y="868680"/>
                </a:lnTo>
                <a:lnTo>
                  <a:pt x="175954" y="853497"/>
                </a:lnTo>
                <a:close/>
              </a:path>
              <a:path w="425450" h="878204">
                <a:moveTo>
                  <a:pt x="174307" y="851916"/>
                </a:moveTo>
                <a:lnTo>
                  <a:pt x="173935" y="851559"/>
                </a:lnTo>
                <a:lnTo>
                  <a:pt x="173916" y="851982"/>
                </a:lnTo>
                <a:lnTo>
                  <a:pt x="174307" y="851916"/>
                </a:lnTo>
                <a:close/>
              </a:path>
              <a:path w="425450" h="878204">
                <a:moveTo>
                  <a:pt x="176439" y="850881"/>
                </a:moveTo>
                <a:lnTo>
                  <a:pt x="173990" y="850392"/>
                </a:lnTo>
                <a:lnTo>
                  <a:pt x="173935" y="851559"/>
                </a:lnTo>
                <a:lnTo>
                  <a:pt x="174307" y="851916"/>
                </a:lnTo>
                <a:lnTo>
                  <a:pt x="176247" y="851916"/>
                </a:lnTo>
                <a:lnTo>
                  <a:pt x="176439" y="850881"/>
                </a:lnTo>
                <a:close/>
              </a:path>
              <a:path w="425450" h="878204">
                <a:moveTo>
                  <a:pt x="176530" y="850392"/>
                </a:moveTo>
                <a:lnTo>
                  <a:pt x="173990" y="850392"/>
                </a:lnTo>
                <a:lnTo>
                  <a:pt x="176439" y="850881"/>
                </a:lnTo>
                <a:lnTo>
                  <a:pt x="176530" y="850392"/>
                </a:lnTo>
                <a:close/>
              </a:path>
              <a:path w="425450" h="878204">
                <a:moveTo>
                  <a:pt x="176247" y="851916"/>
                </a:moveTo>
                <a:lnTo>
                  <a:pt x="174307" y="851916"/>
                </a:lnTo>
                <a:lnTo>
                  <a:pt x="175954" y="853497"/>
                </a:lnTo>
                <a:lnTo>
                  <a:pt x="176247" y="851916"/>
                </a:lnTo>
                <a:close/>
              </a:path>
              <a:path w="425450" h="878204">
                <a:moveTo>
                  <a:pt x="200660" y="89916"/>
                </a:moveTo>
                <a:lnTo>
                  <a:pt x="186690" y="71628"/>
                </a:lnTo>
                <a:lnTo>
                  <a:pt x="174715" y="80772"/>
                </a:lnTo>
                <a:lnTo>
                  <a:pt x="186690" y="80772"/>
                </a:lnTo>
                <a:lnTo>
                  <a:pt x="191770" y="85344"/>
                </a:lnTo>
                <a:lnTo>
                  <a:pt x="191770" y="91440"/>
                </a:lnTo>
                <a:lnTo>
                  <a:pt x="198845" y="91440"/>
                </a:lnTo>
                <a:lnTo>
                  <a:pt x="200660" y="89916"/>
                </a:lnTo>
                <a:close/>
              </a:path>
              <a:path w="425450" h="878204">
                <a:moveTo>
                  <a:pt x="181610" y="851916"/>
                </a:moveTo>
                <a:lnTo>
                  <a:pt x="176247" y="851916"/>
                </a:lnTo>
                <a:lnTo>
                  <a:pt x="175954" y="853497"/>
                </a:lnTo>
                <a:lnTo>
                  <a:pt x="178093" y="855550"/>
                </a:lnTo>
                <a:lnTo>
                  <a:pt x="181533" y="853486"/>
                </a:lnTo>
                <a:lnTo>
                  <a:pt x="181610" y="851916"/>
                </a:lnTo>
                <a:close/>
              </a:path>
              <a:path w="425450" h="878204">
                <a:moveTo>
                  <a:pt x="181610" y="851916"/>
                </a:moveTo>
                <a:lnTo>
                  <a:pt x="176439" y="850881"/>
                </a:lnTo>
                <a:lnTo>
                  <a:pt x="176247" y="851916"/>
                </a:lnTo>
                <a:lnTo>
                  <a:pt x="181610" y="851916"/>
                </a:lnTo>
                <a:close/>
              </a:path>
              <a:path w="425450" h="878204">
                <a:moveTo>
                  <a:pt x="183197" y="851916"/>
                </a:moveTo>
                <a:lnTo>
                  <a:pt x="181610" y="850392"/>
                </a:lnTo>
                <a:lnTo>
                  <a:pt x="176530" y="850392"/>
                </a:lnTo>
                <a:lnTo>
                  <a:pt x="176439" y="850881"/>
                </a:lnTo>
                <a:lnTo>
                  <a:pt x="181533" y="851900"/>
                </a:lnTo>
                <a:lnTo>
                  <a:pt x="183197" y="851916"/>
                </a:lnTo>
                <a:close/>
              </a:path>
              <a:path w="425450" h="878204">
                <a:moveTo>
                  <a:pt x="179070" y="870204"/>
                </a:moveTo>
                <a:lnTo>
                  <a:pt x="179070" y="856488"/>
                </a:lnTo>
                <a:lnTo>
                  <a:pt x="178093" y="855550"/>
                </a:lnTo>
                <a:lnTo>
                  <a:pt x="176530" y="856488"/>
                </a:lnTo>
                <a:lnTo>
                  <a:pt x="176530" y="871728"/>
                </a:lnTo>
                <a:lnTo>
                  <a:pt x="177049" y="872143"/>
                </a:lnTo>
                <a:lnTo>
                  <a:pt x="179070" y="870204"/>
                </a:lnTo>
                <a:close/>
              </a:path>
              <a:path w="425450" h="878204">
                <a:moveTo>
                  <a:pt x="177049" y="872143"/>
                </a:moveTo>
                <a:lnTo>
                  <a:pt x="176530" y="871728"/>
                </a:lnTo>
                <a:lnTo>
                  <a:pt x="176530" y="872642"/>
                </a:lnTo>
                <a:lnTo>
                  <a:pt x="177049" y="872143"/>
                </a:lnTo>
                <a:close/>
              </a:path>
              <a:path w="425450" h="878204">
                <a:moveTo>
                  <a:pt x="179070" y="873760"/>
                </a:moveTo>
                <a:lnTo>
                  <a:pt x="179070" y="870204"/>
                </a:lnTo>
                <a:lnTo>
                  <a:pt x="177049" y="872143"/>
                </a:lnTo>
                <a:lnTo>
                  <a:pt x="179070" y="873760"/>
                </a:lnTo>
                <a:close/>
              </a:path>
              <a:path w="425450" h="878204">
                <a:moveTo>
                  <a:pt x="181533" y="853486"/>
                </a:moveTo>
                <a:lnTo>
                  <a:pt x="178093" y="855550"/>
                </a:lnTo>
                <a:lnTo>
                  <a:pt x="179070" y="856488"/>
                </a:lnTo>
                <a:lnTo>
                  <a:pt x="179070" y="873760"/>
                </a:lnTo>
                <a:lnTo>
                  <a:pt x="180483" y="874891"/>
                </a:lnTo>
                <a:lnTo>
                  <a:pt x="181533" y="853486"/>
                </a:lnTo>
                <a:close/>
              </a:path>
              <a:path w="425450" h="878204">
                <a:moveTo>
                  <a:pt x="182764" y="876715"/>
                </a:moveTo>
                <a:lnTo>
                  <a:pt x="180483" y="874891"/>
                </a:lnTo>
                <a:lnTo>
                  <a:pt x="180340" y="877824"/>
                </a:lnTo>
                <a:lnTo>
                  <a:pt x="181610" y="877824"/>
                </a:lnTo>
                <a:lnTo>
                  <a:pt x="182764" y="876715"/>
                </a:lnTo>
                <a:close/>
              </a:path>
              <a:path w="425450" h="878204">
                <a:moveTo>
                  <a:pt x="186690" y="855268"/>
                </a:moveTo>
                <a:lnTo>
                  <a:pt x="183563" y="852267"/>
                </a:lnTo>
                <a:lnTo>
                  <a:pt x="181533" y="853486"/>
                </a:lnTo>
                <a:lnTo>
                  <a:pt x="180483" y="874891"/>
                </a:lnTo>
                <a:lnTo>
                  <a:pt x="182764" y="876715"/>
                </a:lnTo>
                <a:lnTo>
                  <a:pt x="185420" y="874166"/>
                </a:lnTo>
                <a:lnTo>
                  <a:pt x="185420" y="856488"/>
                </a:lnTo>
                <a:lnTo>
                  <a:pt x="186690" y="855268"/>
                </a:lnTo>
                <a:close/>
              </a:path>
              <a:path w="425450" h="878204">
                <a:moveTo>
                  <a:pt x="183563" y="852267"/>
                </a:moveTo>
                <a:lnTo>
                  <a:pt x="183197" y="851916"/>
                </a:lnTo>
                <a:lnTo>
                  <a:pt x="181610" y="851916"/>
                </a:lnTo>
                <a:lnTo>
                  <a:pt x="181533" y="853486"/>
                </a:lnTo>
                <a:lnTo>
                  <a:pt x="183563" y="852267"/>
                </a:lnTo>
                <a:close/>
              </a:path>
              <a:path w="425450" h="878204">
                <a:moveTo>
                  <a:pt x="190076" y="68580"/>
                </a:moveTo>
                <a:lnTo>
                  <a:pt x="186690" y="68580"/>
                </a:lnTo>
                <a:lnTo>
                  <a:pt x="181610" y="74676"/>
                </a:lnTo>
                <a:lnTo>
                  <a:pt x="181610" y="75507"/>
                </a:lnTo>
                <a:lnTo>
                  <a:pt x="186690" y="71628"/>
                </a:lnTo>
                <a:lnTo>
                  <a:pt x="190076" y="68580"/>
                </a:lnTo>
                <a:close/>
              </a:path>
              <a:path w="425450" h="878204">
                <a:moveTo>
                  <a:pt x="198845" y="91440"/>
                </a:moveTo>
                <a:lnTo>
                  <a:pt x="186690" y="91440"/>
                </a:lnTo>
                <a:lnTo>
                  <a:pt x="181610" y="86868"/>
                </a:lnTo>
                <a:lnTo>
                  <a:pt x="181610" y="92964"/>
                </a:lnTo>
                <a:lnTo>
                  <a:pt x="187960" y="100584"/>
                </a:lnTo>
                <a:lnTo>
                  <a:pt x="198845" y="91440"/>
                </a:lnTo>
                <a:close/>
              </a:path>
              <a:path w="425450" h="878204">
                <a:moveTo>
                  <a:pt x="184150" y="877824"/>
                </a:moveTo>
                <a:lnTo>
                  <a:pt x="182764" y="876715"/>
                </a:lnTo>
                <a:lnTo>
                  <a:pt x="181610" y="877824"/>
                </a:lnTo>
                <a:lnTo>
                  <a:pt x="184150" y="877824"/>
                </a:lnTo>
                <a:close/>
              </a:path>
              <a:path w="425450" h="878204">
                <a:moveTo>
                  <a:pt x="190358" y="876469"/>
                </a:moveTo>
                <a:lnTo>
                  <a:pt x="186690" y="872947"/>
                </a:lnTo>
                <a:lnTo>
                  <a:pt x="182764" y="876715"/>
                </a:lnTo>
                <a:lnTo>
                  <a:pt x="184150" y="877824"/>
                </a:lnTo>
                <a:lnTo>
                  <a:pt x="189311" y="877725"/>
                </a:lnTo>
                <a:lnTo>
                  <a:pt x="190358" y="876469"/>
                </a:lnTo>
                <a:close/>
              </a:path>
              <a:path w="425450" h="878204">
                <a:moveTo>
                  <a:pt x="184150" y="851916"/>
                </a:moveTo>
                <a:lnTo>
                  <a:pt x="183197" y="851916"/>
                </a:lnTo>
                <a:lnTo>
                  <a:pt x="183563" y="852267"/>
                </a:lnTo>
                <a:lnTo>
                  <a:pt x="184150" y="851916"/>
                </a:lnTo>
                <a:close/>
              </a:path>
              <a:path w="425450" h="878204">
                <a:moveTo>
                  <a:pt x="189311" y="852751"/>
                </a:moveTo>
                <a:lnTo>
                  <a:pt x="189230" y="851916"/>
                </a:lnTo>
                <a:lnTo>
                  <a:pt x="184150" y="851916"/>
                </a:lnTo>
                <a:lnTo>
                  <a:pt x="183563" y="852267"/>
                </a:lnTo>
                <a:lnTo>
                  <a:pt x="186690" y="855268"/>
                </a:lnTo>
                <a:lnTo>
                  <a:pt x="189311" y="852751"/>
                </a:lnTo>
                <a:close/>
              </a:path>
              <a:path w="425450" h="878204">
                <a:moveTo>
                  <a:pt x="191770" y="99060"/>
                </a:moveTo>
                <a:lnTo>
                  <a:pt x="191770" y="97383"/>
                </a:lnTo>
                <a:lnTo>
                  <a:pt x="187960" y="100584"/>
                </a:lnTo>
                <a:lnTo>
                  <a:pt x="184467" y="103632"/>
                </a:lnTo>
                <a:lnTo>
                  <a:pt x="186690" y="103632"/>
                </a:lnTo>
                <a:lnTo>
                  <a:pt x="191770" y="99060"/>
                </a:lnTo>
                <a:close/>
              </a:path>
              <a:path w="425450" h="878204">
                <a:moveTo>
                  <a:pt x="187960" y="871728"/>
                </a:moveTo>
                <a:lnTo>
                  <a:pt x="187960" y="856488"/>
                </a:lnTo>
                <a:lnTo>
                  <a:pt x="186690" y="855268"/>
                </a:lnTo>
                <a:lnTo>
                  <a:pt x="185420" y="856488"/>
                </a:lnTo>
                <a:lnTo>
                  <a:pt x="185420" y="871728"/>
                </a:lnTo>
                <a:lnTo>
                  <a:pt x="186690" y="872947"/>
                </a:lnTo>
                <a:lnTo>
                  <a:pt x="187960" y="871728"/>
                </a:lnTo>
                <a:close/>
              </a:path>
              <a:path w="425450" h="878204">
                <a:moveTo>
                  <a:pt x="186690" y="872947"/>
                </a:moveTo>
                <a:lnTo>
                  <a:pt x="185420" y="871728"/>
                </a:lnTo>
                <a:lnTo>
                  <a:pt x="185420" y="874166"/>
                </a:lnTo>
                <a:lnTo>
                  <a:pt x="186690" y="872947"/>
                </a:lnTo>
                <a:close/>
              </a:path>
              <a:path w="425450" h="878204">
                <a:moveTo>
                  <a:pt x="204470" y="83820"/>
                </a:moveTo>
                <a:lnTo>
                  <a:pt x="204470" y="74676"/>
                </a:lnTo>
                <a:lnTo>
                  <a:pt x="199390" y="68580"/>
                </a:lnTo>
                <a:lnTo>
                  <a:pt x="190076" y="68580"/>
                </a:lnTo>
                <a:lnTo>
                  <a:pt x="186690" y="71628"/>
                </a:lnTo>
                <a:lnTo>
                  <a:pt x="193040" y="79940"/>
                </a:lnTo>
                <a:lnTo>
                  <a:pt x="193040" y="79248"/>
                </a:lnTo>
                <a:lnTo>
                  <a:pt x="199390" y="83820"/>
                </a:lnTo>
                <a:lnTo>
                  <a:pt x="204470" y="83820"/>
                </a:lnTo>
                <a:close/>
              </a:path>
              <a:path w="425450" h="878204">
                <a:moveTo>
                  <a:pt x="191502" y="875096"/>
                </a:moveTo>
                <a:lnTo>
                  <a:pt x="189311" y="852751"/>
                </a:lnTo>
                <a:lnTo>
                  <a:pt x="186690" y="855268"/>
                </a:lnTo>
                <a:lnTo>
                  <a:pt x="187960" y="856488"/>
                </a:lnTo>
                <a:lnTo>
                  <a:pt x="187960" y="874166"/>
                </a:lnTo>
                <a:lnTo>
                  <a:pt x="190182" y="876300"/>
                </a:lnTo>
                <a:lnTo>
                  <a:pt x="190433" y="876380"/>
                </a:lnTo>
                <a:lnTo>
                  <a:pt x="191502" y="875096"/>
                </a:lnTo>
                <a:close/>
              </a:path>
              <a:path w="425450" h="878204">
                <a:moveTo>
                  <a:pt x="187960" y="874166"/>
                </a:moveTo>
                <a:lnTo>
                  <a:pt x="187960" y="871728"/>
                </a:lnTo>
                <a:lnTo>
                  <a:pt x="186690" y="872947"/>
                </a:lnTo>
                <a:lnTo>
                  <a:pt x="187960" y="874166"/>
                </a:lnTo>
                <a:close/>
              </a:path>
              <a:path w="425450" h="878204">
                <a:moveTo>
                  <a:pt x="190433" y="851675"/>
                </a:moveTo>
                <a:lnTo>
                  <a:pt x="189230" y="851916"/>
                </a:lnTo>
                <a:lnTo>
                  <a:pt x="190182" y="851916"/>
                </a:lnTo>
                <a:lnTo>
                  <a:pt x="190433" y="851675"/>
                </a:lnTo>
                <a:close/>
              </a:path>
              <a:path w="425450" h="878204">
                <a:moveTo>
                  <a:pt x="190182" y="851916"/>
                </a:moveTo>
                <a:lnTo>
                  <a:pt x="189230" y="851916"/>
                </a:lnTo>
                <a:lnTo>
                  <a:pt x="189721" y="852358"/>
                </a:lnTo>
                <a:lnTo>
                  <a:pt x="190182" y="851916"/>
                </a:lnTo>
                <a:close/>
              </a:path>
              <a:path w="425450" h="878204">
                <a:moveTo>
                  <a:pt x="189721" y="852358"/>
                </a:moveTo>
                <a:lnTo>
                  <a:pt x="189230" y="851916"/>
                </a:lnTo>
                <a:lnTo>
                  <a:pt x="189311" y="852751"/>
                </a:lnTo>
                <a:lnTo>
                  <a:pt x="189721" y="852358"/>
                </a:lnTo>
                <a:close/>
              </a:path>
              <a:path w="425450" h="878204">
                <a:moveTo>
                  <a:pt x="191770" y="877824"/>
                </a:moveTo>
                <a:lnTo>
                  <a:pt x="190358" y="876469"/>
                </a:lnTo>
                <a:lnTo>
                  <a:pt x="189230" y="877824"/>
                </a:lnTo>
                <a:lnTo>
                  <a:pt x="191770" y="877824"/>
                </a:lnTo>
                <a:close/>
              </a:path>
              <a:path w="425450" h="878204">
                <a:moveTo>
                  <a:pt x="194310" y="871728"/>
                </a:moveTo>
                <a:lnTo>
                  <a:pt x="194310" y="856488"/>
                </a:lnTo>
                <a:lnTo>
                  <a:pt x="189721" y="852358"/>
                </a:lnTo>
                <a:lnTo>
                  <a:pt x="189311" y="852751"/>
                </a:lnTo>
                <a:lnTo>
                  <a:pt x="191502" y="875096"/>
                </a:lnTo>
                <a:lnTo>
                  <a:pt x="194310" y="871728"/>
                </a:lnTo>
                <a:close/>
              </a:path>
              <a:path w="425450" h="878204">
                <a:moveTo>
                  <a:pt x="194680" y="852995"/>
                </a:moveTo>
                <a:lnTo>
                  <a:pt x="194310" y="851916"/>
                </a:lnTo>
                <a:lnTo>
                  <a:pt x="190076" y="852017"/>
                </a:lnTo>
                <a:lnTo>
                  <a:pt x="189721" y="852358"/>
                </a:lnTo>
                <a:lnTo>
                  <a:pt x="194310" y="856488"/>
                </a:lnTo>
                <a:lnTo>
                  <a:pt x="194310" y="853440"/>
                </a:lnTo>
                <a:lnTo>
                  <a:pt x="194680" y="852995"/>
                </a:lnTo>
                <a:close/>
              </a:path>
              <a:path w="425450" h="878204">
                <a:moveTo>
                  <a:pt x="203467" y="71868"/>
                </a:moveTo>
                <a:lnTo>
                  <a:pt x="197001" y="62698"/>
                </a:lnTo>
                <a:lnTo>
                  <a:pt x="196850" y="62788"/>
                </a:lnTo>
                <a:lnTo>
                  <a:pt x="195156" y="64008"/>
                </a:lnTo>
                <a:lnTo>
                  <a:pt x="190076" y="68580"/>
                </a:lnTo>
                <a:lnTo>
                  <a:pt x="199390" y="68580"/>
                </a:lnTo>
                <a:lnTo>
                  <a:pt x="203200" y="73152"/>
                </a:lnTo>
                <a:lnTo>
                  <a:pt x="203200" y="71628"/>
                </a:lnTo>
                <a:lnTo>
                  <a:pt x="203467" y="71868"/>
                </a:lnTo>
                <a:close/>
              </a:path>
              <a:path w="425450" h="878204">
                <a:moveTo>
                  <a:pt x="196850" y="850392"/>
                </a:moveTo>
                <a:lnTo>
                  <a:pt x="190433" y="851675"/>
                </a:lnTo>
                <a:lnTo>
                  <a:pt x="190182" y="851916"/>
                </a:lnTo>
                <a:lnTo>
                  <a:pt x="194680" y="851789"/>
                </a:lnTo>
                <a:lnTo>
                  <a:pt x="196088" y="851306"/>
                </a:lnTo>
                <a:lnTo>
                  <a:pt x="196850" y="850392"/>
                </a:lnTo>
                <a:close/>
              </a:path>
              <a:path w="425450" h="878204">
                <a:moveTo>
                  <a:pt x="191770" y="877824"/>
                </a:moveTo>
                <a:lnTo>
                  <a:pt x="191502" y="875096"/>
                </a:lnTo>
                <a:lnTo>
                  <a:pt x="190358" y="876469"/>
                </a:lnTo>
                <a:lnTo>
                  <a:pt x="191770" y="877824"/>
                </a:lnTo>
                <a:close/>
              </a:path>
              <a:path w="425450" h="878204">
                <a:moveTo>
                  <a:pt x="196850" y="850392"/>
                </a:moveTo>
                <a:lnTo>
                  <a:pt x="191770" y="850392"/>
                </a:lnTo>
                <a:lnTo>
                  <a:pt x="190433" y="851675"/>
                </a:lnTo>
                <a:lnTo>
                  <a:pt x="196850" y="850392"/>
                </a:lnTo>
                <a:close/>
              </a:path>
              <a:path w="425450" h="878204">
                <a:moveTo>
                  <a:pt x="199182" y="875584"/>
                </a:moveTo>
                <a:lnTo>
                  <a:pt x="199072" y="874395"/>
                </a:lnTo>
                <a:lnTo>
                  <a:pt x="194310" y="868680"/>
                </a:lnTo>
                <a:lnTo>
                  <a:pt x="194310" y="871728"/>
                </a:lnTo>
                <a:lnTo>
                  <a:pt x="191502" y="875096"/>
                </a:lnTo>
                <a:lnTo>
                  <a:pt x="191770" y="877824"/>
                </a:lnTo>
                <a:lnTo>
                  <a:pt x="196908" y="877767"/>
                </a:lnTo>
                <a:lnTo>
                  <a:pt x="199182" y="875584"/>
                </a:lnTo>
                <a:close/>
              </a:path>
              <a:path w="425450" h="878204">
                <a:moveTo>
                  <a:pt x="195156" y="64008"/>
                </a:moveTo>
                <a:lnTo>
                  <a:pt x="193040" y="65532"/>
                </a:lnTo>
                <a:lnTo>
                  <a:pt x="193040" y="65913"/>
                </a:lnTo>
                <a:lnTo>
                  <a:pt x="195156" y="64008"/>
                </a:lnTo>
                <a:close/>
              </a:path>
              <a:path w="425450" h="878204">
                <a:moveTo>
                  <a:pt x="207433" y="83820"/>
                </a:moveTo>
                <a:lnTo>
                  <a:pt x="199390" y="83820"/>
                </a:lnTo>
                <a:lnTo>
                  <a:pt x="193040" y="79248"/>
                </a:lnTo>
                <a:lnTo>
                  <a:pt x="193040" y="79940"/>
                </a:lnTo>
                <a:lnTo>
                  <a:pt x="200660" y="89916"/>
                </a:lnTo>
                <a:lnTo>
                  <a:pt x="207433" y="83820"/>
                </a:lnTo>
                <a:close/>
              </a:path>
              <a:path w="425450" h="878204">
                <a:moveTo>
                  <a:pt x="196088" y="851306"/>
                </a:moveTo>
                <a:lnTo>
                  <a:pt x="194310" y="851916"/>
                </a:lnTo>
                <a:lnTo>
                  <a:pt x="195580" y="851916"/>
                </a:lnTo>
                <a:lnTo>
                  <a:pt x="196088" y="851306"/>
                </a:lnTo>
                <a:close/>
              </a:path>
              <a:path w="425450" h="878204">
                <a:moveTo>
                  <a:pt x="195580" y="851916"/>
                </a:moveTo>
                <a:lnTo>
                  <a:pt x="194310" y="851916"/>
                </a:lnTo>
                <a:lnTo>
                  <a:pt x="194680" y="852995"/>
                </a:lnTo>
                <a:lnTo>
                  <a:pt x="195580" y="851916"/>
                </a:lnTo>
                <a:close/>
              </a:path>
              <a:path w="425450" h="878204">
                <a:moveTo>
                  <a:pt x="199072" y="874395"/>
                </a:moveTo>
                <a:lnTo>
                  <a:pt x="197981" y="862617"/>
                </a:lnTo>
                <a:lnTo>
                  <a:pt x="194680" y="852995"/>
                </a:lnTo>
                <a:lnTo>
                  <a:pt x="194310" y="853440"/>
                </a:lnTo>
                <a:lnTo>
                  <a:pt x="194310" y="868680"/>
                </a:lnTo>
                <a:lnTo>
                  <a:pt x="199072" y="874395"/>
                </a:lnTo>
                <a:close/>
              </a:path>
              <a:path w="425450" h="878204">
                <a:moveTo>
                  <a:pt x="197981" y="862617"/>
                </a:moveTo>
                <a:lnTo>
                  <a:pt x="197001" y="852024"/>
                </a:lnTo>
                <a:lnTo>
                  <a:pt x="195580" y="851916"/>
                </a:lnTo>
                <a:lnTo>
                  <a:pt x="194680" y="852995"/>
                </a:lnTo>
                <a:lnTo>
                  <a:pt x="197981" y="862617"/>
                </a:lnTo>
                <a:close/>
              </a:path>
              <a:path w="425450" h="878204">
                <a:moveTo>
                  <a:pt x="196992" y="62686"/>
                </a:moveTo>
                <a:lnTo>
                  <a:pt x="196850" y="62484"/>
                </a:lnTo>
                <a:lnTo>
                  <a:pt x="195156" y="64008"/>
                </a:lnTo>
                <a:lnTo>
                  <a:pt x="196992" y="62686"/>
                </a:lnTo>
                <a:close/>
              </a:path>
              <a:path w="425450" h="878204">
                <a:moveTo>
                  <a:pt x="197001" y="852024"/>
                </a:moveTo>
                <a:lnTo>
                  <a:pt x="196908" y="851025"/>
                </a:lnTo>
                <a:lnTo>
                  <a:pt x="196088" y="851306"/>
                </a:lnTo>
                <a:lnTo>
                  <a:pt x="195580" y="851916"/>
                </a:lnTo>
                <a:lnTo>
                  <a:pt x="197001" y="852024"/>
                </a:lnTo>
                <a:close/>
              </a:path>
              <a:path w="425450" h="878204">
                <a:moveTo>
                  <a:pt x="196908" y="851025"/>
                </a:moveTo>
                <a:lnTo>
                  <a:pt x="196850" y="850392"/>
                </a:lnTo>
                <a:lnTo>
                  <a:pt x="196088" y="851306"/>
                </a:lnTo>
                <a:lnTo>
                  <a:pt x="196908" y="851025"/>
                </a:lnTo>
                <a:close/>
              </a:path>
              <a:path w="425450" h="878204">
                <a:moveTo>
                  <a:pt x="198482" y="61613"/>
                </a:moveTo>
                <a:lnTo>
                  <a:pt x="196850" y="62484"/>
                </a:lnTo>
                <a:lnTo>
                  <a:pt x="197001" y="62679"/>
                </a:lnTo>
                <a:lnTo>
                  <a:pt x="198482" y="61613"/>
                </a:lnTo>
                <a:close/>
              </a:path>
              <a:path w="425450" h="878204">
                <a:moveTo>
                  <a:pt x="204893" y="847344"/>
                </a:moveTo>
                <a:lnTo>
                  <a:pt x="199390" y="847344"/>
                </a:lnTo>
                <a:lnTo>
                  <a:pt x="196850" y="850392"/>
                </a:lnTo>
                <a:lnTo>
                  <a:pt x="199072" y="850283"/>
                </a:lnTo>
                <a:lnTo>
                  <a:pt x="201930" y="849303"/>
                </a:lnTo>
                <a:lnTo>
                  <a:pt x="201930" y="848868"/>
                </a:lnTo>
                <a:lnTo>
                  <a:pt x="204893" y="847344"/>
                </a:lnTo>
                <a:close/>
              </a:path>
              <a:path w="425450" h="878204">
                <a:moveTo>
                  <a:pt x="198755" y="850392"/>
                </a:moveTo>
                <a:lnTo>
                  <a:pt x="196850" y="850392"/>
                </a:lnTo>
                <a:lnTo>
                  <a:pt x="196908" y="851025"/>
                </a:lnTo>
                <a:lnTo>
                  <a:pt x="198755" y="850392"/>
                </a:lnTo>
                <a:close/>
              </a:path>
              <a:path w="425450" h="878204">
                <a:moveTo>
                  <a:pt x="199390" y="877824"/>
                </a:moveTo>
                <a:lnTo>
                  <a:pt x="199182" y="875584"/>
                </a:lnTo>
                <a:lnTo>
                  <a:pt x="196850" y="877824"/>
                </a:lnTo>
                <a:lnTo>
                  <a:pt x="199390" y="877824"/>
                </a:lnTo>
                <a:close/>
              </a:path>
              <a:path w="425450" h="878204">
                <a:moveTo>
                  <a:pt x="209445" y="870104"/>
                </a:moveTo>
                <a:lnTo>
                  <a:pt x="206248" y="859231"/>
                </a:lnTo>
                <a:lnTo>
                  <a:pt x="202565" y="850392"/>
                </a:lnTo>
                <a:lnTo>
                  <a:pt x="198482" y="850485"/>
                </a:lnTo>
                <a:lnTo>
                  <a:pt x="196908" y="851025"/>
                </a:lnTo>
                <a:lnTo>
                  <a:pt x="197001" y="852024"/>
                </a:lnTo>
                <a:lnTo>
                  <a:pt x="203200" y="856488"/>
                </a:lnTo>
                <a:lnTo>
                  <a:pt x="203200" y="864108"/>
                </a:lnTo>
                <a:lnTo>
                  <a:pt x="209445" y="870104"/>
                </a:lnTo>
                <a:close/>
              </a:path>
              <a:path w="425450" h="878204">
                <a:moveTo>
                  <a:pt x="205232" y="73456"/>
                </a:moveTo>
                <a:lnTo>
                  <a:pt x="196992" y="62686"/>
                </a:lnTo>
                <a:lnTo>
                  <a:pt x="203467" y="71868"/>
                </a:lnTo>
                <a:lnTo>
                  <a:pt x="205232" y="73456"/>
                </a:lnTo>
                <a:close/>
              </a:path>
              <a:path w="425450" h="878204">
                <a:moveTo>
                  <a:pt x="219710" y="76200"/>
                </a:moveTo>
                <a:lnTo>
                  <a:pt x="209126" y="60960"/>
                </a:lnTo>
                <a:lnTo>
                  <a:pt x="199707" y="60960"/>
                </a:lnTo>
                <a:lnTo>
                  <a:pt x="198482" y="61613"/>
                </a:lnTo>
                <a:lnTo>
                  <a:pt x="197000" y="62680"/>
                </a:lnTo>
                <a:lnTo>
                  <a:pt x="205232" y="73456"/>
                </a:lnTo>
                <a:lnTo>
                  <a:pt x="208280" y="76200"/>
                </a:lnTo>
                <a:lnTo>
                  <a:pt x="219710" y="76200"/>
                </a:lnTo>
                <a:close/>
              </a:path>
              <a:path w="425450" h="878204">
                <a:moveTo>
                  <a:pt x="203200" y="871728"/>
                </a:moveTo>
                <a:lnTo>
                  <a:pt x="203200" y="856488"/>
                </a:lnTo>
                <a:lnTo>
                  <a:pt x="197001" y="852024"/>
                </a:lnTo>
                <a:lnTo>
                  <a:pt x="197981" y="862617"/>
                </a:lnTo>
                <a:lnTo>
                  <a:pt x="201626" y="873238"/>
                </a:lnTo>
                <a:lnTo>
                  <a:pt x="203200" y="871728"/>
                </a:lnTo>
                <a:close/>
              </a:path>
              <a:path w="425450" h="878204">
                <a:moveTo>
                  <a:pt x="201626" y="873238"/>
                </a:moveTo>
                <a:lnTo>
                  <a:pt x="197981" y="862617"/>
                </a:lnTo>
                <a:lnTo>
                  <a:pt x="199072" y="874395"/>
                </a:lnTo>
                <a:lnTo>
                  <a:pt x="199390" y="874776"/>
                </a:lnTo>
                <a:lnTo>
                  <a:pt x="200025" y="874776"/>
                </a:lnTo>
                <a:lnTo>
                  <a:pt x="201626" y="873238"/>
                </a:lnTo>
                <a:close/>
              </a:path>
              <a:path w="425450" h="878204">
                <a:moveTo>
                  <a:pt x="199707" y="60960"/>
                </a:moveTo>
                <a:lnTo>
                  <a:pt x="199390" y="60960"/>
                </a:lnTo>
                <a:lnTo>
                  <a:pt x="198482" y="61613"/>
                </a:lnTo>
                <a:lnTo>
                  <a:pt x="199707" y="60960"/>
                </a:lnTo>
                <a:close/>
              </a:path>
              <a:path w="425450" h="878204">
                <a:moveTo>
                  <a:pt x="202565" y="850392"/>
                </a:moveTo>
                <a:lnTo>
                  <a:pt x="202154" y="849405"/>
                </a:lnTo>
                <a:lnTo>
                  <a:pt x="201930" y="849303"/>
                </a:lnTo>
                <a:lnTo>
                  <a:pt x="198755" y="850392"/>
                </a:lnTo>
                <a:lnTo>
                  <a:pt x="202565" y="850392"/>
                </a:lnTo>
                <a:close/>
              </a:path>
              <a:path w="425450" h="878204">
                <a:moveTo>
                  <a:pt x="204470" y="86868"/>
                </a:moveTo>
                <a:lnTo>
                  <a:pt x="204470" y="86487"/>
                </a:lnTo>
                <a:lnTo>
                  <a:pt x="200660" y="89916"/>
                </a:lnTo>
                <a:lnTo>
                  <a:pt x="198845" y="91440"/>
                </a:lnTo>
                <a:lnTo>
                  <a:pt x="199390" y="91440"/>
                </a:lnTo>
                <a:lnTo>
                  <a:pt x="204470" y="86868"/>
                </a:lnTo>
                <a:close/>
              </a:path>
              <a:path w="425450" h="878204">
                <a:moveTo>
                  <a:pt x="200025" y="874776"/>
                </a:moveTo>
                <a:lnTo>
                  <a:pt x="199390" y="874776"/>
                </a:lnTo>
                <a:lnTo>
                  <a:pt x="199072" y="874395"/>
                </a:lnTo>
                <a:lnTo>
                  <a:pt x="199182" y="875584"/>
                </a:lnTo>
                <a:lnTo>
                  <a:pt x="200025" y="874776"/>
                </a:lnTo>
                <a:close/>
              </a:path>
              <a:path w="425450" h="878204">
                <a:moveTo>
                  <a:pt x="203200" y="877824"/>
                </a:moveTo>
                <a:lnTo>
                  <a:pt x="202154" y="874776"/>
                </a:lnTo>
                <a:lnTo>
                  <a:pt x="200025" y="874776"/>
                </a:lnTo>
                <a:lnTo>
                  <a:pt x="199182" y="875584"/>
                </a:lnTo>
                <a:lnTo>
                  <a:pt x="199390" y="877824"/>
                </a:lnTo>
                <a:lnTo>
                  <a:pt x="203200" y="877824"/>
                </a:lnTo>
                <a:close/>
              </a:path>
              <a:path w="425450" h="878204">
                <a:moveTo>
                  <a:pt x="203708" y="58826"/>
                </a:moveTo>
                <a:lnTo>
                  <a:pt x="199707" y="60960"/>
                </a:lnTo>
                <a:lnTo>
                  <a:pt x="203200" y="60960"/>
                </a:lnTo>
                <a:lnTo>
                  <a:pt x="203200" y="59436"/>
                </a:lnTo>
                <a:lnTo>
                  <a:pt x="203708" y="58826"/>
                </a:lnTo>
                <a:close/>
              </a:path>
              <a:path w="425450" h="878204">
                <a:moveTo>
                  <a:pt x="202154" y="874776"/>
                </a:moveTo>
                <a:lnTo>
                  <a:pt x="201626" y="873238"/>
                </a:lnTo>
                <a:lnTo>
                  <a:pt x="200025" y="874776"/>
                </a:lnTo>
                <a:lnTo>
                  <a:pt x="202154" y="874776"/>
                </a:lnTo>
                <a:close/>
              </a:path>
              <a:path w="425450" h="878204">
                <a:moveTo>
                  <a:pt x="210488" y="873649"/>
                </a:moveTo>
                <a:lnTo>
                  <a:pt x="209445" y="870104"/>
                </a:lnTo>
                <a:lnTo>
                  <a:pt x="203200" y="864108"/>
                </a:lnTo>
                <a:lnTo>
                  <a:pt x="203200" y="871728"/>
                </a:lnTo>
                <a:lnTo>
                  <a:pt x="201626" y="873238"/>
                </a:lnTo>
                <a:lnTo>
                  <a:pt x="202154" y="874776"/>
                </a:lnTo>
                <a:lnTo>
                  <a:pt x="209550" y="874776"/>
                </a:lnTo>
                <a:lnTo>
                  <a:pt x="210488" y="873649"/>
                </a:lnTo>
                <a:close/>
              </a:path>
              <a:path w="425450" h="878204">
                <a:moveTo>
                  <a:pt x="205740" y="847344"/>
                </a:moveTo>
                <a:lnTo>
                  <a:pt x="204893" y="847344"/>
                </a:lnTo>
                <a:lnTo>
                  <a:pt x="201930" y="848868"/>
                </a:lnTo>
                <a:lnTo>
                  <a:pt x="202088" y="849249"/>
                </a:lnTo>
                <a:lnTo>
                  <a:pt x="203200" y="848868"/>
                </a:lnTo>
                <a:lnTo>
                  <a:pt x="203531" y="849994"/>
                </a:lnTo>
                <a:lnTo>
                  <a:pt x="205740" y="847344"/>
                </a:lnTo>
                <a:close/>
              </a:path>
              <a:path w="425450" h="878204">
                <a:moveTo>
                  <a:pt x="202088" y="849249"/>
                </a:moveTo>
                <a:lnTo>
                  <a:pt x="201930" y="848868"/>
                </a:lnTo>
                <a:lnTo>
                  <a:pt x="201930" y="849303"/>
                </a:lnTo>
                <a:lnTo>
                  <a:pt x="202088" y="849249"/>
                </a:lnTo>
                <a:close/>
              </a:path>
              <a:path w="425450" h="878204">
                <a:moveTo>
                  <a:pt x="203531" y="849994"/>
                </a:moveTo>
                <a:lnTo>
                  <a:pt x="203200" y="848868"/>
                </a:lnTo>
                <a:lnTo>
                  <a:pt x="202088" y="849249"/>
                </a:lnTo>
                <a:lnTo>
                  <a:pt x="202565" y="850392"/>
                </a:lnTo>
                <a:lnTo>
                  <a:pt x="203200" y="850392"/>
                </a:lnTo>
                <a:lnTo>
                  <a:pt x="203531" y="849994"/>
                </a:lnTo>
                <a:close/>
              </a:path>
              <a:path w="425450" h="878204">
                <a:moveTo>
                  <a:pt x="209550" y="874776"/>
                </a:moveTo>
                <a:lnTo>
                  <a:pt x="202154" y="874776"/>
                </a:lnTo>
                <a:lnTo>
                  <a:pt x="203200" y="877824"/>
                </a:lnTo>
                <a:lnTo>
                  <a:pt x="208915" y="875538"/>
                </a:lnTo>
                <a:lnTo>
                  <a:pt x="209550" y="874776"/>
                </a:lnTo>
                <a:close/>
              </a:path>
              <a:path w="425450" h="878204">
                <a:moveTo>
                  <a:pt x="206248" y="859231"/>
                </a:moveTo>
                <a:lnTo>
                  <a:pt x="203648" y="850392"/>
                </a:lnTo>
                <a:lnTo>
                  <a:pt x="202565" y="850392"/>
                </a:lnTo>
                <a:lnTo>
                  <a:pt x="206248" y="859231"/>
                </a:lnTo>
                <a:close/>
              </a:path>
              <a:path w="425450" h="878204">
                <a:moveTo>
                  <a:pt x="208607" y="56816"/>
                </a:moveTo>
                <a:lnTo>
                  <a:pt x="208280" y="56388"/>
                </a:lnTo>
                <a:lnTo>
                  <a:pt x="203708" y="58826"/>
                </a:lnTo>
                <a:lnTo>
                  <a:pt x="203200" y="59436"/>
                </a:lnTo>
                <a:lnTo>
                  <a:pt x="203200" y="60960"/>
                </a:lnTo>
                <a:lnTo>
                  <a:pt x="207010" y="60960"/>
                </a:lnTo>
                <a:lnTo>
                  <a:pt x="207010" y="57912"/>
                </a:lnTo>
                <a:lnTo>
                  <a:pt x="208607" y="56816"/>
                </a:lnTo>
                <a:close/>
              </a:path>
              <a:path w="425450" h="878204">
                <a:moveTo>
                  <a:pt x="210162" y="81363"/>
                </a:moveTo>
                <a:lnTo>
                  <a:pt x="203467" y="71868"/>
                </a:lnTo>
                <a:lnTo>
                  <a:pt x="203200" y="71628"/>
                </a:lnTo>
                <a:lnTo>
                  <a:pt x="203200" y="73152"/>
                </a:lnTo>
                <a:lnTo>
                  <a:pt x="204470" y="74676"/>
                </a:lnTo>
                <a:lnTo>
                  <a:pt x="204470" y="83820"/>
                </a:lnTo>
                <a:lnTo>
                  <a:pt x="207433" y="83820"/>
                </a:lnTo>
                <a:lnTo>
                  <a:pt x="210162" y="81363"/>
                </a:lnTo>
                <a:close/>
              </a:path>
              <a:path w="425450" h="878204">
                <a:moveTo>
                  <a:pt x="203648" y="850392"/>
                </a:moveTo>
                <a:lnTo>
                  <a:pt x="203531" y="849994"/>
                </a:lnTo>
                <a:lnTo>
                  <a:pt x="203200" y="850392"/>
                </a:lnTo>
                <a:lnTo>
                  <a:pt x="203648" y="850392"/>
                </a:lnTo>
                <a:close/>
              </a:path>
              <a:path w="425450" h="878204">
                <a:moveTo>
                  <a:pt x="208915" y="875538"/>
                </a:moveTo>
                <a:lnTo>
                  <a:pt x="203200" y="877824"/>
                </a:lnTo>
                <a:lnTo>
                  <a:pt x="207010" y="877824"/>
                </a:lnTo>
                <a:lnTo>
                  <a:pt x="208915" y="875538"/>
                </a:lnTo>
                <a:close/>
              </a:path>
              <a:path w="425450" h="878204">
                <a:moveTo>
                  <a:pt x="210820" y="80772"/>
                </a:moveTo>
                <a:lnTo>
                  <a:pt x="205232" y="73456"/>
                </a:lnTo>
                <a:lnTo>
                  <a:pt x="203467" y="71868"/>
                </a:lnTo>
                <a:lnTo>
                  <a:pt x="210162" y="81363"/>
                </a:lnTo>
                <a:lnTo>
                  <a:pt x="210820" y="80772"/>
                </a:lnTo>
                <a:close/>
              </a:path>
              <a:path w="425450" h="878204">
                <a:moveTo>
                  <a:pt x="220106" y="864108"/>
                </a:moveTo>
                <a:lnTo>
                  <a:pt x="216234" y="855846"/>
                </a:lnTo>
                <a:lnTo>
                  <a:pt x="210566" y="847344"/>
                </a:lnTo>
                <a:lnTo>
                  <a:pt x="205740" y="847344"/>
                </a:lnTo>
                <a:lnTo>
                  <a:pt x="203531" y="849994"/>
                </a:lnTo>
                <a:lnTo>
                  <a:pt x="203648" y="850392"/>
                </a:lnTo>
                <a:lnTo>
                  <a:pt x="207010" y="850392"/>
                </a:lnTo>
                <a:lnTo>
                  <a:pt x="212090" y="856488"/>
                </a:lnTo>
                <a:lnTo>
                  <a:pt x="212090" y="858012"/>
                </a:lnTo>
                <a:lnTo>
                  <a:pt x="218440" y="864108"/>
                </a:lnTo>
                <a:lnTo>
                  <a:pt x="220106" y="864108"/>
                </a:lnTo>
                <a:close/>
              </a:path>
              <a:path w="425450" h="878204">
                <a:moveTo>
                  <a:pt x="222250" y="868680"/>
                </a:moveTo>
                <a:lnTo>
                  <a:pt x="220106" y="864108"/>
                </a:lnTo>
                <a:lnTo>
                  <a:pt x="218440" y="864108"/>
                </a:lnTo>
                <a:lnTo>
                  <a:pt x="212090" y="858012"/>
                </a:lnTo>
                <a:lnTo>
                  <a:pt x="212090" y="856488"/>
                </a:lnTo>
                <a:lnTo>
                  <a:pt x="207010" y="850392"/>
                </a:lnTo>
                <a:lnTo>
                  <a:pt x="203648" y="850392"/>
                </a:lnTo>
                <a:lnTo>
                  <a:pt x="206248" y="859231"/>
                </a:lnTo>
                <a:lnTo>
                  <a:pt x="210820" y="870204"/>
                </a:lnTo>
                <a:lnTo>
                  <a:pt x="218440" y="870204"/>
                </a:lnTo>
                <a:lnTo>
                  <a:pt x="219710" y="868680"/>
                </a:lnTo>
                <a:lnTo>
                  <a:pt x="219710" y="869823"/>
                </a:lnTo>
                <a:lnTo>
                  <a:pt x="222250" y="868680"/>
                </a:lnTo>
                <a:close/>
              </a:path>
              <a:path w="425450" h="878204">
                <a:moveTo>
                  <a:pt x="213677" y="53340"/>
                </a:moveTo>
                <a:lnTo>
                  <a:pt x="208280" y="53340"/>
                </a:lnTo>
                <a:lnTo>
                  <a:pt x="203708" y="58826"/>
                </a:lnTo>
                <a:lnTo>
                  <a:pt x="208280" y="56388"/>
                </a:lnTo>
                <a:lnTo>
                  <a:pt x="208607" y="56816"/>
                </a:lnTo>
                <a:lnTo>
                  <a:pt x="213677" y="53340"/>
                </a:lnTo>
                <a:close/>
              </a:path>
              <a:path w="425450" h="878204">
                <a:moveTo>
                  <a:pt x="206375" y="846582"/>
                </a:moveTo>
                <a:lnTo>
                  <a:pt x="204893" y="847344"/>
                </a:lnTo>
                <a:lnTo>
                  <a:pt x="205740" y="847344"/>
                </a:lnTo>
                <a:lnTo>
                  <a:pt x="206375" y="846582"/>
                </a:lnTo>
                <a:close/>
              </a:path>
              <a:path w="425450" h="878204">
                <a:moveTo>
                  <a:pt x="222250" y="74676"/>
                </a:moveTo>
                <a:lnTo>
                  <a:pt x="222099" y="74479"/>
                </a:lnTo>
                <a:lnTo>
                  <a:pt x="219710" y="76200"/>
                </a:lnTo>
                <a:lnTo>
                  <a:pt x="208280" y="76200"/>
                </a:lnTo>
                <a:lnTo>
                  <a:pt x="205232" y="73456"/>
                </a:lnTo>
                <a:lnTo>
                  <a:pt x="210820" y="80772"/>
                </a:lnTo>
                <a:lnTo>
                  <a:pt x="210820" y="82296"/>
                </a:lnTo>
                <a:lnTo>
                  <a:pt x="222250" y="74676"/>
                </a:lnTo>
                <a:close/>
              </a:path>
              <a:path w="425450" h="878204">
                <a:moveTo>
                  <a:pt x="211051" y="844790"/>
                </a:moveTo>
                <a:lnTo>
                  <a:pt x="210820" y="844296"/>
                </a:lnTo>
                <a:lnTo>
                  <a:pt x="206375" y="846582"/>
                </a:lnTo>
                <a:lnTo>
                  <a:pt x="205740" y="847344"/>
                </a:lnTo>
                <a:lnTo>
                  <a:pt x="209550" y="847344"/>
                </a:lnTo>
                <a:lnTo>
                  <a:pt x="209550" y="845820"/>
                </a:lnTo>
                <a:lnTo>
                  <a:pt x="211051" y="844790"/>
                </a:lnTo>
                <a:close/>
              </a:path>
              <a:path w="425450" h="878204">
                <a:moveTo>
                  <a:pt x="210820" y="870204"/>
                </a:moveTo>
                <a:lnTo>
                  <a:pt x="206248" y="859231"/>
                </a:lnTo>
                <a:lnTo>
                  <a:pt x="209445" y="870104"/>
                </a:lnTo>
                <a:lnTo>
                  <a:pt x="210820" y="870204"/>
                </a:lnTo>
                <a:close/>
              </a:path>
              <a:path w="425450" h="878204">
                <a:moveTo>
                  <a:pt x="213995" y="842772"/>
                </a:moveTo>
                <a:lnTo>
                  <a:pt x="209445" y="842896"/>
                </a:lnTo>
                <a:lnTo>
                  <a:pt x="206375" y="846582"/>
                </a:lnTo>
                <a:lnTo>
                  <a:pt x="210820" y="844296"/>
                </a:lnTo>
                <a:lnTo>
                  <a:pt x="211051" y="844790"/>
                </a:lnTo>
                <a:lnTo>
                  <a:pt x="213995" y="842772"/>
                </a:lnTo>
                <a:close/>
              </a:path>
              <a:path w="425450" h="878204">
                <a:moveTo>
                  <a:pt x="213868" y="63703"/>
                </a:moveTo>
                <a:lnTo>
                  <a:pt x="208607" y="56816"/>
                </a:lnTo>
                <a:lnTo>
                  <a:pt x="207010" y="57912"/>
                </a:lnTo>
                <a:lnTo>
                  <a:pt x="209126" y="60960"/>
                </a:lnTo>
                <a:lnTo>
                  <a:pt x="210820" y="60960"/>
                </a:lnTo>
                <a:lnTo>
                  <a:pt x="213868" y="63703"/>
                </a:lnTo>
                <a:close/>
              </a:path>
              <a:path w="425450" h="878204">
                <a:moveTo>
                  <a:pt x="209126" y="60960"/>
                </a:moveTo>
                <a:lnTo>
                  <a:pt x="207010" y="57912"/>
                </a:lnTo>
                <a:lnTo>
                  <a:pt x="207010" y="60960"/>
                </a:lnTo>
                <a:lnTo>
                  <a:pt x="209126" y="60960"/>
                </a:lnTo>
                <a:close/>
              </a:path>
              <a:path w="425450" h="878204">
                <a:moveTo>
                  <a:pt x="215900" y="79248"/>
                </a:moveTo>
                <a:lnTo>
                  <a:pt x="215900" y="78909"/>
                </a:lnTo>
                <a:lnTo>
                  <a:pt x="210820" y="82296"/>
                </a:lnTo>
                <a:lnTo>
                  <a:pt x="210162" y="81363"/>
                </a:lnTo>
                <a:lnTo>
                  <a:pt x="207433" y="83820"/>
                </a:lnTo>
                <a:lnTo>
                  <a:pt x="210820" y="83820"/>
                </a:lnTo>
                <a:lnTo>
                  <a:pt x="215900" y="79248"/>
                </a:lnTo>
                <a:close/>
              </a:path>
              <a:path w="425450" h="878204">
                <a:moveTo>
                  <a:pt x="223520" y="68580"/>
                </a:moveTo>
                <a:lnTo>
                  <a:pt x="220606" y="58091"/>
                </a:lnTo>
                <a:lnTo>
                  <a:pt x="217043" y="53340"/>
                </a:lnTo>
                <a:lnTo>
                  <a:pt x="213677" y="53340"/>
                </a:lnTo>
                <a:lnTo>
                  <a:pt x="208607" y="56816"/>
                </a:lnTo>
                <a:lnTo>
                  <a:pt x="213868" y="63703"/>
                </a:lnTo>
                <a:lnTo>
                  <a:pt x="215900" y="65532"/>
                </a:lnTo>
                <a:lnTo>
                  <a:pt x="215900" y="66363"/>
                </a:lnTo>
                <a:lnTo>
                  <a:pt x="217590" y="68576"/>
                </a:lnTo>
                <a:lnTo>
                  <a:pt x="223520" y="68580"/>
                </a:lnTo>
                <a:close/>
              </a:path>
              <a:path w="425450" h="878204">
                <a:moveTo>
                  <a:pt x="210820" y="874776"/>
                </a:moveTo>
                <a:lnTo>
                  <a:pt x="209445" y="874900"/>
                </a:lnTo>
                <a:lnTo>
                  <a:pt x="208915" y="875538"/>
                </a:lnTo>
                <a:lnTo>
                  <a:pt x="210820" y="874776"/>
                </a:lnTo>
                <a:close/>
              </a:path>
              <a:path w="425450" h="878204">
                <a:moveTo>
                  <a:pt x="217593" y="68580"/>
                </a:moveTo>
                <a:lnTo>
                  <a:pt x="213868" y="63703"/>
                </a:lnTo>
                <a:lnTo>
                  <a:pt x="210820" y="60960"/>
                </a:lnTo>
                <a:lnTo>
                  <a:pt x="209126" y="60960"/>
                </a:lnTo>
                <a:lnTo>
                  <a:pt x="212090" y="65227"/>
                </a:lnTo>
                <a:lnTo>
                  <a:pt x="212090" y="64008"/>
                </a:lnTo>
                <a:lnTo>
                  <a:pt x="217043" y="68465"/>
                </a:lnTo>
                <a:lnTo>
                  <a:pt x="217593" y="68580"/>
                </a:lnTo>
                <a:close/>
              </a:path>
              <a:path w="425450" h="878204">
                <a:moveTo>
                  <a:pt x="211666" y="872236"/>
                </a:moveTo>
                <a:lnTo>
                  <a:pt x="210820" y="870204"/>
                </a:lnTo>
                <a:lnTo>
                  <a:pt x="209445" y="870104"/>
                </a:lnTo>
                <a:lnTo>
                  <a:pt x="210488" y="873649"/>
                </a:lnTo>
                <a:lnTo>
                  <a:pt x="211666" y="872236"/>
                </a:lnTo>
                <a:close/>
              </a:path>
              <a:path w="425450" h="878204">
                <a:moveTo>
                  <a:pt x="212248" y="847344"/>
                </a:moveTo>
                <a:lnTo>
                  <a:pt x="211051" y="844790"/>
                </a:lnTo>
                <a:lnTo>
                  <a:pt x="209550" y="845820"/>
                </a:lnTo>
                <a:lnTo>
                  <a:pt x="210488" y="847228"/>
                </a:lnTo>
                <a:lnTo>
                  <a:pt x="212248" y="847344"/>
                </a:lnTo>
                <a:close/>
              </a:path>
              <a:path w="425450" h="878204">
                <a:moveTo>
                  <a:pt x="210566" y="847344"/>
                </a:moveTo>
                <a:lnTo>
                  <a:pt x="209550" y="845820"/>
                </a:lnTo>
                <a:lnTo>
                  <a:pt x="209550" y="847344"/>
                </a:lnTo>
                <a:lnTo>
                  <a:pt x="210566" y="847344"/>
                </a:lnTo>
                <a:close/>
              </a:path>
              <a:path w="425450" h="878204">
                <a:moveTo>
                  <a:pt x="210820" y="874776"/>
                </a:moveTo>
                <a:lnTo>
                  <a:pt x="210488" y="873649"/>
                </a:lnTo>
                <a:lnTo>
                  <a:pt x="209550" y="874776"/>
                </a:lnTo>
                <a:lnTo>
                  <a:pt x="210820" y="874776"/>
                </a:lnTo>
                <a:close/>
              </a:path>
              <a:path w="425450" h="878204">
                <a:moveTo>
                  <a:pt x="210820" y="82296"/>
                </a:moveTo>
                <a:lnTo>
                  <a:pt x="210820" y="80772"/>
                </a:lnTo>
                <a:lnTo>
                  <a:pt x="210162" y="81363"/>
                </a:lnTo>
                <a:lnTo>
                  <a:pt x="210820" y="82296"/>
                </a:lnTo>
                <a:close/>
              </a:path>
              <a:path w="425450" h="878204">
                <a:moveTo>
                  <a:pt x="218186" y="870508"/>
                </a:moveTo>
                <a:lnTo>
                  <a:pt x="212090" y="873252"/>
                </a:lnTo>
                <a:lnTo>
                  <a:pt x="211666" y="872236"/>
                </a:lnTo>
                <a:lnTo>
                  <a:pt x="210488" y="873649"/>
                </a:lnTo>
                <a:lnTo>
                  <a:pt x="210820" y="874776"/>
                </a:lnTo>
                <a:lnTo>
                  <a:pt x="214630" y="874776"/>
                </a:lnTo>
                <a:lnTo>
                  <a:pt x="218186" y="870508"/>
                </a:lnTo>
                <a:close/>
              </a:path>
              <a:path w="425450" h="878204">
                <a:moveTo>
                  <a:pt x="216234" y="855846"/>
                </a:moveTo>
                <a:lnTo>
                  <a:pt x="212248" y="847344"/>
                </a:lnTo>
                <a:lnTo>
                  <a:pt x="210566" y="847344"/>
                </a:lnTo>
                <a:lnTo>
                  <a:pt x="216234" y="855846"/>
                </a:lnTo>
                <a:close/>
              </a:path>
              <a:path w="425450" h="878204">
                <a:moveTo>
                  <a:pt x="218440" y="870204"/>
                </a:moveTo>
                <a:lnTo>
                  <a:pt x="210820" y="870204"/>
                </a:lnTo>
                <a:lnTo>
                  <a:pt x="211666" y="872236"/>
                </a:lnTo>
                <a:lnTo>
                  <a:pt x="212090" y="871728"/>
                </a:lnTo>
                <a:lnTo>
                  <a:pt x="212090" y="873252"/>
                </a:lnTo>
                <a:lnTo>
                  <a:pt x="218186" y="870508"/>
                </a:lnTo>
                <a:lnTo>
                  <a:pt x="218440" y="870204"/>
                </a:lnTo>
                <a:close/>
              </a:path>
              <a:path w="425450" h="878204">
                <a:moveTo>
                  <a:pt x="230378" y="858012"/>
                </a:moveTo>
                <a:lnTo>
                  <a:pt x="219371" y="842772"/>
                </a:lnTo>
                <a:lnTo>
                  <a:pt x="213868" y="842859"/>
                </a:lnTo>
                <a:lnTo>
                  <a:pt x="211051" y="844790"/>
                </a:lnTo>
                <a:lnTo>
                  <a:pt x="212248" y="847344"/>
                </a:lnTo>
                <a:lnTo>
                  <a:pt x="214630" y="847344"/>
                </a:lnTo>
                <a:lnTo>
                  <a:pt x="219710" y="853440"/>
                </a:lnTo>
                <a:lnTo>
                  <a:pt x="219710" y="861060"/>
                </a:lnTo>
                <a:lnTo>
                  <a:pt x="221742" y="864108"/>
                </a:lnTo>
                <a:lnTo>
                  <a:pt x="222250" y="864108"/>
                </a:lnTo>
                <a:lnTo>
                  <a:pt x="222250" y="851916"/>
                </a:lnTo>
                <a:lnTo>
                  <a:pt x="227330" y="858012"/>
                </a:lnTo>
                <a:lnTo>
                  <a:pt x="230378" y="858012"/>
                </a:lnTo>
                <a:close/>
              </a:path>
              <a:path w="425450" h="878204">
                <a:moveTo>
                  <a:pt x="212090" y="873252"/>
                </a:moveTo>
                <a:lnTo>
                  <a:pt x="212090" y="871728"/>
                </a:lnTo>
                <a:lnTo>
                  <a:pt x="211666" y="872236"/>
                </a:lnTo>
                <a:lnTo>
                  <a:pt x="212090" y="873252"/>
                </a:lnTo>
                <a:close/>
              </a:path>
              <a:path w="425450" h="878204">
                <a:moveTo>
                  <a:pt x="219286" y="53340"/>
                </a:moveTo>
                <a:lnTo>
                  <a:pt x="218440" y="50292"/>
                </a:lnTo>
                <a:lnTo>
                  <a:pt x="217043" y="50368"/>
                </a:lnTo>
                <a:lnTo>
                  <a:pt x="212090" y="53340"/>
                </a:lnTo>
                <a:lnTo>
                  <a:pt x="213677" y="53340"/>
                </a:lnTo>
                <a:lnTo>
                  <a:pt x="215900" y="51816"/>
                </a:lnTo>
                <a:lnTo>
                  <a:pt x="217043" y="53340"/>
                </a:lnTo>
                <a:lnTo>
                  <a:pt x="219286" y="53340"/>
                </a:lnTo>
                <a:close/>
              </a:path>
              <a:path w="425450" h="878204">
                <a:moveTo>
                  <a:pt x="221642" y="73880"/>
                </a:moveTo>
                <a:lnTo>
                  <a:pt x="217593" y="68580"/>
                </a:lnTo>
                <a:lnTo>
                  <a:pt x="217043" y="68465"/>
                </a:lnTo>
                <a:lnTo>
                  <a:pt x="212090" y="64008"/>
                </a:lnTo>
                <a:lnTo>
                  <a:pt x="212090" y="65227"/>
                </a:lnTo>
                <a:lnTo>
                  <a:pt x="219710" y="76200"/>
                </a:lnTo>
                <a:lnTo>
                  <a:pt x="221642" y="73880"/>
                </a:lnTo>
                <a:close/>
              </a:path>
              <a:path w="425450" h="878204">
                <a:moveTo>
                  <a:pt x="221234" y="836676"/>
                </a:moveTo>
                <a:lnTo>
                  <a:pt x="218440" y="836676"/>
                </a:lnTo>
                <a:lnTo>
                  <a:pt x="212090" y="842772"/>
                </a:lnTo>
                <a:lnTo>
                  <a:pt x="213995" y="842772"/>
                </a:lnTo>
                <a:lnTo>
                  <a:pt x="217170" y="840594"/>
                </a:lnTo>
                <a:lnTo>
                  <a:pt x="217170" y="839724"/>
                </a:lnTo>
                <a:lnTo>
                  <a:pt x="221234" y="836676"/>
                </a:lnTo>
                <a:close/>
              </a:path>
              <a:path w="425450" h="878204">
                <a:moveTo>
                  <a:pt x="219710" y="861060"/>
                </a:moveTo>
                <a:lnTo>
                  <a:pt x="219710" y="853440"/>
                </a:lnTo>
                <a:lnTo>
                  <a:pt x="214630" y="847344"/>
                </a:lnTo>
                <a:lnTo>
                  <a:pt x="212248" y="847344"/>
                </a:lnTo>
                <a:lnTo>
                  <a:pt x="216234" y="855846"/>
                </a:lnTo>
                <a:lnTo>
                  <a:pt x="219710" y="861060"/>
                </a:lnTo>
                <a:close/>
              </a:path>
              <a:path w="425450" h="878204">
                <a:moveTo>
                  <a:pt x="217043" y="53340"/>
                </a:moveTo>
                <a:lnTo>
                  <a:pt x="215900" y="51816"/>
                </a:lnTo>
                <a:lnTo>
                  <a:pt x="213677" y="53340"/>
                </a:lnTo>
                <a:lnTo>
                  <a:pt x="217043" y="53340"/>
                </a:lnTo>
                <a:close/>
              </a:path>
              <a:path w="425450" h="878204">
                <a:moveTo>
                  <a:pt x="215900" y="66363"/>
                </a:moveTo>
                <a:lnTo>
                  <a:pt x="215900" y="65532"/>
                </a:lnTo>
                <a:lnTo>
                  <a:pt x="213868" y="63703"/>
                </a:lnTo>
                <a:lnTo>
                  <a:pt x="215900" y="66363"/>
                </a:lnTo>
                <a:close/>
              </a:path>
              <a:path w="425450" h="878204">
                <a:moveTo>
                  <a:pt x="219371" y="842772"/>
                </a:moveTo>
                <a:lnTo>
                  <a:pt x="217590" y="840306"/>
                </a:lnTo>
                <a:lnTo>
                  <a:pt x="213995" y="842772"/>
                </a:lnTo>
                <a:lnTo>
                  <a:pt x="219371" y="842772"/>
                </a:lnTo>
                <a:close/>
              </a:path>
              <a:path w="425450" h="878204">
                <a:moveTo>
                  <a:pt x="221742" y="864108"/>
                </a:moveTo>
                <a:lnTo>
                  <a:pt x="216234" y="855846"/>
                </a:lnTo>
                <a:lnTo>
                  <a:pt x="220106" y="864108"/>
                </a:lnTo>
                <a:lnTo>
                  <a:pt x="221742" y="864108"/>
                </a:lnTo>
                <a:close/>
              </a:path>
              <a:path w="425450" h="878204">
                <a:moveTo>
                  <a:pt x="220606" y="58091"/>
                </a:moveTo>
                <a:lnTo>
                  <a:pt x="219286" y="53340"/>
                </a:lnTo>
                <a:lnTo>
                  <a:pt x="217043" y="53340"/>
                </a:lnTo>
                <a:lnTo>
                  <a:pt x="220606" y="58091"/>
                </a:lnTo>
                <a:close/>
              </a:path>
              <a:path w="425450" h="878204">
                <a:moveTo>
                  <a:pt x="239522" y="850392"/>
                </a:moveTo>
                <a:lnTo>
                  <a:pt x="232410" y="839724"/>
                </a:lnTo>
                <a:lnTo>
                  <a:pt x="229870" y="836676"/>
                </a:lnTo>
                <a:lnTo>
                  <a:pt x="221234" y="836676"/>
                </a:lnTo>
                <a:lnTo>
                  <a:pt x="217170" y="839724"/>
                </a:lnTo>
                <a:lnTo>
                  <a:pt x="217593" y="840304"/>
                </a:lnTo>
                <a:lnTo>
                  <a:pt x="218440" y="839724"/>
                </a:lnTo>
                <a:lnTo>
                  <a:pt x="220472" y="842772"/>
                </a:lnTo>
                <a:lnTo>
                  <a:pt x="224790" y="842772"/>
                </a:lnTo>
                <a:lnTo>
                  <a:pt x="231140" y="850392"/>
                </a:lnTo>
                <a:lnTo>
                  <a:pt x="231140" y="858012"/>
                </a:lnTo>
                <a:lnTo>
                  <a:pt x="232410" y="858012"/>
                </a:lnTo>
                <a:lnTo>
                  <a:pt x="232410" y="842772"/>
                </a:lnTo>
                <a:lnTo>
                  <a:pt x="237490" y="850392"/>
                </a:lnTo>
                <a:lnTo>
                  <a:pt x="239522" y="850392"/>
                </a:lnTo>
                <a:close/>
              </a:path>
              <a:path w="425450" h="878204">
                <a:moveTo>
                  <a:pt x="217590" y="840306"/>
                </a:moveTo>
                <a:lnTo>
                  <a:pt x="217170" y="839724"/>
                </a:lnTo>
                <a:lnTo>
                  <a:pt x="217170" y="840594"/>
                </a:lnTo>
                <a:lnTo>
                  <a:pt x="217590" y="840306"/>
                </a:lnTo>
                <a:close/>
              </a:path>
              <a:path w="425450" h="878204">
                <a:moveTo>
                  <a:pt x="220472" y="842772"/>
                </a:moveTo>
                <a:lnTo>
                  <a:pt x="218440" y="839724"/>
                </a:lnTo>
                <a:lnTo>
                  <a:pt x="217590" y="840306"/>
                </a:lnTo>
                <a:lnTo>
                  <a:pt x="219286" y="842654"/>
                </a:lnTo>
                <a:lnTo>
                  <a:pt x="220472" y="842772"/>
                </a:lnTo>
                <a:close/>
              </a:path>
              <a:path w="425450" h="878204">
                <a:moveTo>
                  <a:pt x="226060" y="68580"/>
                </a:moveTo>
                <a:lnTo>
                  <a:pt x="217593" y="68580"/>
                </a:lnTo>
                <a:lnTo>
                  <a:pt x="221642" y="73880"/>
                </a:lnTo>
                <a:lnTo>
                  <a:pt x="226060" y="68580"/>
                </a:lnTo>
                <a:close/>
              </a:path>
              <a:path w="425450" h="878204">
                <a:moveTo>
                  <a:pt x="218863" y="870204"/>
                </a:moveTo>
                <a:lnTo>
                  <a:pt x="218440" y="870204"/>
                </a:lnTo>
                <a:lnTo>
                  <a:pt x="218186" y="870508"/>
                </a:lnTo>
                <a:lnTo>
                  <a:pt x="218863" y="870204"/>
                </a:lnTo>
                <a:close/>
              </a:path>
              <a:path w="425450" h="878204">
                <a:moveTo>
                  <a:pt x="227330" y="50292"/>
                </a:moveTo>
                <a:lnTo>
                  <a:pt x="218440" y="50292"/>
                </a:lnTo>
                <a:lnTo>
                  <a:pt x="219286" y="53340"/>
                </a:lnTo>
                <a:lnTo>
                  <a:pt x="219710" y="53340"/>
                </a:lnTo>
                <a:lnTo>
                  <a:pt x="224790" y="58216"/>
                </a:lnTo>
                <a:lnTo>
                  <a:pt x="224790" y="53340"/>
                </a:lnTo>
                <a:lnTo>
                  <a:pt x="227330" y="50292"/>
                </a:lnTo>
                <a:close/>
              </a:path>
              <a:path w="425450" h="878204">
                <a:moveTo>
                  <a:pt x="219710" y="869823"/>
                </a:moveTo>
                <a:lnTo>
                  <a:pt x="219710" y="868680"/>
                </a:lnTo>
                <a:lnTo>
                  <a:pt x="218440" y="870204"/>
                </a:lnTo>
                <a:lnTo>
                  <a:pt x="218863" y="870204"/>
                </a:lnTo>
                <a:lnTo>
                  <a:pt x="219710" y="869823"/>
                </a:lnTo>
                <a:close/>
              </a:path>
              <a:path w="425450" h="878204">
                <a:moveTo>
                  <a:pt x="222250" y="870204"/>
                </a:moveTo>
                <a:lnTo>
                  <a:pt x="222250" y="868680"/>
                </a:lnTo>
                <a:lnTo>
                  <a:pt x="218863" y="870204"/>
                </a:lnTo>
                <a:lnTo>
                  <a:pt x="222250" y="870204"/>
                </a:lnTo>
                <a:close/>
              </a:path>
              <a:path w="425450" h="878204">
                <a:moveTo>
                  <a:pt x="226060" y="64008"/>
                </a:moveTo>
                <a:lnTo>
                  <a:pt x="226060" y="59436"/>
                </a:lnTo>
                <a:lnTo>
                  <a:pt x="219710" y="53340"/>
                </a:lnTo>
                <a:lnTo>
                  <a:pt x="219286" y="53340"/>
                </a:lnTo>
                <a:lnTo>
                  <a:pt x="220606" y="58091"/>
                </a:lnTo>
                <a:lnTo>
                  <a:pt x="224790" y="63669"/>
                </a:lnTo>
                <a:lnTo>
                  <a:pt x="224790" y="62484"/>
                </a:lnTo>
                <a:lnTo>
                  <a:pt x="226060" y="64008"/>
                </a:lnTo>
                <a:close/>
              </a:path>
              <a:path w="425450" h="878204">
                <a:moveTo>
                  <a:pt x="230632" y="858012"/>
                </a:moveTo>
                <a:lnTo>
                  <a:pt x="220472" y="842772"/>
                </a:lnTo>
                <a:lnTo>
                  <a:pt x="219371" y="842772"/>
                </a:lnTo>
                <a:lnTo>
                  <a:pt x="230346" y="857968"/>
                </a:lnTo>
                <a:lnTo>
                  <a:pt x="230632" y="858012"/>
                </a:lnTo>
                <a:close/>
              </a:path>
              <a:path w="425450" h="878204">
                <a:moveTo>
                  <a:pt x="223625" y="32004"/>
                </a:moveTo>
                <a:lnTo>
                  <a:pt x="222099" y="32094"/>
                </a:lnTo>
                <a:lnTo>
                  <a:pt x="219710" y="33528"/>
                </a:lnTo>
                <a:lnTo>
                  <a:pt x="219710" y="39624"/>
                </a:lnTo>
                <a:lnTo>
                  <a:pt x="222250" y="41148"/>
                </a:lnTo>
                <a:lnTo>
                  <a:pt x="222250" y="33528"/>
                </a:lnTo>
                <a:lnTo>
                  <a:pt x="223625" y="32004"/>
                </a:lnTo>
                <a:close/>
              </a:path>
              <a:path w="425450" h="878204">
                <a:moveTo>
                  <a:pt x="222099" y="74479"/>
                </a:moveTo>
                <a:lnTo>
                  <a:pt x="221642" y="73880"/>
                </a:lnTo>
                <a:lnTo>
                  <a:pt x="219710" y="76200"/>
                </a:lnTo>
                <a:lnTo>
                  <a:pt x="222099" y="74479"/>
                </a:lnTo>
                <a:close/>
              </a:path>
              <a:path w="425450" h="878204">
                <a:moveTo>
                  <a:pt x="230346" y="864870"/>
                </a:moveTo>
                <a:lnTo>
                  <a:pt x="224790" y="868680"/>
                </a:lnTo>
                <a:lnTo>
                  <a:pt x="221742" y="864108"/>
                </a:lnTo>
                <a:lnTo>
                  <a:pt x="220106" y="864108"/>
                </a:lnTo>
                <a:lnTo>
                  <a:pt x="222250" y="868680"/>
                </a:lnTo>
                <a:lnTo>
                  <a:pt x="222250" y="870204"/>
                </a:lnTo>
                <a:lnTo>
                  <a:pt x="224790" y="870204"/>
                </a:lnTo>
                <a:lnTo>
                  <a:pt x="230346" y="864870"/>
                </a:lnTo>
                <a:close/>
              </a:path>
              <a:path w="425450" h="878204">
                <a:moveTo>
                  <a:pt x="231140" y="858012"/>
                </a:moveTo>
                <a:lnTo>
                  <a:pt x="231140" y="850392"/>
                </a:lnTo>
                <a:lnTo>
                  <a:pt x="224790" y="842772"/>
                </a:lnTo>
                <a:lnTo>
                  <a:pt x="220472" y="842772"/>
                </a:lnTo>
                <a:lnTo>
                  <a:pt x="230632" y="858012"/>
                </a:lnTo>
                <a:lnTo>
                  <a:pt x="231140" y="858012"/>
                </a:lnTo>
                <a:close/>
              </a:path>
              <a:path w="425450" h="878204">
                <a:moveTo>
                  <a:pt x="227330" y="67056"/>
                </a:moveTo>
                <a:lnTo>
                  <a:pt x="220606" y="58091"/>
                </a:lnTo>
                <a:lnTo>
                  <a:pt x="223520" y="68580"/>
                </a:lnTo>
                <a:lnTo>
                  <a:pt x="227076" y="67360"/>
                </a:lnTo>
                <a:lnTo>
                  <a:pt x="227330" y="67056"/>
                </a:lnTo>
                <a:close/>
              </a:path>
              <a:path w="425450" h="878204">
                <a:moveTo>
                  <a:pt x="223943" y="834644"/>
                </a:moveTo>
                <a:lnTo>
                  <a:pt x="221234" y="836676"/>
                </a:lnTo>
                <a:lnTo>
                  <a:pt x="222250" y="836676"/>
                </a:lnTo>
                <a:lnTo>
                  <a:pt x="223943" y="834644"/>
                </a:lnTo>
                <a:close/>
              </a:path>
              <a:path w="425450" h="878204">
                <a:moveTo>
                  <a:pt x="226060" y="71628"/>
                </a:moveTo>
                <a:lnTo>
                  <a:pt x="226060" y="68580"/>
                </a:lnTo>
                <a:lnTo>
                  <a:pt x="221642" y="73880"/>
                </a:lnTo>
                <a:lnTo>
                  <a:pt x="222099" y="74479"/>
                </a:lnTo>
                <a:lnTo>
                  <a:pt x="226060" y="71628"/>
                </a:lnTo>
                <a:close/>
              </a:path>
              <a:path w="425450" h="878204">
                <a:moveTo>
                  <a:pt x="231140" y="864108"/>
                </a:moveTo>
                <a:lnTo>
                  <a:pt x="221742" y="864108"/>
                </a:lnTo>
                <a:lnTo>
                  <a:pt x="224790" y="868680"/>
                </a:lnTo>
                <a:lnTo>
                  <a:pt x="230378" y="864839"/>
                </a:lnTo>
                <a:lnTo>
                  <a:pt x="231140" y="864108"/>
                </a:lnTo>
                <a:close/>
              </a:path>
              <a:path w="425450" h="878204">
                <a:moveTo>
                  <a:pt x="231140" y="39624"/>
                </a:moveTo>
                <a:lnTo>
                  <a:pt x="231140" y="33528"/>
                </a:lnTo>
                <a:lnTo>
                  <a:pt x="229870" y="32004"/>
                </a:lnTo>
                <a:lnTo>
                  <a:pt x="223520" y="32121"/>
                </a:lnTo>
                <a:lnTo>
                  <a:pt x="222250" y="33528"/>
                </a:lnTo>
                <a:lnTo>
                  <a:pt x="229870" y="41148"/>
                </a:lnTo>
                <a:lnTo>
                  <a:pt x="231140" y="39624"/>
                </a:lnTo>
                <a:close/>
              </a:path>
              <a:path w="425450" h="878204">
                <a:moveTo>
                  <a:pt x="229870" y="41148"/>
                </a:moveTo>
                <a:lnTo>
                  <a:pt x="222250" y="33528"/>
                </a:lnTo>
                <a:lnTo>
                  <a:pt x="222250" y="41148"/>
                </a:lnTo>
                <a:lnTo>
                  <a:pt x="229870" y="41148"/>
                </a:lnTo>
                <a:close/>
              </a:path>
              <a:path w="425450" h="878204">
                <a:moveTo>
                  <a:pt x="229870" y="836676"/>
                </a:moveTo>
                <a:lnTo>
                  <a:pt x="227330" y="833628"/>
                </a:lnTo>
                <a:lnTo>
                  <a:pt x="227330" y="832104"/>
                </a:lnTo>
                <a:lnTo>
                  <a:pt x="223943" y="834644"/>
                </a:lnTo>
                <a:lnTo>
                  <a:pt x="222250" y="836676"/>
                </a:lnTo>
                <a:lnTo>
                  <a:pt x="227330" y="836676"/>
                </a:lnTo>
                <a:lnTo>
                  <a:pt x="227330" y="833628"/>
                </a:lnTo>
                <a:lnTo>
                  <a:pt x="228007" y="833120"/>
                </a:lnTo>
                <a:lnTo>
                  <a:pt x="228007" y="836676"/>
                </a:lnTo>
                <a:lnTo>
                  <a:pt x="229870" y="836676"/>
                </a:lnTo>
                <a:close/>
              </a:path>
              <a:path w="425450" h="878204">
                <a:moveTo>
                  <a:pt x="233680" y="862584"/>
                </a:moveTo>
                <a:lnTo>
                  <a:pt x="230378" y="858012"/>
                </a:lnTo>
                <a:lnTo>
                  <a:pt x="227330" y="858012"/>
                </a:lnTo>
                <a:lnTo>
                  <a:pt x="222250" y="851916"/>
                </a:lnTo>
                <a:lnTo>
                  <a:pt x="222250" y="864108"/>
                </a:lnTo>
                <a:lnTo>
                  <a:pt x="231457" y="864108"/>
                </a:lnTo>
                <a:lnTo>
                  <a:pt x="233680" y="862584"/>
                </a:lnTo>
                <a:close/>
              </a:path>
              <a:path w="425450" h="878204">
                <a:moveTo>
                  <a:pt x="227076" y="67360"/>
                </a:moveTo>
                <a:lnTo>
                  <a:pt x="223520" y="68580"/>
                </a:lnTo>
                <a:lnTo>
                  <a:pt x="226060" y="68580"/>
                </a:lnTo>
                <a:lnTo>
                  <a:pt x="227076" y="67360"/>
                </a:lnTo>
                <a:close/>
              </a:path>
              <a:path w="425450" h="878204">
                <a:moveTo>
                  <a:pt x="246991" y="27940"/>
                </a:moveTo>
                <a:lnTo>
                  <a:pt x="238760" y="15240"/>
                </a:lnTo>
                <a:lnTo>
                  <a:pt x="223625" y="32004"/>
                </a:lnTo>
                <a:lnTo>
                  <a:pt x="229870" y="32004"/>
                </a:lnTo>
                <a:lnTo>
                  <a:pt x="231140" y="33528"/>
                </a:lnTo>
                <a:lnTo>
                  <a:pt x="231140" y="40168"/>
                </a:lnTo>
                <a:lnTo>
                  <a:pt x="234950" y="37229"/>
                </a:lnTo>
                <a:lnTo>
                  <a:pt x="234950" y="25908"/>
                </a:lnTo>
                <a:lnTo>
                  <a:pt x="240030" y="28956"/>
                </a:lnTo>
                <a:lnTo>
                  <a:pt x="245674" y="28956"/>
                </a:lnTo>
                <a:lnTo>
                  <a:pt x="246991" y="27940"/>
                </a:lnTo>
                <a:close/>
              </a:path>
              <a:path w="425450" h="878204">
                <a:moveTo>
                  <a:pt x="231394" y="830580"/>
                </a:moveTo>
                <a:lnTo>
                  <a:pt x="227330" y="830580"/>
                </a:lnTo>
                <a:lnTo>
                  <a:pt x="223943" y="834644"/>
                </a:lnTo>
                <a:lnTo>
                  <a:pt x="227330" y="832104"/>
                </a:lnTo>
                <a:lnTo>
                  <a:pt x="228007" y="833120"/>
                </a:lnTo>
                <a:lnTo>
                  <a:pt x="231394" y="830580"/>
                </a:lnTo>
                <a:close/>
              </a:path>
              <a:path w="425450" h="878204">
                <a:moveTo>
                  <a:pt x="232410" y="65532"/>
                </a:moveTo>
                <a:lnTo>
                  <a:pt x="229870" y="50292"/>
                </a:lnTo>
                <a:lnTo>
                  <a:pt x="227330" y="50292"/>
                </a:lnTo>
                <a:lnTo>
                  <a:pt x="224790" y="53340"/>
                </a:lnTo>
                <a:lnTo>
                  <a:pt x="224790" y="58216"/>
                </a:lnTo>
                <a:lnTo>
                  <a:pt x="226060" y="59436"/>
                </a:lnTo>
                <a:lnTo>
                  <a:pt x="226060" y="64008"/>
                </a:lnTo>
                <a:lnTo>
                  <a:pt x="227330" y="65532"/>
                </a:lnTo>
                <a:lnTo>
                  <a:pt x="232410" y="65532"/>
                </a:lnTo>
                <a:close/>
              </a:path>
              <a:path w="425450" h="878204">
                <a:moveTo>
                  <a:pt x="232410" y="65532"/>
                </a:moveTo>
                <a:lnTo>
                  <a:pt x="227330" y="65532"/>
                </a:lnTo>
                <a:lnTo>
                  <a:pt x="224790" y="62484"/>
                </a:lnTo>
                <a:lnTo>
                  <a:pt x="224790" y="63669"/>
                </a:lnTo>
                <a:lnTo>
                  <a:pt x="227330" y="67056"/>
                </a:lnTo>
                <a:lnTo>
                  <a:pt x="227330" y="67273"/>
                </a:lnTo>
                <a:lnTo>
                  <a:pt x="232410" y="65532"/>
                </a:lnTo>
                <a:close/>
              </a:path>
              <a:path w="425450" h="878204">
                <a:moveTo>
                  <a:pt x="232410" y="65532"/>
                </a:moveTo>
                <a:lnTo>
                  <a:pt x="227076" y="67360"/>
                </a:lnTo>
                <a:lnTo>
                  <a:pt x="226060" y="68580"/>
                </a:lnTo>
                <a:lnTo>
                  <a:pt x="229870" y="68580"/>
                </a:lnTo>
                <a:lnTo>
                  <a:pt x="232410" y="65532"/>
                </a:lnTo>
                <a:close/>
              </a:path>
              <a:path w="425450" h="878204">
                <a:moveTo>
                  <a:pt x="227330" y="67273"/>
                </a:moveTo>
                <a:lnTo>
                  <a:pt x="227330" y="67056"/>
                </a:lnTo>
                <a:lnTo>
                  <a:pt x="227076" y="67360"/>
                </a:lnTo>
                <a:lnTo>
                  <a:pt x="227330" y="67273"/>
                </a:lnTo>
                <a:close/>
              </a:path>
              <a:path w="425450" h="878204">
                <a:moveTo>
                  <a:pt x="230378" y="836676"/>
                </a:moveTo>
                <a:lnTo>
                  <a:pt x="228007" y="833120"/>
                </a:lnTo>
                <a:lnTo>
                  <a:pt x="227330" y="833628"/>
                </a:lnTo>
                <a:lnTo>
                  <a:pt x="229870" y="836676"/>
                </a:lnTo>
                <a:lnTo>
                  <a:pt x="230378" y="836676"/>
                </a:lnTo>
                <a:close/>
              </a:path>
              <a:path w="425450" h="878204">
                <a:moveTo>
                  <a:pt x="250190" y="841248"/>
                </a:moveTo>
                <a:lnTo>
                  <a:pt x="241300" y="830580"/>
                </a:lnTo>
                <a:lnTo>
                  <a:pt x="231230" y="830702"/>
                </a:lnTo>
                <a:lnTo>
                  <a:pt x="228007" y="833120"/>
                </a:lnTo>
                <a:lnTo>
                  <a:pt x="230346" y="836628"/>
                </a:lnTo>
                <a:lnTo>
                  <a:pt x="233680" y="836676"/>
                </a:lnTo>
                <a:lnTo>
                  <a:pt x="238760" y="842772"/>
                </a:lnTo>
                <a:lnTo>
                  <a:pt x="238760" y="847344"/>
                </a:lnTo>
                <a:lnTo>
                  <a:pt x="241300" y="850392"/>
                </a:lnTo>
                <a:lnTo>
                  <a:pt x="241300" y="835152"/>
                </a:lnTo>
                <a:lnTo>
                  <a:pt x="247650" y="841248"/>
                </a:lnTo>
                <a:lnTo>
                  <a:pt x="250190" y="841248"/>
                </a:lnTo>
                <a:close/>
              </a:path>
              <a:path w="425450" h="878204">
                <a:moveTo>
                  <a:pt x="231140" y="40168"/>
                </a:moveTo>
                <a:lnTo>
                  <a:pt x="231140" y="39624"/>
                </a:lnTo>
                <a:lnTo>
                  <a:pt x="229870" y="41148"/>
                </a:lnTo>
                <a:lnTo>
                  <a:pt x="231140" y="40168"/>
                </a:lnTo>
                <a:close/>
              </a:path>
              <a:path w="425450" h="878204">
                <a:moveTo>
                  <a:pt x="231230" y="51380"/>
                </a:moveTo>
                <a:lnTo>
                  <a:pt x="231140" y="50292"/>
                </a:lnTo>
                <a:lnTo>
                  <a:pt x="229870" y="50292"/>
                </a:lnTo>
                <a:lnTo>
                  <a:pt x="231230" y="51380"/>
                </a:lnTo>
                <a:close/>
              </a:path>
              <a:path w="425450" h="878204">
                <a:moveTo>
                  <a:pt x="232410" y="65532"/>
                </a:moveTo>
                <a:lnTo>
                  <a:pt x="231230" y="51380"/>
                </a:lnTo>
                <a:lnTo>
                  <a:pt x="229870" y="50292"/>
                </a:lnTo>
                <a:lnTo>
                  <a:pt x="232410" y="65532"/>
                </a:lnTo>
                <a:close/>
              </a:path>
              <a:path w="425450" h="878204">
                <a:moveTo>
                  <a:pt x="232410" y="839724"/>
                </a:moveTo>
                <a:lnTo>
                  <a:pt x="230378" y="836676"/>
                </a:lnTo>
                <a:lnTo>
                  <a:pt x="229870" y="836676"/>
                </a:lnTo>
                <a:lnTo>
                  <a:pt x="232410" y="839724"/>
                </a:lnTo>
                <a:close/>
              </a:path>
              <a:path w="425450" h="878204">
                <a:moveTo>
                  <a:pt x="231457" y="864108"/>
                </a:moveTo>
                <a:lnTo>
                  <a:pt x="231140" y="864108"/>
                </a:lnTo>
                <a:lnTo>
                  <a:pt x="230346" y="864870"/>
                </a:lnTo>
                <a:lnTo>
                  <a:pt x="231457" y="864108"/>
                </a:lnTo>
                <a:close/>
              </a:path>
              <a:path w="425450" h="878204">
                <a:moveTo>
                  <a:pt x="238760" y="847344"/>
                </a:moveTo>
                <a:lnTo>
                  <a:pt x="238760" y="842772"/>
                </a:lnTo>
                <a:lnTo>
                  <a:pt x="233680" y="836676"/>
                </a:lnTo>
                <a:lnTo>
                  <a:pt x="230378" y="836676"/>
                </a:lnTo>
                <a:lnTo>
                  <a:pt x="232410" y="839724"/>
                </a:lnTo>
                <a:lnTo>
                  <a:pt x="238760" y="847344"/>
                </a:lnTo>
                <a:close/>
              </a:path>
              <a:path w="425450" h="878204">
                <a:moveTo>
                  <a:pt x="233680" y="862584"/>
                </a:moveTo>
                <a:lnTo>
                  <a:pt x="230632" y="858012"/>
                </a:lnTo>
                <a:lnTo>
                  <a:pt x="230378" y="858012"/>
                </a:lnTo>
                <a:lnTo>
                  <a:pt x="233680" y="862584"/>
                </a:lnTo>
                <a:close/>
              </a:path>
              <a:path w="425450" h="878204">
                <a:moveTo>
                  <a:pt x="238760" y="858012"/>
                </a:moveTo>
                <a:lnTo>
                  <a:pt x="230632" y="858012"/>
                </a:lnTo>
                <a:lnTo>
                  <a:pt x="233680" y="862584"/>
                </a:lnTo>
                <a:lnTo>
                  <a:pt x="238125" y="858774"/>
                </a:lnTo>
                <a:lnTo>
                  <a:pt x="238760" y="858012"/>
                </a:lnTo>
                <a:close/>
              </a:path>
              <a:path w="425450" h="878204">
                <a:moveTo>
                  <a:pt x="240030" y="62484"/>
                </a:moveTo>
                <a:lnTo>
                  <a:pt x="240030" y="53340"/>
                </a:lnTo>
                <a:lnTo>
                  <a:pt x="237490" y="50292"/>
                </a:lnTo>
                <a:lnTo>
                  <a:pt x="231140" y="50292"/>
                </a:lnTo>
                <a:lnTo>
                  <a:pt x="231230" y="51380"/>
                </a:lnTo>
                <a:lnTo>
                  <a:pt x="233680" y="53340"/>
                </a:lnTo>
                <a:lnTo>
                  <a:pt x="233680" y="65278"/>
                </a:lnTo>
                <a:lnTo>
                  <a:pt x="238506" y="64312"/>
                </a:lnTo>
                <a:lnTo>
                  <a:pt x="240030" y="62484"/>
                </a:lnTo>
                <a:close/>
              </a:path>
              <a:path w="425450" h="878204">
                <a:moveTo>
                  <a:pt x="233680" y="64008"/>
                </a:moveTo>
                <a:lnTo>
                  <a:pt x="233680" y="53340"/>
                </a:lnTo>
                <a:lnTo>
                  <a:pt x="231230" y="51380"/>
                </a:lnTo>
                <a:lnTo>
                  <a:pt x="232410" y="65532"/>
                </a:lnTo>
                <a:lnTo>
                  <a:pt x="233680" y="64008"/>
                </a:lnTo>
                <a:close/>
              </a:path>
              <a:path w="425450" h="878204">
                <a:moveTo>
                  <a:pt x="241300" y="830580"/>
                </a:moveTo>
                <a:lnTo>
                  <a:pt x="237490" y="826008"/>
                </a:lnTo>
                <a:lnTo>
                  <a:pt x="231394" y="830580"/>
                </a:lnTo>
                <a:lnTo>
                  <a:pt x="241300" y="830580"/>
                </a:lnTo>
                <a:close/>
              </a:path>
              <a:path w="425450" h="878204">
                <a:moveTo>
                  <a:pt x="238125" y="858774"/>
                </a:moveTo>
                <a:lnTo>
                  <a:pt x="233680" y="862584"/>
                </a:lnTo>
                <a:lnTo>
                  <a:pt x="231457" y="864108"/>
                </a:lnTo>
                <a:lnTo>
                  <a:pt x="233680" y="864108"/>
                </a:lnTo>
                <a:lnTo>
                  <a:pt x="238125" y="858774"/>
                </a:lnTo>
                <a:close/>
              </a:path>
              <a:path w="425450" h="878204">
                <a:moveTo>
                  <a:pt x="233680" y="65278"/>
                </a:moveTo>
                <a:lnTo>
                  <a:pt x="233680" y="64008"/>
                </a:lnTo>
                <a:lnTo>
                  <a:pt x="232410" y="65532"/>
                </a:lnTo>
                <a:lnTo>
                  <a:pt x="233680" y="65278"/>
                </a:lnTo>
                <a:close/>
              </a:path>
              <a:path w="425450" h="878204">
                <a:moveTo>
                  <a:pt x="238506" y="64312"/>
                </a:moveTo>
                <a:lnTo>
                  <a:pt x="232410" y="65532"/>
                </a:lnTo>
                <a:lnTo>
                  <a:pt x="237490" y="65532"/>
                </a:lnTo>
                <a:lnTo>
                  <a:pt x="238506" y="64312"/>
                </a:lnTo>
                <a:close/>
              </a:path>
              <a:path w="425450" h="878204">
                <a:moveTo>
                  <a:pt x="242570" y="821436"/>
                </a:moveTo>
                <a:lnTo>
                  <a:pt x="237490" y="821436"/>
                </a:lnTo>
                <a:lnTo>
                  <a:pt x="232410" y="829056"/>
                </a:lnTo>
                <a:lnTo>
                  <a:pt x="232410" y="829818"/>
                </a:lnTo>
                <a:lnTo>
                  <a:pt x="237490" y="826008"/>
                </a:lnTo>
                <a:lnTo>
                  <a:pt x="242570" y="821436"/>
                </a:lnTo>
                <a:close/>
              </a:path>
              <a:path w="425450" h="878204">
                <a:moveTo>
                  <a:pt x="241300" y="850392"/>
                </a:moveTo>
                <a:lnTo>
                  <a:pt x="232410" y="839724"/>
                </a:lnTo>
                <a:lnTo>
                  <a:pt x="239522" y="850392"/>
                </a:lnTo>
                <a:lnTo>
                  <a:pt x="241300" y="850392"/>
                </a:lnTo>
                <a:close/>
              </a:path>
              <a:path w="425450" h="878204">
                <a:moveTo>
                  <a:pt x="242570" y="854964"/>
                </a:moveTo>
                <a:lnTo>
                  <a:pt x="239522" y="850392"/>
                </a:lnTo>
                <a:lnTo>
                  <a:pt x="237490" y="850392"/>
                </a:lnTo>
                <a:lnTo>
                  <a:pt x="232410" y="842772"/>
                </a:lnTo>
                <a:lnTo>
                  <a:pt x="232410" y="858012"/>
                </a:lnTo>
                <a:lnTo>
                  <a:pt x="239014" y="858012"/>
                </a:lnTo>
                <a:lnTo>
                  <a:pt x="242570" y="854964"/>
                </a:lnTo>
                <a:close/>
              </a:path>
              <a:path w="425450" h="878204">
                <a:moveTo>
                  <a:pt x="240665" y="13716"/>
                </a:moveTo>
                <a:lnTo>
                  <a:pt x="240030" y="13716"/>
                </a:lnTo>
                <a:lnTo>
                  <a:pt x="234950" y="16764"/>
                </a:lnTo>
                <a:lnTo>
                  <a:pt x="234950" y="19460"/>
                </a:lnTo>
                <a:lnTo>
                  <a:pt x="238760" y="15240"/>
                </a:lnTo>
                <a:lnTo>
                  <a:pt x="240665" y="13716"/>
                </a:lnTo>
                <a:close/>
              </a:path>
              <a:path w="425450" h="878204">
                <a:moveTo>
                  <a:pt x="245674" y="28956"/>
                </a:moveTo>
                <a:lnTo>
                  <a:pt x="240030" y="28956"/>
                </a:lnTo>
                <a:lnTo>
                  <a:pt x="234950" y="25908"/>
                </a:lnTo>
                <a:lnTo>
                  <a:pt x="234950" y="37229"/>
                </a:lnTo>
                <a:lnTo>
                  <a:pt x="245674" y="28956"/>
                </a:lnTo>
                <a:close/>
              </a:path>
              <a:path w="425450" h="878204">
                <a:moveTo>
                  <a:pt x="242570" y="50292"/>
                </a:moveTo>
                <a:lnTo>
                  <a:pt x="237490" y="50292"/>
                </a:lnTo>
                <a:lnTo>
                  <a:pt x="240030" y="53340"/>
                </a:lnTo>
                <a:lnTo>
                  <a:pt x="240030" y="51816"/>
                </a:lnTo>
                <a:lnTo>
                  <a:pt x="242570" y="50292"/>
                </a:lnTo>
                <a:close/>
              </a:path>
              <a:path w="425450" h="878204">
                <a:moveTo>
                  <a:pt x="258263" y="830580"/>
                </a:moveTo>
                <a:lnTo>
                  <a:pt x="255599" y="827136"/>
                </a:lnTo>
                <a:lnTo>
                  <a:pt x="250483" y="821436"/>
                </a:lnTo>
                <a:lnTo>
                  <a:pt x="242570" y="821436"/>
                </a:lnTo>
                <a:lnTo>
                  <a:pt x="237490" y="826008"/>
                </a:lnTo>
                <a:lnTo>
                  <a:pt x="241300" y="830580"/>
                </a:lnTo>
                <a:lnTo>
                  <a:pt x="242570" y="830580"/>
                </a:lnTo>
                <a:lnTo>
                  <a:pt x="248920" y="836676"/>
                </a:lnTo>
                <a:lnTo>
                  <a:pt x="248920" y="839724"/>
                </a:lnTo>
                <a:lnTo>
                  <a:pt x="250190" y="841248"/>
                </a:lnTo>
                <a:lnTo>
                  <a:pt x="252730" y="841248"/>
                </a:lnTo>
                <a:lnTo>
                  <a:pt x="252730" y="824484"/>
                </a:lnTo>
                <a:lnTo>
                  <a:pt x="257810" y="830580"/>
                </a:lnTo>
                <a:lnTo>
                  <a:pt x="258263" y="830580"/>
                </a:lnTo>
                <a:close/>
              </a:path>
              <a:path w="425450" h="878204">
                <a:moveTo>
                  <a:pt x="239014" y="858012"/>
                </a:moveTo>
                <a:lnTo>
                  <a:pt x="238760" y="858012"/>
                </a:lnTo>
                <a:lnTo>
                  <a:pt x="238125" y="858774"/>
                </a:lnTo>
                <a:lnTo>
                  <a:pt x="239014" y="858012"/>
                </a:lnTo>
                <a:close/>
              </a:path>
              <a:path w="425450" h="878204">
                <a:moveTo>
                  <a:pt x="247650" y="62484"/>
                </a:moveTo>
                <a:lnTo>
                  <a:pt x="242570" y="62484"/>
                </a:lnTo>
                <a:lnTo>
                  <a:pt x="240030" y="59436"/>
                </a:lnTo>
                <a:lnTo>
                  <a:pt x="240030" y="62484"/>
                </a:lnTo>
                <a:lnTo>
                  <a:pt x="238506" y="64312"/>
                </a:lnTo>
                <a:lnTo>
                  <a:pt x="247650" y="62484"/>
                </a:lnTo>
                <a:close/>
              </a:path>
              <a:path w="425450" h="878204">
                <a:moveTo>
                  <a:pt x="261631" y="19921"/>
                </a:moveTo>
                <a:lnTo>
                  <a:pt x="255270" y="19812"/>
                </a:lnTo>
                <a:lnTo>
                  <a:pt x="250190" y="15240"/>
                </a:lnTo>
                <a:lnTo>
                  <a:pt x="247650" y="13716"/>
                </a:lnTo>
                <a:lnTo>
                  <a:pt x="240665" y="13716"/>
                </a:lnTo>
                <a:lnTo>
                  <a:pt x="238760" y="15240"/>
                </a:lnTo>
                <a:lnTo>
                  <a:pt x="247650" y="27432"/>
                </a:lnTo>
                <a:lnTo>
                  <a:pt x="247650" y="28956"/>
                </a:lnTo>
                <a:lnTo>
                  <a:pt x="261631" y="19921"/>
                </a:lnTo>
                <a:close/>
              </a:path>
              <a:path w="425450" h="878204">
                <a:moveTo>
                  <a:pt x="247650" y="27432"/>
                </a:moveTo>
                <a:lnTo>
                  <a:pt x="238760" y="15240"/>
                </a:lnTo>
                <a:lnTo>
                  <a:pt x="246991" y="27940"/>
                </a:lnTo>
                <a:lnTo>
                  <a:pt x="247650" y="27432"/>
                </a:lnTo>
                <a:close/>
              </a:path>
              <a:path w="425450" h="878204">
                <a:moveTo>
                  <a:pt x="242570" y="858012"/>
                </a:moveTo>
                <a:lnTo>
                  <a:pt x="242570" y="854964"/>
                </a:lnTo>
                <a:lnTo>
                  <a:pt x="239014" y="858012"/>
                </a:lnTo>
                <a:lnTo>
                  <a:pt x="242570" y="858012"/>
                </a:lnTo>
                <a:close/>
              </a:path>
              <a:path w="425450" h="878204">
                <a:moveTo>
                  <a:pt x="248920" y="851916"/>
                </a:moveTo>
                <a:lnTo>
                  <a:pt x="248920" y="851045"/>
                </a:lnTo>
                <a:lnTo>
                  <a:pt x="245110" y="854964"/>
                </a:lnTo>
                <a:lnTo>
                  <a:pt x="241300" y="850392"/>
                </a:lnTo>
                <a:lnTo>
                  <a:pt x="239522" y="850392"/>
                </a:lnTo>
                <a:lnTo>
                  <a:pt x="242570" y="854964"/>
                </a:lnTo>
                <a:lnTo>
                  <a:pt x="242570" y="858012"/>
                </a:lnTo>
                <a:lnTo>
                  <a:pt x="248920" y="851916"/>
                </a:lnTo>
                <a:close/>
              </a:path>
              <a:path w="425450" h="878204">
                <a:moveTo>
                  <a:pt x="247650" y="62484"/>
                </a:moveTo>
                <a:lnTo>
                  <a:pt x="245110" y="50292"/>
                </a:lnTo>
                <a:lnTo>
                  <a:pt x="242570" y="50292"/>
                </a:lnTo>
                <a:lnTo>
                  <a:pt x="240030" y="51816"/>
                </a:lnTo>
                <a:lnTo>
                  <a:pt x="240030" y="59436"/>
                </a:lnTo>
                <a:lnTo>
                  <a:pt x="242570" y="62484"/>
                </a:lnTo>
                <a:lnTo>
                  <a:pt x="247650" y="62484"/>
                </a:lnTo>
                <a:close/>
              </a:path>
              <a:path w="425450" h="878204">
                <a:moveTo>
                  <a:pt x="264160" y="18288"/>
                </a:moveTo>
                <a:lnTo>
                  <a:pt x="254000" y="3048"/>
                </a:lnTo>
                <a:lnTo>
                  <a:pt x="240665" y="13716"/>
                </a:lnTo>
                <a:lnTo>
                  <a:pt x="247650" y="13716"/>
                </a:lnTo>
                <a:lnTo>
                  <a:pt x="252730" y="16764"/>
                </a:lnTo>
                <a:lnTo>
                  <a:pt x="252730" y="17526"/>
                </a:lnTo>
                <a:lnTo>
                  <a:pt x="255270" y="19812"/>
                </a:lnTo>
                <a:lnTo>
                  <a:pt x="261801" y="19812"/>
                </a:lnTo>
                <a:lnTo>
                  <a:pt x="264160" y="18288"/>
                </a:lnTo>
                <a:close/>
              </a:path>
              <a:path w="425450" h="878204">
                <a:moveTo>
                  <a:pt x="249766" y="813816"/>
                </a:moveTo>
                <a:lnTo>
                  <a:pt x="247650" y="813816"/>
                </a:lnTo>
                <a:lnTo>
                  <a:pt x="241300" y="819912"/>
                </a:lnTo>
                <a:lnTo>
                  <a:pt x="241300" y="821436"/>
                </a:lnTo>
                <a:lnTo>
                  <a:pt x="242570" y="821436"/>
                </a:lnTo>
                <a:lnTo>
                  <a:pt x="246380" y="818007"/>
                </a:lnTo>
                <a:lnTo>
                  <a:pt x="246380" y="816864"/>
                </a:lnTo>
                <a:lnTo>
                  <a:pt x="249766" y="813816"/>
                </a:lnTo>
                <a:close/>
              </a:path>
              <a:path w="425450" h="878204">
                <a:moveTo>
                  <a:pt x="248920" y="839724"/>
                </a:moveTo>
                <a:lnTo>
                  <a:pt x="248920" y="836676"/>
                </a:lnTo>
                <a:lnTo>
                  <a:pt x="242570" y="830580"/>
                </a:lnTo>
                <a:lnTo>
                  <a:pt x="241300" y="830580"/>
                </a:lnTo>
                <a:lnTo>
                  <a:pt x="248920" y="839724"/>
                </a:lnTo>
                <a:close/>
              </a:path>
              <a:path w="425450" h="878204">
                <a:moveTo>
                  <a:pt x="254000" y="845820"/>
                </a:moveTo>
                <a:lnTo>
                  <a:pt x="250190" y="841248"/>
                </a:lnTo>
                <a:lnTo>
                  <a:pt x="247650" y="841248"/>
                </a:lnTo>
                <a:lnTo>
                  <a:pt x="241300" y="835152"/>
                </a:lnTo>
                <a:lnTo>
                  <a:pt x="241300" y="850392"/>
                </a:lnTo>
                <a:lnTo>
                  <a:pt x="249555" y="850392"/>
                </a:lnTo>
                <a:lnTo>
                  <a:pt x="254000" y="845820"/>
                </a:lnTo>
                <a:close/>
              </a:path>
              <a:path w="425450" h="878204">
                <a:moveTo>
                  <a:pt x="249555" y="850392"/>
                </a:moveTo>
                <a:lnTo>
                  <a:pt x="241300" y="850392"/>
                </a:lnTo>
                <a:lnTo>
                  <a:pt x="245110" y="854964"/>
                </a:lnTo>
                <a:lnTo>
                  <a:pt x="249555" y="850392"/>
                </a:lnTo>
                <a:close/>
              </a:path>
              <a:path w="425450" h="878204">
                <a:moveTo>
                  <a:pt x="250483" y="821436"/>
                </a:moveTo>
                <a:lnTo>
                  <a:pt x="246947" y="817496"/>
                </a:lnTo>
                <a:lnTo>
                  <a:pt x="242570" y="821436"/>
                </a:lnTo>
                <a:lnTo>
                  <a:pt x="250483" y="821436"/>
                </a:lnTo>
                <a:close/>
              </a:path>
              <a:path w="425450" h="878204">
                <a:moveTo>
                  <a:pt x="254000" y="59436"/>
                </a:moveTo>
                <a:lnTo>
                  <a:pt x="254000" y="51816"/>
                </a:lnTo>
                <a:lnTo>
                  <a:pt x="250483" y="50409"/>
                </a:lnTo>
                <a:lnTo>
                  <a:pt x="245110" y="50292"/>
                </a:lnTo>
                <a:lnTo>
                  <a:pt x="247650" y="62484"/>
                </a:lnTo>
                <a:lnTo>
                  <a:pt x="250190" y="62484"/>
                </a:lnTo>
                <a:lnTo>
                  <a:pt x="254000" y="59436"/>
                </a:lnTo>
                <a:close/>
              </a:path>
              <a:path w="425450" h="878204">
                <a:moveTo>
                  <a:pt x="247650" y="28956"/>
                </a:moveTo>
                <a:lnTo>
                  <a:pt x="246991" y="27940"/>
                </a:lnTo>
                <a:lnTo>
                  <a:pt x="245674" y="28956"/>
                </a:lnTo>
                <a:lnTo>
                  <a:pt x="247650" y="28956"/>
                </a:lnTo>
                <a:close/>
              </a:path>
              <a:path w="425450" h="878204">
                <a:moveTo>
                  <a:pt x="276544" y="827224"/>
                </a:moveTo>
                <a:lnTo>
                  <a:pt x="262890" y="813911"/>
                </a:lnTo>
                <a:lnTo>
                  <a:pt x="249766" y="813816"/>
                </a:lnTo>
                <a:lnTo>
                  <a:pt x="246380" y="816864"/>
                </a:lnTo>
                <a:lnTo>
                  <a:pt x="246947" y="817496"/>
                </a:lnTo>
                <a:lnTo>
                  <a:pt x="247650" y="816864"/>
                </a:lnTo>
                <a:lnTo>
                  <a:pt x="251187" y="821436"/>
                </a:lnTo>
                <a:lnTo>
                  <a:pt x="254000" y="821436"/>
                </a:lnTo>
                <a:lnTo>
                  <a:pt x="257810" y="829056"/>
                </a:lnTo>
                <a:lnTo>
                  <a:pt x="257810" y="829600"/>
                </a:lnTo>
                <a:lnTo>
                  <a:pt x="258689" y="830580"/>
                </a:lnTo>
                <a:lnTo>
                  <a:pt x="272626" y="830580"/>
                </a:lnTo>
                <a:lnTo>
                  <a:pt x="274320" y="829360"/>
                </a:lnTo>
                <a:lnTo>
                  <a:pt x="276544" y="827224"/>
                </a:lnTo>
                <a:close/>
              </a:path>
              <a:path w="425450" h="878204">
                <a:moveTo>
                  <a:pt x="246947" y="817496"/>
                </a:moveTo>
                <a:lnTo>
                  <a:pt x="246380" y="816864"/>
                </a:lnTo>
                <a:lnTo>
                  <a:pt x="246380" y="818007"/>
                </a:lnTo>
                <a:lnTo>
                  <a:pt x="246947" y="817496"/>
                </a:lnTo>
                <a:close/>
              </a:path>
              <a:path w="425450" h="878204">
                <a:moveTo>
                  <a:pt x="251187" y="821436"/>
                </a:moveTo>
                <a:lnTo>
                  <a:pt x="247650" y="816864"/>
                </a:lnTo>
                <a:lnTo>
                  <a:pt x="246947" y="817496"/>
                </a:lnTo>
                <a:lnTo>
                  <a:pt x="250483" y="821436"/>
                </a:lnTo>
                <a:lnTo>
                  <a:pt x="251187" y="821436"/>
                </a:lnTo>
                <a:close/>
              </a:path>
              <a:path w="425450" h="878204">
                <a:moveTo>
                  <a:pt x="247650" y="28956"/>
                </a:moveTo>
                <a:lnTo>
                  <a:pt x="247650" y="27432"/>
                </a:lnTo>
                <a:lnTo>
                  <a:pt x="246991" y="27940"/>
                </a:lnTo>
                <a:lnTo>
                  <a:pt x="247650" y="28956"/>
                </a:lnTo>
                <a:close/>
              </a:path>
              <a:path w="425450" h="878204">
                <a:moveTo>
                  <a:pt x="252730" y="25908"/>
                </a:moveTo>
                <a:lnTo>
                  <a:pt x="252730" y="25673"/>
                </a:lnTo>
                <a:lnTo>
                  <a:pt x="247650" y="28956"/>
                </a:lnTo>
                <a:lnTo>
                  <a:pt x="252730" y="25908"/>
                </a:lnTo>
                <a:close/>
              </a:path>
              <a:path w="425450" h="878204">
                <a:moveTo>
                  <a:pt x="257657" y="843076"/>
                </a:moveTo>
                <a:lnTo>
                  <a:pt x="254000" y="845820"/>
                </a:lnTo>
                <a:lnTo>
                  <a:pt x="249555" y="850392"/>
                </a:lnTo>
                <a:lnTo>
                  <a:pt x="254000" y="850392"/>
                </a:lnTo>
                <a:lnTo>
                  <a:pt x="257657" y="843076"/>
                </a:lnTo>
                <a:close/>
              </a:path>
              <a:path w="425450" h="878204">
                <a:moveTo>
                  <a:pt x="262792" y="813816"/>
                </a:moveTo>
                <a:lnTo>
                  <a:pt x="256540" y="807720"/>
                </a:lnTo>
                <a:lnTo>
                  <a:pt x="249766" y="813816"/>
                </a:lnTo>
                <a:lnTo>
                  <a:pt x="262792" y="813816"/>
                </a:lnTo>
                <a:close/>
              </a:path>
              <a:path w="425450" h="878204">
                <a:moveTo>
                  <a:pt x="268393" y="4191"/>
                </a:moveTo>
                <a:lnTo>
                  <a:pt x="265430" y="1524"/>
                </a:lnTo>
                <a:lnTo>
                  <a:pt x="255270" y="1524"/>
                </a:lnTo>
                <a:lnTo>
                  <a:pt x="250190" y="6096"/>
                </a:lnTo>
                <a:lnTo>
                  <a:pt x="254000" y="3048"/>
                </a:lnTo>
                <a:lnTo>
                  <a:pt x="264160" y="18288"/>
                </a:lnTo>
                <a:lnTo>
                  <a:pt x="264160" y="19812"/>
                </a:lnTo>
                <a:lnTo>
                  <a:pt x="265430" y="19812"/>
                </a:lnTo>
                <a:lnTo>
                  <a:pt x="267970" y="17526"/>
                </a:lnTo>
                <a:lnTo>
                  <a:pt x="267970" y="4572"/>
                </a:lnTo>
                <a:lnTo>
                  <a:pt x="268393" y="4191"/>
                </a:lnTo>
                <a:close/>
              </a:path>
              <a:path w="425450" h="878204">
                <a:moveTo>
                  <a:pt x="252730" y="17526"/>
                </a:moveTo>
                <a:lnTo>
                  <a:pt x="252730" y="16764"/>
                </a:lnTo>
                <a:lnTo>
                  <a:pt x="250190" y="15240"/>
                </a:lnTo>
                <a:lnTo>
                  <a:pt x="252730" y="17526"/>
                </a:lnTo>
                <a:close/>
              </a:path>
              <a:path w="425450" h="878204">
                <a:moveTo>
                  <a:pt x="260096" y="841248"/>
                </a:moveTo>
                <a:lnTo>
                  <a:pt x="250190" y="841248"/>
                </a:lnTo>
                <a:lnTo>
                  <a:pt x="254000" y="845820"/>
                </a:lnTo>
                <a:lnTo>
                  <a:pt x="257657" y="843076"/>
                </a:lnTo>
                <a:lnTo>
                  <a:pt x="257810" y="842772"/>
                </a:lnTo>
                <a:lnTo>
                  <a:pt x="257810" y="842962"/>
                </a:lnTo>
                <a:lnTo>
                  <a:pt x="260096" y="841248"/>
                </a:lnTo>
                <a:close/>
              </a:path>
              <a:path w="425450" h="878204">
                <a:moveTo>
                  <a:pt x="255599" y="827136"/>
                </a:moveTo>
                <a:lnTo>
                  <a:pt x="251187" y="821436"/>
                </a:lnTo>
                <a:lnTo>
                  <a:pt x="250483" y="821436"/>
                </a:lnTo>
                <a:lnTo>
                  <a:pt x="255599" y="827136"/>
                </a:lnTo>
                <a:close/>
              </a:path>
              <a:path w="425450" h="878204">
                <a:moveTo>
                  <a:pt x="257810" y="829600"/>
                </a:moveTo>
                <a:lnTo>
                  <a:pt x="257810" y="829056"/>
                </a:lnTo>
                <a:lnTo>
                  <a:pt x="254000" y="821436"/>
                </a:lnTo>
                <a:lnTo>
                  <a:pt x="251187" y="821436"/>
                </a:lnTo>
                <a:lnTo>
                  <a:pt x="255599" y="827136"/>
                </a:lnTo>
                <a:lnTo>
                  <a:pt x="257810" y="829600"/>
                </a:lnTo>
                <a:close/>
              </a:path>
              <a:path w="425450" h="878204">
                <a:moveTo>
                  <a:pt x="260350" y="803148"/>
                </a:moveTo>
                <a:lnTo>
                  <a:pt x="257810" y="803148"/>
                </a:lnTo>
                <a:lnTo>
                  <a:pt x="252730" y="809244"/>
                </a:lnTo>
                <a:lnTo>
                  <a:pt x="252730" y="811149"/>
                </a:lnTo>
                <a:lnTo>
                  <a:pt x="256540" y="807720"/>
                </a:lnTo>
                <a:lnTo>
                  <a:pt x="260350" y="803148"/>
                </a:lnTo>
                <a:close/>
              </a:path>
              <a:path w="425450" h="878204">
                <a:moveTo>
                  <a:pt x="264160" y="838200"/>
                </a:moveTo>
                <a:lnTo>
                  <a:pt x="258263" y="830580"/>
                </a:lnTo>
                <a:lnTo>
                  <a:pt x="257810" y="830580"/>
                </a:lnTo>
                <a:lnTo>
                  <a:pt x="252730" y="824484"/>
                </a:lnTo>
                <a:lnTo>
                  <a:pt x="252730" y="841248"/>
                </a:lnTo>
                <a:lnTo>
                  <a:pt x="260096" y="841248"/>
                </a:lnTo>
                <a:lnTo>
                  <a:pt x="264160" y="838200"/>
                </a:lnTo>
                <a:close/>
              </a:path>
              <a:path w="425450" h="878204">
                <a:moveTo>
                  <a:pt x="258689" y="830580"/>
                </a:moveTo>
                <a:lnTo>
                  <a:pt x="255599" y="827136"/>
                </a:lnTo>
                <a:lnTo>
                  <a:pt x="258263" y="830580"/>
                </a:lnTo>
                <a:lnTo>
                  <a:pt x="258689" y="830580"/>
                </a:lnTo>
                <a:close/>
              </a:path>
              <a:path w="425450" h="878204">
                <a:moveTo>
                  <a:pt x="285750" y="815340"/>
                </a:moveTo>
                <a:lnTo>
                  <a:pt x="272203" y="803148"/>
                </a:lnTo>
                <a:lnTo>
                  <a:pt x="260350" y="803148"/>
                </a:lnTo>
                <a:lnTo>
                  <a:pt x="256540" y="807720"/>
                </a:lnTo>
                <a:lnTo>
                  <a:pt x="262792" y="813816"/>
                </a:lnTo>
                <a:lnTo>
                  <a:pt x="269240" y="819912"/>
                </a:lnTo>
                <a:lnTo>
                  <a:pt x="282416" y="819912"/>
                </a:lnTo>
                <a:lnTo>
                  <a:pt x="285750" y="815340"/>
                </a:lnTo>
                <a:close/>
              </a:path>
              <a:path w="425450" h="878204">
                <a:moveTo>
                  <a:pt x="257810" y="842962"/>
                </a:moveTo>
                <a:lnTo>
                  <a:pt x="257810" y="842772"/>
                </a:lnTo>
                <a:lnTo>
                  <a:pt x="257657" y="843076"/>
                </a:lnTo>
                <a:lnTo>
                  <a:pt x="257810" y="842962"/>
                </a:lnTo>
                <a:close/>
              </a:path>
              <a:path w="425450" h="878204">
                <a:moveTo>
                  <a:pt x="269240" y="835152"/>
                </a:moveTo>
                <a:lnTo>
                  <a:pt x="269240" y="833018"/>
                </a:lnTo>
                <a:lnTo>
                  <a:pt x="264160" y="836676"/>
                </a:lnTo>
                <a:lnTo>
                  <a:pt x="258689" y="830580"/>
                </a:lnTo>
                <a:lnTo>
                  <a:pt x="258263" y="830580"/>
                </a:lnTo>
                <a:lnTo>
                  <a:pt x="264160" y="838200"/>
                </a:lnTo>
                <a:lnTo>
                  <a:pt x="264160" y="840028"/>
                </a:lnTo>
                <a:lnTo>
                  <a:pt x="269240" y="835152"/>
                </a:lnTo>
                <a:close/>
              </a:path>
              <a:path w="425450" h="878204">
                <a:moveTo>
                  <a:pt x="272626" y="830580"/>
                </a:moveTo>
                <a:lnTo>
                  <a:pt x="258689" y="830580"/>
                </a:lnTo>
                <a:lnTo>
                  <a:pt x="264160" y="836676"/>
                </a:lnTo>
                <a:lnTo>
                  <a:pt x="272626" y="830580"/>
                </a:lnTo>
                <a:close/>
              </a:path>
              <a:path w="425450" h="878204">
                <a:moveTo>
                  <a:pt x="264160" y="840028"/>
                </a:moveTo>
                <a:lnTo>
                  <a:pt x="264160" y="838200"/>
                </a:lnTo>
                <a:lnTo>
                  <a:pt x="260096" y="841248"/>
                </a:lnTo>
                <a:lnTo>
                  <a:pt x="262890" y="841248"/>
                </a:lnTo>
                <a:lnTo>
                  <a:pt x="264160" y="840028"/>
                </a:lnTo>
                <a:close/>
              </a:path>
              <a:path w="425450" h="878204">
                <a:moveTo>
                  <a:pt x="272515" y="481"/>
                </a:moveTo>
                <a:lnTo>
                  <a:pt x="260350" y="1524"/>
                </a:lnTo>
                <a:lnTo>
                  <a:pt x="265430" y="1524"/>
                </a:lnTo>
                <a:lnTo>
                  <a:pt x="268393" y="4191"/>
                </a:lnTo>
                <a:lnTo>
                  <a:pt x="272515" y="481"/>
                </a:lnTo>
                <a:close/>
              </a:path>
              <a:path w="425450" h="878204">
                <a:moveTo>
                  <a:pt x="272203" y="803148"/>
                </a:moveTo>
                <a:lnTo>
                  <a:pt x="265430" y="797052"/>
                </a:lnTo>
                <a:lnTo>
                  <a:pt x="260350" y="803148"/>
                </a:lnTo>
                <a:lnTo>
                  <a:pt x="272203" y="803148"/>
                </a:lnTo>
                <a:close/>
              </a:path>
              <a:path w="425450" h="878204">
                <a:moveTo>
                  <a:pt x="272515" y="20854"/>
                </a:moveTo>
                <a:lnTo>
                  <a:pt x="268393" y="17145"/>
                </a:lnTo>
                <a:lnTo>
                  <a:pt x="265430" y="19812"/>
                </a:lnTo>
                <a:lnTo>
                  <a:pt x="261631" y="19921"/>
                </a:lnTo>
                <a:lnTo>
                  <a:pt x="272515" y="20854"/>
                </a:lnTo>
                <a:close/>
              </a:path>
              <a:path w="425450" h="878204">
                <a:moveTo>
                  <a:pt x="264160" y="19812"/>
                </a:moveTo>
                <a:lnTo>
                  <a:pt x="264160" y="18288"/>
                </a:lnTo>
                <a:lnTo>
                  <a:pt x="261801" y="19812"/>
                </a:lnTo>
                <a:lnTo>
                  <a:pt x="264160" y="19812"/>
                </a:lnTo>
                <a:close/>
              </a:path>
              <a:path w="425450" h="878204">
                <a:moveTo>
                  <a:pt x="282416" y="819912"/>
                </a:moveTo>
                <a:lnTo>
                  <a:pt x="269240" y="819912"/>
                </a:lnTo>
                <a:lnTo>
                  <a:pt x="262890" y="813816"/>
                </a:lnTo>
                <a:lnTo>
                  <a:pt x="276544" y="827224"/>
                </a:lnTo>
                <a:lnTo>
                  <a:pt x="278341" y="825500"/>
                </a:lnTo>
                <a:lnTo>
                  <a:pt x="282416" y="819912"/>
                </a:lnTo>
                <a:close/>
              </a:path>
              <a:path w="425450" h="878204">
                <a:moveTo>
                  <a:pt x="270192" y="792480"/>
                </a:moveTo>
                <a:lnTo>
                  <a:pt x="269240" y="792480"/>
                </a:lnTo>
                <a:lnTo>
                  <a:pt x="262890" y="798576"/>
                </a:lnTo>
                <a:lnTo>
                  <a:pt x="262890" y="800100"/>
                </a:lnTo>
                <a:lnTo>
                  <a:pt x="265430" y="797052"/>
                </a:lnTo>
                <a:lnTo>
                  <a:pt x="270192" y="792480"/>
                </a:lnTo>
                <a:close/>
              </a:path>
              <a:path w="425450" h="878204">
                <a:moveTo>
                  <a:pt x="290830" y="807720"/>
                </a:moveTo>
                <a:lnTo>
                  <a:pt x="290830" y="798576"/>
                </a:lnTo>
                <a:lnTo>
                  <a:pt x="284480" y="792480"/>
                </a:lnTo>
                <a:lnTo>
                  <a:pt x="270192" y="792480"/>
                </a:lnTo>
                <a:lnTo>
                  <a:pt x="265430" y="797052"/>
                </a:lnTo>
                <a:lnTo>
                  <a:pt x="272515" y="803053"/>
                </a:lnTo>
                <a:lnTo>
                  <a:pt x="273050" y="803148"/>
                </a:lnTo>
                <a:lnTo>
                  <a:pt x="275590" y="805586"/>
                </a:lnTo>
                <a:lnTo>
                  <a:pt x="275590" y="801624"/>
                </a:lnTo>
                <a:lnTo>
                  <a:pt x="279400" y="807720"/>
                </a:lnTo>
                <a:lnTo>
                  <a:pt x="290830" y="807720"/>
                </a:lnTo>
                <a:close/>
              </a:path>
              <a:path w="425450" h="878204">
                <a:moveTo>
                  <a:pt x="272626" y="803148"/>
                </a:moveTo>
                <a:lnTo>
                  <a:pt x="265430" y="797052"/>
                </a:lnTo>
                <a:lnTo>
                  <a:pt x="272203" y="803148"/>
                </a:lnTo>
                <a:lnTo>
                  <a:pt x="272626" y="803148"/>
                </a:lnTo>
                <a:close/>
              </a:path>
              <a:path w="425450" h="878204">
                <a:moveTo>
                  <a:pt x="270510" y="15240"/>
                </a:moveTo>
                <a:lnTo>
                  <a:pt x="270510" y="6096"/>
                </a:lnTo>
                <a:lnTo>
                  <a:pt x="268393" y="4191"/>
                </a:lnTo>
                <a:lnTo>
                  <a:pt x="267970" y="4572"/>
                </a:lnTo>
                <a:lnTo>
                  <a:pt x="267970" y="16764"/>
                </a:lnTo>
                <a:lnTo>
                  <a:pt x="268393" y="17145"/>
                </a:lnTo>
                <a:lnTo>
                  <a:pt x="270510" y="15240"/>
                </a:lnTo>
                <a:close/>
              </a:path>
              <a:path w="425450" h="878204">
                <a:moveTo>
                  <a:pt x="268393" y="17145"/>
                </a:moveTo>
                <a:lnTo>
                  <a:pt x="267970" y="16764"/>
                </a:lnTo>
                <a:lnTo>
                  <a:pt x="267970" y="17526"/>
                </a:lnTo>
                <a:lnTo>
                  <a:pt x="268393" y="17145"/>
                </a:lnTo>
                <a:close/>
              </a:path>
              <a:path w="425450" h="878204">
                <a:moveTo>
                  <a:pt x="279400" y="0"/>
                </a:moveTo>
                <a:lnTo>
                  <a:pt x="276872" y="107"/>
                </a:lnTo>
                <a:lnTo>
                  <a:pt x="272515" y="481"/>
                </a:lnTo>
                <a:lnTo>
                  <a:pt x="268393" y="4191"/>
                </a:lnTo>
                <a:lnTo>
                  <a:pt x="270510" y="6096"/>
                </a:lnTo>
                <a:lnTo>
                  <a:pt x="270510" y="19050"/>
                </a:lnTo>
                <a:lnTo>
                  <a:pt x="272515" y="20854"/>
                </a:lnTo>
                <a:lnTo>
                  <a:pt x="276872" y="21228"/>
                </a:lnTo>
                <a:lnTo>
                  <a:pt x="279400" y="0"/>
                </a:lnTo>
                <a:close/>
              </a:path>
              <a:path w="425450" h="878204">
                <a:moveTo>
                  <a:pt x="270510" y="19050"/>
                </a:moveTo>
                <a:lnTo>
                  <a:pt x="270510" y="15240"/>
                </a:lnTo>
                <a:lnTo>
                  <a:pt x="268393" y="17145"/>
                </a:lnTo>
                <a:lnTo>
                  <a:pt x="270510" y="19050"/>
                </a:lnTo>
                <a:close/>
              </a:path>
              <a:path w="425450" h="878204">
                <a:moveTo>
                  <a:pt x="298450" y="803148"/>
                </a:moveTo>
                <a:lnTo>
                  <a:pt x="283718" y="789889"/>
                </a:lnTo>
                <a:lnTo>
                  <a:pt x="277580" y="785388"/>
                </a:lnTo>
                <a:lnTo>
                  <a:pt x="270192" y="792480"/>
                </a:lnTo>
                <a:lnTo>
                  <a:pt x="284480" y="792480"/>
                </a:lnTo>
                <a:lnTo>
                  <a:pt x="290830" y="798576"/>
                </a:lnTo>
                <a:lnTo>
                  <a:pt x="290830" y="807720"/>
                </a:lnTo>
                <a:lnTo>
                  <a:pt x="294163" y="807720"/>
                </a:lnTo>
                <a:lnTo>
                  <a:pt x="298450" y="803148"/>
                </a:lnTo>
                <a:close/>
              </a:path>
              <a:path w="425450" h="878204">
                <a:moveTo>
                  <a:pt x="279400" y="809625"/>
                </a:moveTo>
                <a:lnTo>
                  <a:pt x="279400" y="809244"/>
                </a:lnTo>
                <a:lnTo>
                  <a:pt x="276225" y="806196"/>
                </a:lnTo>
                <a:lnTo>
                  <a:pt x="272626" y="803148"/>
                </a:lnTo>
                <a:lnTo>
                  <a:pt x="272203" y="803148"/>
                </a:lnTo>
                <a:lnTo>
                  <a:pt x="279400" y="809625"/>
                </a:lnTo>
                <a:close/>
              </a:path>
              <a:path w="425450" h="878204">
                <a:moveTo>
                  <a:pt x="278130" y="0"/>
                </a:moveTo>
                <a:lnTo>
                  <a:pt x="273050" y="0"/>
                </a:lnTo>
                <a:lnTo>
                  <a:pt x="272515" y="481"/>
                </a:lnTo>
                <a:lnTo>
                  <a:pt x="278130" y="0"/>
                </a:lnTo>
                <a:close/>
              </a:path>
              <a:path w="425450" h="878204">
                <a:moveTo>
                  <a:pt x="276872" y="21228"/>
                </a:moveTo>
                <a:lnTo>
                  <a:pt x="272515" y="20854"/>
                </a:lnTo>
                <a:lnTo>
                  <a:pt x="273050" y="21336"/>
                </a:lnTo>
                <a:lnTo>
                  <a:pt x="276872" y="21228"/>
                </a:lnTo>
                <a:close/>
              </a:path>
              <a:path w="425450" h="878204">
                <a:moveTo>
                  <a:pt x="276225" y="806196"/>
                </a:moveTo>
                <a:lnTo>
                  <a:pt x="273050" y="803148"/>
                </a:lnTo>
                <a:lnTo>
                  <a:pt x="272626" y="803148"/>
                </a:lnTo>
                <a:lnTo>
                  <a:pt x="276225" y="806196"/>
                </a:lnTo>
                <a:close/>
              </a:path>
              <a:path w="425450" h="878204">
                <a:moveTo>
                  <a:pt x="274320" y="829360"/>
                </a:moveTo>
                <a:lnTo>
                  <a:pt x="272626" y="830580"/>
                </a:lnTo>
                <a:lnTo>
                  <a:pt x="273050" y="830580"/>
                </a:lnTo>
                <a:lnTo>
                  <a:pt x="274320" y="829360"/>
                </a:lnTo>
                <a:close/>
              </a:path>
              <a:path w="425450" h="878204">
                <a:moveTo>
                  <a:pt x="276860" y="827532"/>
                </a:moveTo>
                <a:lnTo>
                  <a:pt x="276544" y="827224"/>
                </a:lnTo>
                <a:lnTo>
                  <a:pt x="274320" y="829360"/>
                </a:lnTo>
                <a:lnTo>
                  <a:pt x="276860" y="827532"/>
                </a:lnTo>
                <a:close/>
              </a:path>
              <a:path w="425450" h="878204">
                <a:moveTo>
                  <a:pt x="279908" y="780288"/>
                </a:moveTo>
                <a:lnTo>
                  <a:pt x="279400" y="780288"/>
                </a:lnTo>
                <a:lnTo>
                  <a:pt x="275590" y="786384"/>
                </a:lnTo>
                <a:lnTo>
                  <a:pt x="275590" y="787298"/>
                </a:lnTo>
                <a:lnTo>
                  <a:pt x="276860" y="786079"/>
                </a:lnTo>
                <a:lnTo>
                  <a:pt x="276872" y="784840"/>
                </a:lnTo>
                <a:lnTo>
                  <a:pt x="279908" y="780288"/>
                </a:lnTo>
                <a:close/>
              </a:path>
              <a:path w="425450" h="878204">
                <a:moveTo>
                  <a:pt x="294163" y="807720"/>
                </a:moveTo>
                <a:lnTo>
                  <a:pt x="279400" y="807720"/>
                </a:lnTo>
                <a:lnTo>
                  <a:pt x="275590" y="801624"/>
                </a:lnTo>
                <a:lnTo>
                  <a:pt x="275590" y="805586"/>
                </a:lnTo>
                <a:lnTo>
                  <a:pt x="276225" y="806196"/>
                </a:lnTo>
                <a:lnTo>
                  <a:pt x="287020" y="815340"/>
                </a:lnTo>
                <a:lnTo>
                  <a:pt x="294163" y="807720"/>
                </a:lnTo>
                <a:close/>
              </a:path>
              <a:path w="425450" h="878204">
                <a:moveTo>
                  <a:pt x="290830" y="813816"/>
                </a:moveTo>
                <a:lnTo>
                  <a:pt x="290830" y="811276"/>
                </a:lnTo>
                <a:lnTo>
                  <a:pt x="287020" y="815340"/>
                </a:lnTo>
                <a:lnTo>
                  <a:pt x="276225" y="806196"/>
                </a:lnTo>
                <a:lnTo>
                  <a:pt x="279400" y="809244"/>
                </a:lnTo>
                <a:lnTo>
                  <a:pt x="279400" y="809625"/>
                </a:lnTo>
                <a:lnTo>
                  <a:pt x="285750" y="815340"/>
                </a:lnTo>
                <a:lnTo>
                  <a:pt x="285750" y="818692"/>
                </a:lnTo>
                <a:lnTo>
                  <a:pt x="290830" y="813816"/>
                </a:lnTo>
                <a:close/>
              </a:path>
              <a:path w="425450" h="878204">
                <a:moveTo>
                  <a:pt x="278341" y="825500"/>
                </a:moveTo>
                <a:lnTo>
                  <a:pt x="276544" y="827224"/>
                </a:lnTo>
                <a:lnTo>
                  <a:pt x="276860" y="827532"/>
                </a:lnTo>
                <a:lnTo>
                  <a:pt x="278341" y="825500"/>
                </a:lnTo>
                <a:close/>
              </a:path>
              <a:path w="425450" h="878204">
                <a:moveTo>
                  <a:pt x="286766" y="24079"/>
                </a:moveTo>
                <a:lnTo>
                  <a:pt x="284480" y="21336"/>
                </a:lnTo>
                <a:lnTo>
                  <a:pt x="276860" y="21336"/>
                </a:lnTo>
                <a:lnTo>
                  <a:pt x="286766" y="24079"/>
                </a:lnTo>
                <a:close/>
              </a:path>
              <a:path w="425450" h="878204">
                <a:moveTo>
                  <a:pt x="302260" y="792480"/>
                </a:moveTo>
                <a:lnTo>
                  <a:pt x="302260" y="786384"/>
                </a:lnTo>
                <a:lnTo>
                  <a:pt x="295910" y="780288"/>
                </a:lnTo>
                <a:lnTo>
                  <a:pt x="279908" y="780288"/>
                </a:lnTo>
                <a:lnTo>
                  <a:pt x="276860" y="784860"/>
                </a:lnTo>
                <a:lnTo>
                  <a:pt x="277580" y="785388"/>
                </a:lnTo>
                <a:lnTo>
                  <a:pt x="278130" y="784860"/>
                </a:lnTo>
                <a:lnTo>
                  <a:pt x="283718" y="789889"/>
                </a:lnTo>
                <a:lnTo>
                  <a:pt x="285750" y="791379"/>
                </a:lnTo>
                <a:lnTo>
                  <a:pt x="285750" y="786384"/>
                </a:lnTo>
                <a:lnTo>
                  <a:pt x="292100" y="792480"/>
                </a:lnTo>
                <a:lnTo>
                  <a:pt x="302260" y="792480"/>
                </a:lnTo>
                <a:close/>
              </a:path>
              <a:path w="425450" h="878204">
                <a:moveTo>
                  <a:pt x="277580" y="785388"/>
                </a:moveTo>
                <a:lnTo>
                  <a:pt x="276860" y="784860"/>
                </a:lnTo>
                <a:lnTo>
                  <a:pt x="276860" y="786079"/>
                </a:lnTo>
                <a:lnTo>
                  <a:pt x="277580" y="785388"/>
                </a:lnTo>
                <a:close/>
              </a:path>
              <a:path w="425450" h="878204">
                <a:moveTo>
                  <a:pt x="287337" y="1143"/>
                </a:moveTo>
                <a:lnTo>
                  <a:pt x="285750" y="0"/>
                </a:lnTo>
                <a:lnTo>
                  <a:pt x="279400" y="0"/>
                </a:lnTo>
                <a:lnTo>
                  <a:pt x="276872" y="21228"/>
                </a:lnTo>
                <a:lnTo>
                  <a:pt x="283210" y="21336"/>
                </a:lnTo>
                <a:lnTo>
                  <a:pt x="283210" y="6096"/>
                </a:lnTo>
                <a:lnTo>
                  <a:pt x="287337" y="1143"/>
                </a:lnTo>
                <a:close/>
              </a:path>
              <a:path w="425450" h="878204">
                <a:moveTo>
                  <a:pt x="283718" y="789889"/>
                </a:moveTo>
                <a:lnTo>
                  <a:pt x="278130" y="784860"/>
                </a:lnTo>
                <a:lnTo>
                  <a:pt x="277580" y="785388"/>
                </a:lnTo>
                <a:lnTo>
                  <a:pt x="283718" y="789889"/>
                </a:lnTo>
                <a:close/>
              </a:path>
              <a:path w="425450" h="878204">
                <a:moveTo>
                  <a:pt x="279400" y="824484"/>
                </a:moveTo>
                <a:lnTo>
                  <a:pt x="279400" y="824048"/>
                </a:lnTo>
                <a:lnTo>
                  <a:pt x="278341" y="825500"/>
                </a:lnTo>
                <a:lnTo>
                  <a:pt x="279400" y="824484"/>
                </a:lnTo>
                <a:close/>
              </a:path>
              <a:path w="425450" h="878204">
                <a:moveTo>
                  <a:pt x="309880" y="787908"/>
                </a:moveTo>
                <a:lnTo>
                  <a:pt x="287193" y="769758"/>
                </a:lnTo>
                <a:lnTo>
                  <a:pt x="286455" y="770466"/>
                </a:lnTo>
                <a:lnTo>
                  <a:pt x="279908" y="780288"/>
                </a:lnTo>
                <a:lnTo>
                  <a:pt x="295910" y="780288"/>
                </a:lnTo>
                <a:lnTo>
                  <a:pt x="302260" y="786384"/>
                </a:lnTo>
                <a:lnTo>
                  <a:pt x="302260" y="792480"/>
                </a:lnTo>
                <a:lnTo>
                  <a:pt x="306493" y="792480"/>
                </a:lnTo>
                <a:lnTo>
                  <a:pt x="309880" y="787908"/>
                </a:lnTo>
                <a:close/>
              </a:path>
              <a:path w="425450" h="878204">
                <a:moveTo>
                  <a:pt x="285750" y="818692"/>
                </a:moveTo>
                <a:lnTo>
                  <a:pt x="285750" y="815340"/>
                </a:lnTo>
                <a:lnTo>
                  <a:pt x="282416" y="819912"/>
                </a:lnTo>
                <a:lnTo>
                  <a:pt x="284480" y="819912"/>
                </a:lnTo>
                <a:lnTo>
                  <a:pt x="285750" y="818692"/>
                </a:lnTo>
                <a:close/>
              </a:path>
              <a:path w="425450" h="878204">
                <a:moveTo>
                  <a:pt x="292100" y="16764"/>
                </a:moveTo>
                <a:lnTo>
                  <a:pt x="292100" y="4572"/>
                </a:lnTo>
                <a:lnTo>
                  <a:pt x="287337" y="1143"/>
                </a:lnTo>
                <a:lnTo>
                  <a:pt x="283210" y="6096"/>
                </a:lnTo>
                <a:lnTo>
                  <a:pt x="283210" y="19812"/>
                </a:lnTo>
                <a:lnTo>
                  <a:pt x="284480" y="21336"/>
                </a:lnTo>
                <a:lnTo>
                  <a:pt x="285750" y="21336"/>
                </a:lnTo>
                <a:lnTo>
                  <a:pt x="292100" y="16764"/>
                </a:lnTo>
                <a:close/>
              </a:path>
              <a:path w="425450" h="878204">
                <a:moveTo>
                  <a:pt x="284480" y="21336"/>
                </a:moveTo>
                <a:lnTo>
                  <a:pt x="283210" y="19812"/>
                </a:lnTo>
                <a:lnTo>
                  <a:pt x="283210" y="21336"/>
                </a:lnTo>
                <a:lnTo>
                  <a:pt x="284480" y="21336"/>
                </a:lnTo>
                <a:close/>
              </a:path>
              <a:path w="425450" h="878204">
                <a:moveTo>
                  <a:pt x="302260" y="801624"/>
                </a:moveTo>
                <a:lnTo>
                  <a:pt x="302260" y="798195"/>
                </a:lnTo>
                <a:lnTo>
                  <a:pt x="299720" y="801624"/>
                </a:lnTo>
                <a:lnTo>
                  <a:pt x="283718" y="789889"/>
                </a:lnTo>
                <a:lnTo>
                  <a:pt x="298450" y="803148"/>
                </a:lnTo>
                <a:lnTo>
                  <a:pt x="298450" y="805281"/>
                </a:lnTo>
                <a:lnTo>
                  <a:pt x="302260" y="801624"/>
                </a:lnTo>
                <a:close/>
              </a:path>
              <a:path w="425450" h="878204">
                <a:moveTo>
                  <a:pt x="292100" y="18669"/>
                </a:moveTo>
                <a:lnTo>
                  <a:pt x="292100" y="16764"/>
                </a:lnTo>
                <a:lnTo>
                  <a:pt x="285750" y="21336"/>
                </a:lnTo>
                <a:lnTo>
                  <a:pt x="284480" y="21336"/>
                </a:lnTo>
                <a:lnTo>
                  <a:pt x="286766" y="24079"/>
                </a:lnTo>
                <a:lnTo>
                  <a:pt x="288290" y="24501"/>
                </a:lnTo>
                <a:lnTo>
                  <a:pt x="292100" y="18669"/>
                </a:lnTo>
                <a:close/>
              </a:path>
              <a:path w="425450" h="878204">
                <a:moveTo>
                  <a:pt x="288290" y="0"/>
                </a:moveTo>
                <a:lnTo>
                  <a:pt x="285750" y="0"/>
                </a:lnTo>
                <a:lnTo>
                  <a:pt x="287337" y="1143"/>
                </a:lnTo>
                <a:lnTo>
                  <a:pt x="288290" y="0"/>
                </a:lnTo>
                <a:close/>
              </a:path>
              <a:path w="425450" h="878204">
                <a:moveTo>
                  <a:pt x="286455" y="770466"/>
                </a:moveTo>
                <a:lnTo>
                  <a:pt x="285750" y="771144"/>
                </a:lnTo>
                <a:lnTo>
                  <a:pt x="285750" y="771525"/>
                </a:lnTo>
                <a:lnTo>
                  <a:pt x="286455" y="770466"/>
                </a:lnTo>
                <a:close/>
              </a:path>
              <a:path w="425450" h="878204">
                <a:moveTo>
                  <a:pt x="306493" y="792480"/>
                </a:moveTo>
                <a:lnTo>
                  <a:pt x="292100" y="792480"/>
                </a:lnTo>
                <a:lnTo>
                  <a:pt x="285750" y="786384"/>
                </a:lnTo>
                <a:lnTo>
                  <a:pt x="285750" y="791379"/>
                </a:lnTo>
                <a:lnTo>
                  <a:pt x="299720" y="801624"/>
                </a:lnTo>
                <a:lnTo>
                  <a:pt x="306493" y="792480"/>
                </a:lnTo>
                <a:close/>
              </a:path>
              <a:path w="425450" h="878204">
                <a:moveTo>
                  <a:pt x="287193" y="769758"/>
                </a:moveTo>
                <a:lnTo>
                  <a:pt x="287020" y="769620"/>
                </a:lnTo>
                <a:lnTo>
                  <a:pt x="286455" y="770466"/>
                </a:lnTo>
                <a:lnTo>
                  <a:pt x="287193" y="769758"/>
                </a:lnTo>
                <a:close/>
              </a:path>
              <a:path w="425450" h="878204">
                <a:moveTo>
                  <a:pt x="290830" y="25908"/>
                </a:moveTo>
                <a:lnTo>
                  <a:pt x="288652" y="24601"/>
                </a:lnTo>
                <a:lnTo>
                  <a:pt x="286766" y="24079"/>
                </a:lnTo>
                <a:lnTo>
                  <a:pt x="288290" y="25908"/>
                </a:lnTo>
                <a:lnTo>
                  <a:pt x="290830" y="25908"/>
                </a:lnTo>
                <a:close/>
              </a:path>
              <a:path w="425450" h="878204">
                <a:moveTo>
                  <a:pt x="321310" y="772668"/>
                </a:moveTo>
                <a:lnTo>
                  <a:pt x="299720" y="755904"/>
                </a:lnTo>
                <a:lnTo>
                  <a:pt x="287020" y="769620"/>
                </a:lnTo>
                <a:lnTo>
                  <a:pt x="287193" y="769758"/>
                </a:lnTo>
                <a:lnTo>
                  <a:pt x="292100" y="765048"/>
                </a:lnTo>
                <a:lnTo>
                  <a:pt x="307340" y="765048"/>
                </a:lnTo>
                <a:lnTo>
                  <a:pt x="313690" y="771144"/>
                </a:lnTo>
                <a:lnTo>
                  <a:pt x="313690" y="778764"/>
                </a:lnTo>
                <a:lnTo>
                  <a:pt x="316738" y="778764"/>
                </a:lnTo>
                <a:lnTo>
                  <a:pt x="321310" y="772668"/>
                </a:lnTo>
                <a:close/>
              </a:path>
              <a:path w="425450" h="878204">
                <a:moveTo>
                  <a:pt x="313690" y="778764"/>
                </a:moveTo>
                <a:lnTo>
                  <a:pt x="313690" y="771144"/>
                </a:lnTo>
                <a:lnTo>
                  <a:pt x="307340" y="765048"/>
                </a:lnTo>
                <a:lnTo>
                  <a:pt x="292100" y="765048"/>
                </a:lnTo>
                <a:lnTo>
                  <a:pt x="287193" y="769758"/>
                </a:lnTo>
                <a:lnTo>
                  <a:pt x="295910" y="776732"/>
                </a:lnTo>
                <a:lnTo>
                  <a:pt x="295910" y="771144"/>
                </a:lnTo>
                <a:lnTo>
                  <a:pt x="302260" y="778764"/>
                </a:lnTo>
                <a:lnTo>
                  <a:pt x="313690" y="778764"/>
                </a:lnTo>
                <a:close/>
              </a:path>
              <a:path w="425450" h="878204">
                <a:moveTo>
                  <a:pt x="295910" y="0"/>
                </a:moveTo>
                <a:lnTo>
                  <a:pt x="288290" y="0"/>
                </a:lnTo>
                <a:lnTo>
                  <a:pt x="287337" y="1143"/>
                </a:lnTo>
                <a:lnTo>
                  <a:pt x="292100" y="4572"/>
                </a:lnTo>
                <a:lnTo>
                  <a:pt x="292100" y="18669"/>
                </a:lnTo>
                <a:lnTo>
                  <a:pt x="294421" y="15187"/>
                </a:lnTo>
                <a:lnTo>
                  <a:pt x="295910" y="0"/>
                </a:lnTo>
                <a:close/>
              </a:path>
              <a:path w="425450" h="878204">
                <a:moveTo>
                  <a:pt x="294421" y="15187"/>
                </a:moveTo>
                <a:lnTo>
                  <a:pt x="288290" y="24384"/>
                </a:lnTo>
                <a:lnTo>
                  <a:pt x="288652" y="24601"/>
                </a:lnTo>
                <a:lnTo>
                  <a:pt x="293370" y="25908"/>
                </a:lnTo>
                <a:lnTo>
                  <a:pt x="294421" y="15187"/>
                </a:lnTo>
                <a:close/>
              </a:path>
              <a:path w="425450" h="878204">
                <a:moveTo>
                  <a:pt x="288652" y="24601"/>
                </a:moveTo>
                <a:lnTo>
                  <a:pt x="288290" y="24384"/>
                </a:lnTo>
                <a:lnTo>
                  <a:pt x="288652" y="24601"/>
                </a:lnTo>
                <a:close/>
              </a:path>
              <a:path w="425450" h="878204">
                <a:moveTo>
                  <a:pt x="293370" y="25908"/>
                </a:moveTo>
                <a:lnTo>
                  <a:pt x="288652" y="24601"/>
                </a:lnTo>
                <a:lnTo>
                  <a:pt x="290830" y="25908"/>
                </a:lnTo>
                <a:lnTo>
                  <a:pt x="293370" y="25908"/>
                </a:lnTo>
                <a:close/>
              </a:path>
              <a:path w="425450" h="878204">
                <a:moveTo>
                  <a:pt x="308610" y="27813"/>
                </a:moveTo>
                <a:lnTo>
                  <a:pt x="308610" y="19812"/>
                </a:lnTo>
                <a:lnTo>
                  <a:pt x="303530" y="25908"/>
                </a:lnTo>
                <a:lnTo>
                  <a:pt x="290830" y="25908"/>
                </a:lnTo>
                <a:lnTo>
                  <a:pt x="302768" y="33070"/>
                </a:lnTo>
                <a:lnTo>
                  <a:pt x="308610" y="27813"/>
                </a:lnTo>
                <a:close/>
              </a:path>
              <a:path w="425450" h="878204">
                <a:moveTo>
                  <a:pt x="308610" y="10668"/>
                </a:moveTo>
                <a:lnTo>
                  <a:pt x="308610" y="6096"/>
                </a:lnTo>
                <a:lnTo>
                  <a:pt x="306070" y="3048"/>
                </a:lnTo>
                <a:lnTo>
                  <a:pt x="303530" y="1524"/>
                </a:lnTo>
                <a:lnTo>
                  <a:pt x="294421" y="15187"/>
                </a:lnTo>
                <a:lnTo>
                  <a:pt x="293370" y="25908"/>
                </a:lnTo>
                <a:lnTo>
                  <a:pt x="299720" y="25908"/>
                </a:lnTo>
                <a:lnTo>
                  <a:pt x="299720" y="16764"/>
                </a:lnTo>
                <a:lnTo>
                  <a:pt x="306070" y="10668"/>
                </a:lnTo>
                <a:lnTo>
                  <a:pt x="308610" y="10668"/>
                </a:lnTo>
                <a:close/>
              </a:path>
              <a:path w="425450" h="878204">
                <a:moveTo>
                  <a:pt x="298450" y="805281"/>
                </a:moveTo>
                <a:lnTo>
                  <a:pt x="298450" y="803148"/>
                </a:lnTo>
                <a:lnTo>
                  <a:pt x="294163" y="807720"/>
                </a:lnTo>
                <a:lnTo>
                  <a:pt x="295910" y="807720"/>
                </a:lnTo>
                <a:lnTo>
                  <a:pt x="298450" y="805281"/>
                </a:lnTo>
                <a:close/>
              </a:path>
              <a:path w="425450" h="878204">
                <a:moveTo>
                  <a:pt x="306070" y="3048"/>
                </a:moveTo>
                <a:lnTo>
                  <a:pt x="303530" y="0"/>
                </a:lnTo>
                <a:lnTo>
                  <a:pt x="295910" y="0"/>
                </a:lnTo>
                <a:lnTo>
                  <a:pt x="294421" y="15187"/>
                </a:lnTo>
                <a:lnTo>
                  <a:pt x="303530" y="1524"/>
                </a:lnTo>
                <a:lnTo>
                  <a:pt x="306070" y="3048"/>
                </a:lnTo>
                <a:close/>
              </a:path>
              <a:path w="425450" h="878204">
                <a:moveTo>
                  <a:pt x="303784" y="749808"/>
                </a:moveTo>
                <a:lnTo>
                  <a:pt x="302260" y="749808"/>
                </a:lnTo>
                <a:lnTo>
                  <a:pt x="295910" y="757428"/>
                </a:lnTo>
                <a:lnTo>
                  <a:pt x="295910" y="760018"/>
                </a:lnTo>
                <a:lnTo>
                  <a:pt x="299720" y="755904"/>
                </a:lnTo>
                <a:lnTo>
                  <a:pt x="303784" y="749808"/>
                </a:lnTo>
                <a:close/>
              </a:path>
              <a:path w="425450" h="878204">
                <a:moveTo>
                  <a:pt x="316738" y="778764"/>
                </a:moveTo>
                <a:lnTo>
                  <a:pt x="302260" y="778764"/>
                </a:lnTo>
                <a:lnTo>
                  <a:pt x="295910" y="771144"/>
                </a:lnTo>
                <a:lnTo>
                  <a:pt x="295910" y="776732"/>
                </a:lnTo>
                <a:lnTo>
                  <a:pt x="309880" y="787908"/>
                </a:lnTo>
                <a:lnTo>
                  <a:pt x="316738" y="778764"/>
                </a:lnTo>
                <a:close/>
              </a:path>
              <a:path w="425450" h="878204">
                <a:moveTo>
                  <a:pt x="321310" y="12192"/>
                </a:moveTo>
                <a:lnTo>
                  <a:pt x="318770" y="10668"/>
                </a:lnTo>
                <a:lnTo>
                  <a:pt x="306070" y="10668"/>
                </a:lnTo>
                <a:lnTo>
                  <a:pt x="299720" y="16764"/>
                </a:lnTo>
                <a:lnTo>
                  <a:pt x="299720" y="25908"/>
                </a:lnTo>
                <a:lnTo>
                  <a:pt x="303530" y="25908"/>
                </a:lnTo>
                <a:lnTo>
                  <a:pt x="308610" y="19812"/>
                </a:lnTo>
                <a:lnTo>
                  <a:pt x="308610" y="27813"/>
                </a:lnTo>
                <a:lnTo>
                  <a:pt x="314325" y="22669"/>
                </a:lnTo>
                <a:lnTo>
                  <a:pt x="321310" y="12192"/>
                </a:lnTo>
                <a:close/>
              </a:path>
              <a:path w="425450" h="878204">
                <a:moveTo>
                  <a:pt x="302768" y="33070"/>
                </a:moveTo>
                <a:lnTo>
                  <a:pt x="299720" y="31242"/>
                </a:lnTo>
                <a:lnTo>
                  <a:pt x="299720" y="32004"/>
                </a:lnTo>
                <a:lnTo>
                  <a:pt x="302260" y="33832"/>
                </a:lnTo>
                <a:lnTo>
                  <a:pt x="302260" y="33528"/>
                </a:lnTo>
                <a:lnTo>
                  <a:pt x="302768" y="33070"/>
                </a:lnTo>
                <a:close/>
              </a:path>
              <a:path w="425450" h="878204">
                <a:moveTo>
                  <a:pt x="323850" y="762000"/>
                </a:moveTo>
                <a:lnTo>
                  <a:pt x="323850" y="757428"/>
                </a:lnTo>
                <a:lnTo>
                  <a:pt x="317500" y="749808"/>
                </a:lnTo>
                <a:lnTo>
                  <a:pt x="303784" y="749808"/>
                </a:lnTo>
                <a:lnTo>
                  <a:pt x="299720" y="755904"/>
                </a:lnTo>
                <a:lnTo>
                  <a:pt x="308610" y="762423"/>
                </a:lnTo>
                <a:lnTo>
                  <a:pt x="308610" y="755904"/>
                </a:lnTo>
                <a:lnTo>
                  <a:pt x="314960" y="762000"/>
                </a:lnTo>
                <a:lnTo>
                  <a:pt x="323850" y="762000"/>
                </a:lnTo>
                <a:close/>
              </a:path>
              <a:path w="425450" h="878204">
                <a:moveTo>
                  <a:pt x="322580" y="772668"/>
                </a:moveTo>
                <a:lnTo>
                  <a:pt x="299720" y="755904"/>
                </a:lnTo>
                <a:lnTo>
                  <a:pt x="321310" y="772668"/>
                </a:lnTo>
                <a:lnTo>
                  <a:pt x="321310" y="774192"/>
                </a:lnTo>
                <a:lnTo>
                  <a:pt x="322580" y="772668"/>
                </a:lnTo>
                <a:close/>
              </a:path>
              <a:path w="425450" h="878204">
                <a:moveTo>
                  <a:pt x="334587" y="27432"/>
                </a:moveTo>
                <a:lnTo>
                  <a:pt x="322580" y="15240"/>
                </a:lnTo>
                <a:lnTo>
                  <a:pt x="314325" y="22669"/>
                </a:lnTo>
                <a:lnTo>
                  <a:pt x="306070" y="35052"/>
                </a:lnTo>
                <a:lnTo>
                  <a:pt x="302768" y="33070"/>
                </a:lnTo>
                <a:lnTo>
                  <a:pt x="302260" y="33528"/>
                </a:lnTo>
                <a:lnTo>
                  <a:pt x="303291" y="34575"/>
                </a:lnTo>
                <a:lnTo>
                  <a:pt x="306070" y="36576"/>
                </a:lnTo>
                <a:lnTo>
                  <a:pt x="314960" y="36576"/>
                </a:lnTo>
                <a:lnTo>
                  <a:pt x="314960" y="33528"/>
                </a:lnTo>
                <a:lnTo>
                  <a:pt x="321310" y="27432"/>
                </a:lnTo>
                <a:lnTo>
                  <a:pt x="334587" y="27432"/>
                </a:lnTo>
                <a:close/>
              </a:path>
              <a:path w="425450" h="878204">
                <a:moveTo>
                  <a:pt x="303291" y="34575"/>
                </a:moveTo>
                <a:lnTo>
                  <a:pt x="302260" y="33528"/>
                </a:lnTo>
                <a:lnTo>
                  <a:pt x="302260" y="33832"/>
                </a:lnTo>
                <a:lnTo>
                  <a:pt x="303291" y="34575"/>
                </a:lnTo>
                <a:close/>
              </a:path>
              <a:path w="425450" h="878204">
                <a:moveTo>
                  <a:pt x="314325" y="22669"/>
                </a:moveTo>
                <a:lnTo>
                  <a:pt x="302768" y="33070"/>
                </a:lnTo>
                <a:lnTo>
                  <a:pt x="306070" y="35052"/>
                </a:lnTo>
                <a:lnTo>
                  <a:pt x="314325" y="22669"/>
                </a:lnTo>
                <a:close/>
              </a:path>
              <a:path w="425450" h="878204">
                <a:moveTo>
                  <a:pt x="325120" y="43688"/>
                </a:moveTo>
                <a:lnTo>
                  <a:pt x="325120" y="32004"/>
                </a:lnTo>
                <a:lnTo>
                  <a:pt x="321310" y="36576"/>
                </a:lnTo>
                <a:lnTo>
                  <a:pt x="306070" y="36576"/>
                </a:lnTo>
                <a:lnTo>
                  <a:pt x="303291" y="34575"/>
                </a:lnTo>
                <a:lnTo>
                  <a:pt x="317500" y="49002"/>
                </a:lnTo>
                <a:lnTo>
                  <a:pt x="317500" y="48768"/>
                </a:lnTo>
                <a:lnTo>
                  <a:pt x="325120" y="43688"/>
                </a:lnTo>
                <a:close/>
              </a:path>
              <a:path w="425450" h="878204">
                <a:moveTo>
                  <a:pt x="332740" y="757428"/>
                </a:moveTo>
                <a:lnTo>
                  <a:pt x="309880" y="740664"/>
                </a:lnTo>
                <a:lnTo>
                  <a:pt x="303784" y="749808"/>
                </a:lnTo>
                <a:lnTo>
                  <a:pt x="317500" y="749808"/>
                </a:lnTo>
                <a:lnTo>
                  <a:pt x="323850" y="757428"/>
                </a:lnTo>
                <a:lnTo>
                  <a:pt x="323850" y="762000"/>
                </a:lnTo>
                <a:lnTo>
                  <a:pt x="329692" y="762000"/>
                </a:lnTo>
                <a:lnTo>
                  <a:pt x="332740" y="757428"/>
                </a:lnTo>
                <a:close/>
              </a:path>
              <a:path w="425450" h="878204">
                <a:moveTo>
                  <a:pt x="318770" y="10668"/>
                </a:moveTo>
                <a:lnTo>
                  <a:pt x="306070" y="3048"/>
                </a:lnTo>
                <a:lnTo>
                  <a:pt x="308610" y="6096"/>
                </a:lnTo>
                <a:lnTo>
                  <a:pt x="308610" y="10668"/>
                </a:lnTo>
                <a:lnTo>
                  <a:pt x="318770" y="10668"/>
                </a:lnTo>
                <a:close/>
              </a:path>
              <a:path w="425450" h="878204">
                <a:moveTo>
                  <a:pt x="313690" y="786384"/>
                </a:moveTo>
                <a:lnTo>
                  <a:pt x="313690" y="782828"/>
                </a:lnTo>
                <a:lnTo>
                  <a:pt x="306493" y="792480"/>
                </a:lnTo>
                <a:lnTo>
                  <a:pt x="307340" y="792480"/>
                </a:lnTo>
                <a:lnTo>
                  <a:pt x="313690" y="786384"/>
                </a:lnTo>
                <a:close/>
              </a:path>
              <a:path w="425450" h="878204">
                <a:moveTo>
                  <a:pt x="313266" y="736193"/>
                </a:moveTo>
                <a:lnTo>
                  <a:pt x="308610" y="740664"/>
                </a:lnTo>
                <a:lnTo>
                  <a:pt x="308610" y="742569"/>
                </a:lnTo>
                <a:lnTo>
                  <a:pt x="309880" y="740664"/>
                </a:lnTo>
                <a:lnTo>
                  <a:pt x="313266" y="736193"/>
                </a:lnTo>
                <a:close/>
              </a:path>
              <a:path w="425450" h="878204">
                <a:moveTo>
                  <a:pt x="329692" y="762000"/>
                </a:moveTo>
                <a:lnTo>
                  <a:pt x="314960" y="762000"/>
                </a:lnTo>
                <a:lnTo>
                  <a:pt x="308610" y="755904"/>
                </a:lnTo>
                <a:lnTo>
                  <a:pt x="308610" y="762423"/>
                </a:lnTo>
                <a:lnTo>
                  <a:pt x="322580" y="772668"/>
                </a:lnTo>
                <a:lnTo>
                  <a:pt x="329692" y="762000"/>
                </a:lnTo>
                <a:close/>
              </a:path>
              <a:path w="425450" h="878204">
                <a:moveTo>
                  <a:pt x="336550" y="745236"/>
                </a:moveTo>
                <a:lnTo>
                  <a:pt x="336550" y="740664"/>
                </a:lnTo>
                <a:lnTo>
                  <a:pt x="330200" y="734568"/>
                </a:lnTo>
                <a:lnTo>
                  <a:pt x="314960" y="734568"/>
                </a:lnTo>
                <a:lnTo>
                  <a:pt x="313266" y="736193"/>
                </a:lnTo>
                <a:lnTo>
                  <a:pt x="309880" y="740664"/>
                </a:lnTo>
                <a:lnTo>
                  <a:pt x="318770" y="746590"/>
                </a:lnTo>
                <a:lnTo>
                  <a:pt x="318770" y="739140"/>
                </a:lnTo>
                <a:lnTo>
                  <a:pt x="325120" y="745236"/>
                </a:lnTo>
                <a:lnTo>
                  <a:pt x="336550" y="745236"/>
                </a:lnTo>
                <a:close/>
              </a:path>
              <a:path w="425450" h="878204">
                <a:moveTo>
                  <a:pt x="336550" y="755904"/>
                </a:moveTo>
                <a:lnTo>
                  <a:pt x="336550" y="750874"/>
                </a:lnTo>
                <a:lnTo>
                  <a:pt x="332740" y="755904"/>
                </a:lnTo>
                <a:lnTo>
                  <a:pt x="309880" y="740664"/>
                </a:lnTo>
                <a:lnTo>
                  <a:pt x="332740" y="757428"/>
                </a:lnTo>
                <a:lnTo>
                  <a:pt x="332740" y="759561"/>
                </a:lnTo>
                <a:lnTo>
                  <a:pt x="336550" y="755904"/>
                </a:lnTo>
                <a:close/>
              </a:path>
              <a:path w="425450" h="878204">
                <a:moveTo>
                  <a:pt x="345440" y="739140"/>
                </a:moveTo>
                <a:lnTo>
                  <a:pt x="322580" y="725424"/>
                </a:lnTo>
                <a:lnTo>
                  <a:pt x="322580" y="723900"/>
                </a:lnTo>
                <a:lnTo>
                  <a:pt x="313266" y="736193"/>
                </a:lnTo>
                <a:lnTo>
                  <a:pt x="314960" y="734568"/>
                </a:lnTo>
                <a:lnTo>
                  <a:pt x="322580" y="734568"/>
                </a:lnTo>
                <a:lnTo>
                  <a:pt x="322580" y="725424"/>
                </a:lnTo>
                <a:lnTo>
                  <a:pt x="323139" y="724273"/>
                </a:lnTo>
                <a:lnTo>
                  <a:pt x="323139" y="734568"/>
                </a:lnTo>
                <a:lnTo>
                  <a:pt x="330200" y="734568"/>
                </a:lnTo>
                <a:lnTo>
                  <a:pt x="336550" y="740664"/>
                </a:lnTo>
                <a:lnTo>
                  <a:pt x="336550" y="745236"/>
                </a:lnTo>
                <a:lnTo>
                  <a:pt x="340360" y="745236"/>
                </a:lnTo>
                <a:lnTo>
                  <a:pt x="342053" y="743610"/>
                </a:lnTo>
                <a:lnTo>
                  <a:pt x="345440" y="739140"/>
                </a:lnTo>
                <a:close/>
              </a:path>
              <a:path w="425450" h="878204">
                <a:moveTo>
                  <a:pt x="321310" y="16383"/>
                </a:moveTo>
                <a:lnTo>
                  <a:pt x="321310" y="12192"/>
                </a:lnTo>
                <a:lnTo>
                  <a:pt x="314325" y="22669"/>
                </a:lnTo>
                <a:lnTo>
                  <a:pt x="321310" y="16383"/>
                </a:lnTo>
                <a:close/>
              </a:path>
              <a:path w="425450" h="878204">
                <a:moveTo>
                  <a:pt x="339090" y="32004"/>
                </a:moveTo>
                <a:lnTo>
                  <a:pt x="334587" y="27432"/>
                </a:lnTo>
                <a:lnTo>
                  <a:pt x="321310" y="27432"/>
                </a:lnTo>
                <a:lnTo>
                  <a:pt x="314960" y="33528"/>
                </a:lnTo>
                <a:lnTo>
                  <a:pt x="314960" y="36576"/>
                </a:lnTo>
                <a:lnTo>
                  <a:pt x="321310" y="36576"/>
                </a:lnTo>
                <a:lnTo>
                  <a:pt x="325120" y="32004"/>
                </a:lnTo>
                <a:lnTo>
                  <a:pt x="325120" y="43688"/>
                </a:lnTo>
                <a:lnTo>
                  <a:pt x="328930" y="41148"/>
                </a:lnTo>
                <a:lnTo>
                  <a:pt x="339090" y="32004"/>
                </a:lnTo>
                <a:close/>
              </a:path>
              <a:path w="425450" h="878204">
                <a:moveTo>
                  <a:pt x="321105" y="54667"/>
                </a:moveTo>
                <a:lnTo>
                  <a:pt x="317877" y="49385"/>
                </a:lnTo>
                <a:lnTo>
                  <a:pt x="314960" y="46423"/>
                </a:lnTo>
                <a:lnTo>
                  <a:pt x="314960" y="48768"/>
                </a:lnTo>
                <a:lnTo>
                  <a:pt x="321105" y="54667"/>
                </a:lnTo>
                <a:close/>
              </a:path>
              <a:path w="425450" h="878204">
                <a:moveTo>
                  <a:pt x="321310" y="774192"/>
                </a:moveTo>
                <a:lnTo>
                  <a:pt x="321310" y="772668"/>
                </a:lnTo>
                <a:lnTo>
                  <a:pt x="316738" y="778764"/>
                </a:lnTo>
                <a:lnTo>
                  <a:pt x="317500" y="778764"/>
                </a:lnTo>
                <a:lnTo>
                  <a:pt x="321310" y="774192"/>
                </a:lnTo>
                <a:close/>
              </a:path>
              <a:path w="425450" h="878204">
                <a:moveTo>
                  <a:pt x="328930" y="41148"/>
                </a:moveTo>
                <a:lnTo>
                  <a:pt x="317500" y="48768"/>
                </a:lnTo>
                <a:lnTo>
                  <a:pt x="317877" y="49385"/>
                </a:lnTo>
                <a:lnTo>
                  <a:pt x="318770" y="50292"/>
                </a:lnTo>
                <a:lnTo>
                  <a:pt x="328930" y="41148"/>
                </a:lnTo>
                <a:close/>
              </a:path>
              <a:path w="425450" h="878204">
                <a:moveTo>
                  <a:pt x="317877" y="49385"/>
                </a:moveTo>
                <a:lnTo>
                  <a:pt x="317500" y="48768"/>
                </a:lnTo>
                <a:lnTo>
                  <a:pt x="317500" y="49002"/>
                </a:lnTo>
                <a:lnTo>
                  <a:pt x="317877" y="49385"/>
                </a:lnTo>
                <a:close/>
              </a:path>
              <a:path w="425450" h="878204">
                <a:moveTo>
                  <a:pt x="352527" y="53438"/>
                </a:moveTo>
                <a:lnTo>
                  <a:pt x="340360" y="33528"/>
                </a:lnTo>
                <a:lnTo>
                  <a:pt x="328930" y="41148"/>
                </a:lnTo>
                <a:lnTo>
                  <a:pt x="318770" y="50292"/>
                </a:lnTo>
                <a:lnTo>
                  <a:pt x="317877" y="49385"/>
                </a:lnTo>
                <a:lnTo>
                  <a:pt x="321105" y="54667"/>
                </a:lnTo>
                <a:lnTo>
                  <a:pt x="321310" y="54864"/>
                </a:lnTo>
                <a:lnTo>
                  <a:pt x="331152" y="54864"/>
                </a:lnTo>
                <a:lnTo>
                  <a:pt x="334010" y="50292"/>
                </a:lnTo>
                <a:lnTo>
                  <a:pt x="340360" y="50292"/>
                </a:lnTo>
                <a:lnTo>
                  <a:pt x="341630" y="48768"/>
                </a:lnTo>
                <a:lnTo>
                  <a:pt x="341630" y="50292"/>
                </a:lnTo>
                <a:lnTo>
                  <a:pt x="349250" y="50292"/>
                </a:lnTo>
                <a:lnTo>
                  <a:pt x="352527" y="53438"/>
                </a:lnTo>
                <a:close/>
              </a:path>
              <a:path w="425450" h="878204">
                <a:moveTo>
                  <a:pt x="325120" y="17819"/>
                </a:moveTo>
                <a:lnTo>
                  <a:pt x="325120" y="16764"/>
                </a:lnTo>
                <a:lnTo>
                  <a:pt x="321310" y="10668"/>
                </a:lnTo>
                <a:lnTo>
                  <a:pt x="318770" y="10668"/>
                </a:lnTo>
                <a:lnTo>
                  <a:pt x="321310" y="12192"/>
                </a:lnTo>
                <a:lnTo>
                  <a:pt x="321310" y="16383"/>
                </a:lnTo>
                <a:lnTo>
                  <a:pt x="322580" y="15240"/>
                </a:lnTo>
                <a:lnTo>
                  <a:pt x="325120" y="17819"/>
                </a:lnTo>
                <a:close/>
              </a:path>
              <a:path w="425450" h="878204">
                <a:moveTo>
                  <a:pt x="326284" y="717804"/>
                </a:moveTo>
                <a:lnTo>
                  <a:pt x="325120" y="717804"/>
                </a:lnTo>
                <a:lnTo>
                  <a:pt x="318770" y="723900"/>
                </a:lnTo>
                <a:lnTo>
                  <a:pt x="318770" y="728929"/>
                </a:lnTo>
                <a:lnTo>
                  <a:pt x="322580" y="723900"/>
                </a:lnTo>
                <a:lnTo>
                  <a:pt x="323139" y="724273"/>
                </a:lnTo>
                <a:lnTo>
                  <a:pt x="326284" y="717804"/>
                </a:lnTo>
                <a:close/>
              </a:path>
              <a:path w="425450" h="878204">
                <a:moveTo>
                  <a:pt x="342053" y="743610"/>
                </a:moveTo>
                <a:lnTo>
                  <a:pt x="340360" y="745236"/>
                </a:lnTo>
                <a:lnTo>
                  <a:pt x="325120" y="745236"/>
                </a:lnTo>
                <a:lnTo>
                  <a:pt x="318770" y="739140"/>
                </a:lnTo>
                <a:lnTo>
                  <a:pt x="318770" y="746590"/>
                </a:lnTo>
                <a:lnTo>
                  <a:pt x="332740" y="755904"/>
                </a:lnTo>
                <a:lnTo>
                  <a:pt x="342053" y="743610"/>
                </a:lnTo>
                <a:close/>
              </a:path>
              <a:path w="425450" h="878204">
                <a:moveTo>
                  <a:pt x="331152" y="54864"/>
                </a:moveTo>
                <a:lnTo>
                  <a:pt x="321310" y="54864"/>
                </a:lnTo>
                <a:lnTo>
                  <a:pt x="321105" y="54667"/>
                </a:lnTo>
                <a:lnTo>
                  <a:pt x="330200" y="69549"/>
                </a:lnTo>
                <a:lnTo>
                  <a:pt x="330200" y="56388"/>
                </a:lnTo>
                <a:lnTo>
                  <a:pt x="331152" y="54864"/>
                </a:lnTo>
                <a:close/>
              </a:path>
              <a:path w="425450" h="878204">
                <a:moveTo>
                  <a:pt x="345440" y="739140"/>
                </a:moveTo>
                <a:lnTo>
                  <a:pt x="323139" y="724273"/>
                </a:lnTo>
                <a:lnTo>
                  <a:pt x="322580" y="725424"/>
                </a:lnTo>
                <a:lnTo>
                  <a:pt x="345440" y="739140"/>
                </a:lnTo>
                <a:close/>
              </a:path>
              <a:path w="425450" h="878204">
                <a:moveTo>
                  <a:pt x="323850" y="771144"/>
                </a:moveTo>
                <a:lnTo>
                  <a:pt x="323850" y="770763"/>
                </a:lnTo>
                <a:lnTo>
                  <a:pt x="322580" y="772668"/>
                </a:lnTo>
                <a:lnTo>
                  <a:pt x="323850" y="771144"/>
                </a:lnTo>
                <a:close/>
              </a:path>
              <a:path w="425450" h="878204">
                <a:moveTo>
                  <a:pt x="346710" y="726948"/>
                </a:moveTo>
                <a:lnTo>
                  <a:pt x="346710" y="723900"/>
                </a:lnTo>
                <a:lnTo>
                  <a:pt x="340360" y="717804"/>
                </a:lnTo>
                <a:lnTo>
                  <a:pt x="326284" y="717804"/>
                </a:lnTo>
                <a:lnTo>
                  <a:pt x="323139" y="724273"/>
                </a:lnTo>
                <a:lnTo>
                  <a:pt x="330200" y="728980"/>
                </a:lnTo>
                <a:lnTo>
                  <a:pt x="330200" y="720852"/>
                </a:lnTo>
                <a:lnTo>
                  <a:pt x="336550" y="726948"/>
                </a:lnTo>
                <a:lnTo>
                  <a:pt x="346710" y="726948"/>
                </a:lnTo>
                <a:close/>
              </a:path>
              <a:path w="425450" h="878204">
                <a:moveTo>
                  <a:pt x="355600" y="720852"/>
                </a:moveTo>
                <a:lnTo>
                  <a:pt x="331470" y="707136"/>
                </a:lnTo>
                <a:lnTo>
                  <a:pt x="326284" y="717804"/>
                </a:lnTo>
                <a:lnTo>
                  <a:pt x="340360" y="717804"/>
                </a:lnTo>
                <a:lnTo>
                  <a:pt x="346710" y="723900"/>
                </a:lnTo>
                <a:lnTo>
                  <a:pt x="346710" y="726948"/>
                </a:lnTo>
                <a:lnTo>
                  <a:pt x="351790" y="726948"/>
                </a:lnTo>
                <a:lnTo>
                  <a:pt x="353060" y="725424"/>
                </a:lnTo>
                <a:lnTo>
                  <a:pt x="355600" y="720852"/>
                </a:lnTo>
                <a:close/>
              </a:path>
              <a:path w="425450" h="878204">
                <a:moveTo>
                  <a:pt x="339090" y="34374"/>
                </a:moveTo>
                <a:lnTo>
                  <a:pt x="339090" y="32004"/>
                </a:lnTo>
                <a:lnTo>
                  <a:pt x="328930" y="41148"/>
                </a:lnTo>
                <a:lnTo>
                  <a:pt x="339090" y="34374"/>
                </a:lnTo>
                <a:close/>
              </a:path>
              <a:path w="425450" h="878204">
                <a:moveTo>
                  <a:pt x="332740" y="759561"/>
                </a:moveTo>
                <a:lnTo>
                  <a:pt x="332740" y="757428"/>
                </a:lnTo>
                <a:lnTo>
                  <a:pt x="329692" y="762000"/>
                </a:lnTo>
                <a:lnTo>
                  <a:pt x="330200" y="762000"/>
                </a:lnTo>
                <a:lnTo>
                  <a:pt x="332740" y="759561"/>
                </a:lnTo>
                <a:close/>
              </a:path>
              <a:path w="425450" h="878204">
                <a:moveTo>
                  <a:pt x="354330" y="56388"/>
                </a:moveTo>
                <a:lnTo>
                  <a:pt x="352515" y="53427"/>
                </a:lnTo>
                <a:lnTo>
                  <a:pt x="349250" y="50292"/>
                </a:lnTo>
                <a:lnTo>
                  <a:pt x="340360" y="50292"/>
                </a:lnTo>
                <a:lnTo>
                  <a:pt x="336550" y="54864"/>
                </a:lnTo>
                <a:lnTo>
                  <a:pt x="331152" y="54864"/>
                </a:lnTo>
                <a:lnTo>
                  <a:pt x="330200" y="56388"/>
                </a:lnTo>
                <a:lnTo>
                  <a:pt x="330200" y="68580"/>
                </a:lnTo>
                <a:lnTo>
                  <a:pt x="347543" y="60912"/>
                </a:lnTo>
                <a:lnTo>
                  <a:pt x="354330" y="56388"/>
                </a:lnTo>
                <a:close/>
              </a:path>
              <a:path w="425450" h="878204">
                <a:moveTo>
                  <a:pt x="347543" y="60912"/>
                </a:moveTo>
                <a:lnTo>
                  <a:pt x="330200" y="68580"/>
                </a:lnTo>
                <a:lnTo>
                  <a:pt x="331744" y="71444"/>
                </a:lnTo>
                <a:lnTo>
                  <a:pt x="347543" y="60912"/>
                </a:lnTo>
                <a:close/>
              </a:path>
              <a:path w="425450" h="878204">
                <a:moveTo>
                  <a:pt x="331744" y="71444"/>
                </a:moveTo>
                <a:lnTo>
                  <a:pt x="330200" y="68580"/>
                </a:lnTo>
                <a:lnTo>
                  <a:pt x="330200" y="69549"/>
                </a:lnTo>
                <a:lnTo>
                  <a:pt x="331470" y="71628"/>
                </a:lnTo>
                <a:lnTo>
                  <a:pt x="331744" y="71444"/>
                </a:lnTo>
                <a:close/>
              </a:path>
              <a:path w="425450" h="878204">
                <a:moveTo>
                  <a:pt x="335130" y="77724"/>
                </a:moveTo>
                <a:lnTo>
                  <a:pt x="331744" y="71444"/>
                </a:lnTo>
                <a:lnTo>
                  <a:pt x="331470" y="71628"/>
                </a:lnTo>
                <a:lnTo>
                  <a:pt x="330200" y="69549"/>
                </a:lnTo>
                <a:lnTo>
                  <a:pt x="330200" y="71628"/>
                </a:lnTo>
                <a:lnTo>
                  <a:pt x="334010" y="77724"/>
                </a:lnTo>
                <a:lnTo>
                  <a:pt x="335130" y="77724"/>
                </a:lnTo>
                <a:close/>
              </a:path>
              <a:path w="425450" h="878204">
                <a:moveTo>
                  <a:pt x="335445" y="700576"/>
                </a:moveTo>
                <a:lnTo>
                  <a:pt x="330200" y="705612"/>
                </a:lnTo>
                <a:lnTo>
                  <a:pt x="330200" y="709748"/>
                </a:lnTo>
                <a:lnTo>
                  <a:pt x="331470" y="707136"/>
                </a:lnTo>
                <a:lnTo>
                  <a:pt x="335445" y="700576"/>
                </a:lnTo>
                <a:close/>
              </a:path>
              <a:path w="425450" h="878204">
                <a:moveTo>
                  <a:pt x="353060" y="725424"/>
                </a:moveTo>
                <a:lnTo>
                  <a:pt x="351790" y="726948"/>
                </a:lnTo>
                <a:lnTo>
                  <a:pt x="336550" y="726948"/>
                </a:lnTo>
                <a:lnTo>
                  <a:pt x="330200" y="720852"/>
                </a:lnTo>
                <a:lnTo>
                  <a:pt x="330200" y="728980"/>
                </a:lnTo>
                <a:lnTo>
                  <a:pt x="345440" y="739140"/>
                </a:lnTo>
                <a:lnTo>
                  <a:pt x="353060" y="725424"/>
                </a:lnTo>
                <a:close/>
              </a:path>
              <a:path w="425450" h="878204">
                <a:moveTo>
                  <a:pt x="340360" y="50292"/>
                </a:moveTo>
                <a:lnTo>
                  <a:pt x="334010" y="50292"/>
                </a:lnTo>
                <a:lnTo>
                  <a:pt x="331152" y="54864"/>
                </a:lnTo>
                <a:lnTo>
                  <a:pt x="336550" y="54864"/>
                </a:lnTo>
                <a:lnTo>
                  <a:pt x="340360" y="50292"/>
                </a:lnTo>
                <a:close/>
              </a:path>
              <a:path w="425450" h="878204">
                <a:moveTo>
                  <a:pt x="356870" y="710184"/>
                </a:moveTo>
                <a:lnTo>
                  <a:pt x="356870" y="705612"/>
                </a:lnTo>
                <a:lnTo>
                  <a:pt x="351790" y="699516"/>
                </a:lnTo>
                <a:lnTo>
                  <a:pt x="336550" y="699516"/>
                </a:lnTo>
                <a:lnTo>
                  <a:pt x="335445" y="700576"/>
                </a:lnTo>
                <a:lnTo>
                  <a:pt x="331470" y="707136"/>
                </a:lnTo>
                <a:lnTo>
                  <a:pt x="340360" y="712189"/>
                </a:lnTo>
                <a:lnTo>
                  <a:pt x="340360" y="704088"/>
                </a:lnTo>
                <a:lnTo>
                  <a:pt x="346710" y="710184"/>
                </a:lnTo>
                <a:lnTo>
                  <a:pt x="356870" y="710184"/>
                </a:lnTo>
                <a:close/>
              </a:path>
              <a:path w="425450" h="878204">
                <a:moveTo>
                  <a:pt x="365922" y="78145"/>
                </a:moveTo>
                <a:lnTo>
                  <a:pt x="354330" y="57912"/>
                </a:lnTo>
                <a:lnTo>
                  <a:pt x="347543" y="60912"/>
                </a:lnTo>
                <a:lnTo>
                  <a:pt x="331744" y="71444"/>
                </a:lnTo>
                <a:lnTo>
                  <a:pt x="335130" y="77724"/>
                </a:lnTo>
                <a:lnTo>
                  <a:pt x="345863" y="77724"/>
                </a:lnTo>
                <a:lnTo>
                  <a:pt x="347980" y="76200"/>
                </a:lnTo>
                <a:lnTo>
                  <a:pt x="350837" y="76200"/>
                </a:lnTo>
                <a:lnTo>
                  <a:pt x="355600" y="71628"/>
                </a:lnTo>
                <a:lnTo>
                  <a:pt x="355600" y="76200"/>
                </a:lnTo>
                <a:lnTo>
                  <a:pt x="363220" y="76200"/>
                </a:lnTo>
                <a:lnTo>
                  <a:pt x="365922" y="78145"/>
                </a:lnTo>
                <a:close/>
              </a:path>
              <a:path w="425450" h="878204">
                <a:moveTo>
                  <a:pt x="341630" y="35606"/>
                </a:moveTo>
                <a:lnTo>
                  <a:pt x="341630" y="33528"/>
                </a:lnTo>
                <a:lnTo>
                  <a:pt x="336550" y="27432"/>
                </a:lnTo>
                <a:lnTo>
                  <a:pt x="334587" y="27432"/>
                </a:lnTo>
                <a:lnTo>
                  <a:pt x="339090" y="32004"/>
                </a:lnTo>
                <a:lnTo>
                  <a:pt x="339090" y="34374"/>
                </a:lnTo>
                <a:lnTo>
                  <a:pt x="340360" y="33528"/>
                </a:lnTo>
                <a:lnTo>
                  <a:pt x="341630" y="35606"/>
                </a:lnTo>
                <a:close/>
              </a:path>
              <a:path w="425450" h="878204">
                <a:moveTo>
                  <a:pt x="345863" y="77724"/>
                </a:moveTo>
                <a:lnTo>
                  <a:pt x="335130" y="77724"/>
                </a:lnTo>
                <a:lnTo>
                  <a:pt x="341630" y="89777"/>
                </a:lnTo>
                <a:lnTo>
                  <a:pt x="341630" y="80772"/>
                </a:lnTo>
                <a:lnTo>
                  <a:pt x="345863" y="77724"/>
                </a:lnTo>
                <a:close/>
              </a:path>
              <a:path w="425450" h="878204">
                <a:moveTo>
                  <a:pt x="364490" y="702564"/>
                </a:moveTo>
                <a:lnTo>
                  <a:pt x="341630" y="690372"/>
                </a:lnTo>
                <a:lnTo>
                  <a:pt x="335445" y="700576"/>
                </a:lnTo>
                <a:lnTo>
                  <a:pt x="336550" y="699516"/>
                </a:lnTo>
                <a:lnTo>
                  <a:pt x="351790" y="699516"/>
                </a:lnTo>
                <a:lnTo>
                  <a:pt x="356870" y="705612"/>
                </a:lnTo>
                <a:lnTo>
                  <a:pt x="356870" y="710184"/>
                </a:lnTo>
                <a:lnTo>
                  <a:pt x="360785" y="710184"/>
                </a:lnTo>
                <a:lnTo>
                  <a:pt x="364490" y="702564"/>
                </a:lnTo>
                <a:close/>
              </a:path>
              <a:path w="425450" h="878204">
                <a:moveTo>
                  <a:pt x="341630" y="50292"/>
                </a:moveTo>
                <a:lnTo>
                  <a:pt x="341630" y="48768"/>
                </a:lnTo>
                <a:lnTo>
                  <a:pt x="340360" y="50292"/>
                </a:lnTo>
                <a:lnTo>
                  <a:pt x="341630" y="50292"/>
                </a:lnTo>
                <a:close/>
              </a:path>
              <a:path w="425450" h="878204">
                <a:moveTo>
                  <a:pt x="343535" y="685800"/>
                </a:moveTo>
                <a:lnTo>
                  <a:pt x="340360" y="688848"/>
                </a:lnTo>
                <a:lnTo>
                  <a:pt x="340360" y="692467"/>
                </a:lnTo>
                <a:lnTo>
                  <a:pt x="341630" y="690372"/>
                </a:lnTo>
                <a:lnTo>
                  <a:pt x="343535" y="685800"/>
                </a:lnTo>
                <a:close/>
              </a:path>
              <a:path w="425450" h="878204">
                <a:moveTo>
                  <a:pt x="360785" y="710184"/>
                </a:moveTo>
                <a:lnTo>
                  <a:pt x="346710" y="710184"/>
                </a:lnTo>
                <a:lnTo>
                  <a:pt x="340360" y="704088"/>
                </a:lnTo>
                <a:lnTo>
                  <a:pt x="340360" y="712189"/>
                </a:lnTo>
                <a:lnTo>
                  <a:pt x="355600" y="720852"/>
                </a:lnTo>
                <a:lnTo>
                  <a:pt x="360785" y="710184"/>
                </a:lnTo>
                <a:close/>
              </a:path>
              <a:path w="425450" h="878204">
                <a:moveTo>
                  <a:pt x="368300" y="82296"/>
                </a:moveTo>
                <a:lnTo>
                  <a:pt x="365922" y="78145"/>
                </a:lnTo>
                <a:lnTo>
                  <a:pt x="363220" y="76200"/>
                </a:lnTo>
                <a:lnTo>
                  <a:pt x="350837" y="76200"/>
                </a:lnTo>
                <a:lnTo>
                  <a:pt x="349250" y="77724"/>
                </a:lnTo>
                <a:lnTo>
                  <a:pt x="345863" y="77724"/>
                </a:lnTo>
                <a:lnTo>
                  <a:pt x="341630" y="80772"/>
                </a:lnTo>
                <a:lnTo>
                  <a:pt x="341630" y="89777"/>
                </a:lnTo>
                <a:lnTo>
                  <a:pt x="344170" y="94488"/>
                </a:lnTo>
                <a:lnTo>
                  <a:pt x="368300" y="82296"/>
                </a:lnTo>
                <a:close/>
              </a:path>
              <a:path w="425450" h="878204">
                <a:moveTo>
                  <a:pt x="346447" y="100636"/>
                </a:moveTo>
                <a:lnTo>
                  <a:pt x="344170" y="94488"/>
                </a:lnTo>
                <a:lnTo>
                  <a:pt x="341630" y="89777"/>
                </a:lnTo>
                <a:lnTo>
                  <a:pt x="341630" y="96012"/>
                </a:lnTo>
                <a:lnTo>
                  <a:pt x="346447" y="100636"/>
                </a:lnTo>
                <a:close/>
              </a:path>
              <a:path w="425450" h="878204">
                <a:moveTo>
                  <a:pt x="368300" y="691896"/>
                </a:moveTo>
                <a:lnTo>
                  <a:pt x="368300" y="688848"/>
                </a:lnTo>
                <a:lnTo>
                  <a:pt x="361950" y="682752"/>
                </a:lnTo>
                <a:lnTo>
                  <a:pt x="346710" y="682752"/>
                </a:lnTo>
                <a:lnTo>
                  <a:pt x="343535" y="685800"/>
                </a:lnTo>
                <a:lnTo>
                  <a:pt x="341630" y="690372"/>
                </a:lnTo>
                <a:lnTo>
                  <a:pt x="347980" y="693420"/>
                </a:lnTo>
                <a:lnTo>
                  <a:pt x="347980" y="685800"/>
                </a:lnTo>
                <a:lnTo>
                  <a:pt x="354330" y="691896"/>
                </a:lnTo>
                <a:lnTo>
                  <a:pt x="368300" y="691896"/>
                </a:lnTo>
                <a:close/>
              </a:path>
              <a:path w="425450" h="878204">
                <a:moveTo>
                  <a:pt x="368300" y="704088"/>
                </a:moveTo>
                <a:lnTo>
                  <a:pt x="368300" y="699516"/>
                </a:lnTo>
                <a:lnTo>
                  <a:pt x="367030" y="702564"/>
                </a:lnTo>
                <a:lnTo>
                  <a:pt x="341630" y="690372"/>
                </a:lnTo>
                <a:lnTo>
                  <a:pt x="364490" y="702564"/>
                </a:lnTo>
                <a:lnTo>
                  <a:pt x="364490" y="707745"/>
                </a:lnTo>
                <a:lnTo>
                  <a:pt x="368300" y="704088"/>
                </a:lnTo>
                <a:close/>
              </a:path>
              <a:path w="425450" h="878204">
                <a:moveTo>
                  <a:pt x="346710" y="739140"/>
                </a:moveTo>
                <a:lnTo>
                  <a:pt x="346710" y="736854"/>
                </a:lnTo>
                <a:lnTo>
                  <a:pt x="345440" y="739140"/>
                </a:lnTo>
                <a:lnTo>
                  <a:pt x="342053" y="743610"/>
                </a:lnTo>
                <a:lnTo>
                  <a:pt x="346710" y="739140"/>
                </a:lnTo>
                <a:close/>
              </a:path>
              <a:path w="425450" h="878204">
                <a:moveTo>
                  <a:pt x="374650" y="684276"/>
                </a:moveTo>
                <a:lnTo>
                  <a:pt x="349250" y="672084"/>
                </a:lnTo>
                <a:lnTo>
                  <a:pt x="343535" y="685800"/>
                </a:lnTo>
                <a:lnTo>
                  <a:pt x="346710" y="682752"/>
                </a:lnTo>
                <a:lnTo>
                  <a:pt x="361950" y="682752"/>
                </a:lnTo>
                <a:lnTo>
                  <a:pt x="368300" y="688848"/>
                </a:lnTo>
                <a:lnTo>
                  <a:pt x="368300" y="691896"/>
                </a:lnTo>
                <a:lnTo>
                  <a:pt x="369570" y="691896"/>
                </a:lnTo>
                <a:lnTo>
                  <a:pt x="372745" y="688848"/>
                </a:lnTo>
                <a:lnTo>
                  <a:pt x="374650" y="684276"/>
                </a:lnTo>
                <a:close/>
              </a:path>
              <a:path w="425450" h="878204">
                <a:moveTo>
                  <a:pt x="368300" y="83820"/>
                </a:moveTo>
                <a:lnTo>
                  <a:pt x="368300" y="82296"/>
                </a:lnTo>
                <a:lnTo>
                  <a:pt x="344170" y="94488"/>
                </a:lnTo>
                <a:lnTo>
                  <a:pt x="368300" y="83820"/>
                </a:lnTo>
                <a:close/>
              </a:path>
              <a:path w="425450" h="878204">
                <a:moveTo>
                  <a:pt x="376428" y="105765"/>
                </a:moveTo>
                <a:lnTo>
                  <a:pt x="368300" y="83820"/>
                </a:lnTo>
                <a:lnTo>
                  <a:pt x="344170" y="94488"/>
                </a:lnTo>
                <a:lnTo>
                  <a:pt x="346447" y="100636"/>
                </a:lnTo>
                <a:lnTo>
                  <a:pt x="347980" y="102108"/>
                </a:lnTo>
                <a:lnTo>
                  <a:pt x="363220" y="102108"/>
                </a:lnTo>
                <a:lnTo>
                  <a:pt x="369570" y="96012"/>
                </a:lnTo>
                <a:lnTo>
                  <a:pt x="369570" y="103632"/>
                </a:lnTo>
                <a:lnTo>
                  <a:pt x="374650" y="103632"/>
                </a:lnTo>
                <a:lnTo>
                  <a:pt x="376428" y="105765"/>
                </a:lnTo>
                <a:close/>
              </a:path>
              <a:path w="425450" h="878204">
                <a:moveTo>
                  <a:pt x="350837" y="76200"/>
                </a:moveTo>
                <a:lnTo>
                  <a:pt x="347980" y="76200"/>
                </a:lnTo>
                <a:lnTo>
                  <a:pt x="345863" y="77724"/>
                </a:lnTo>
                <a:lnTo>
                  <a:pt x="349250" y="77724"/>
                </a:lnTo>
                <a:lnTo>
                  <a:pt x="350837" y="76200"/>
                </a:lnTo>
                <a:close/>
              </a:path>
              <a:path w="425450" h="878204">
                <a:moveTo>
                  <a:pt x="369570" y="103632"/>
                </a:moveTo>
                <a:lnTo>
                  <a:pt x="369570" y="96012"/>
                </a:lnTo>
                <a:lnTo>
                  <a:pt x="363220" y="102108"/>
                </a:lnTo>
                <a:lnTo>
                  <a:pt x="347980" y="102108"/>
                </a:lnTo>
                <a:lnTo>
                  <a:pt x="346447" y="100636"/>
                </a:lnTo>
                <a:lnTo>
                  <a:pt x="353060" y="118491"/>
                </a:lnTo>
                <a:lnTo>
                  <a:pt x="353060" y="109728"/>
                </a:lnTo>
                <a:lnTo>
                  <a:pt x="360680" y="103632"/>
                </a:lnTo>
                <a:lnTo>
                  <a:pt x="369570" y="103632"/>
                </a:lnTo>
                <a:close/>
              </a:path>
              <a:path w="425450" h="878204">
                <a:moveTo>
                  <a:pt x="354330" y="57912"/>
                </a:moveTo>
                <a:lnTo>
                  <a:pt x="354330" y="56388"/>
                </a:lnTo>
                <a:lnTo>
                  <a:pt x="347543" y="60912"/>
                </a:lnTo>
                <a:lnTo>
                  <a:pt x="354330" y="57912"/>
                </a:lnTo>
                <a:close/>
              </a:path>
              <a:path w="425450" h="878204">
                <a:moveTo>
                  <a:pt x="352515" y="666205"/>
                </a:moveTo>
                <a:lnTo>
                  <a:pt x="347980" y="670560"/>
                </a:lnTo>
                <a:lnTo>
                  <a:pt x="347980" y="675132"/>
                </a:lnTo>
                <a:lnTo>
                  <a:pt x="349250" y="672084"/>
                </a:lnTo>
                <a:lnTo>
                  <a:pt x="352515" y="666205"/>
                </a:lnTo>
                <a:close/>
              </a:path>
              <a:path w="425450" h="878204">
                <a:moveTo>
                  <a:pt x="372745" y="688848"/>
                </a:moveTo>
                <a:lnTo>
                  <a:pt x="369570" y="691896"/>
                </a:lnTo>
                <a:lnTo>
                  <a:pt x="354330" y="691896"/>
                </a:lnTo>
                <a:lnTo>
                  <a:pt x="347980" y="685800"/>
                </a:lnTo>
                <a:lnTo>
                  <a:pt x="347980" y="693420"/>
                </a:lnTo>
                <a:lnTo>
                  <a:pt x="367030" y="702564"/>
                </a:lnTo>
                <a:lnTo>
                  <a:pt x="372745" y="688848"/>
                </a:lnTo>
                <a:close/>
              </a:path>
              <a:path w="425450" h="878204">
                <a:moveTo>
                  <a:pt x="375920" y="673608"/>
                </a:moveTo>
                <a:lnTo>
                  <a:pt x="375920" y="670560"/>
                </a:lnTo>
                <a:lnTo>
                  <a:pt x="369570" y="664464"/>
                </a:lnTo>
                <a:lnTo>
                  <a:pt x="354330" y="664464"/>
                </a:lnTo>
                <a:lnTo>
                  <a:pt x="352515" y="666205"/>
                </a:lnTo>
                <a:lnTo>
                  <a:pt x="349250" y="672084"/>
                </a:lnTo>
                <a:lnTo>
                  <a:pt x="356870" y="675741"/>
                </a:lnTo>
                <a:lnTo>
                  <a:pt x="356870" y="667512"/>
                </a:lnTo>
                <a:lnTo>
                  <a:pt x="363220" y="673608"/>
                </a:lnTo>
                <a:lnTo>
                  <a:pt x="375920" y="673608"/>
                </a:lnTo>
                <a:close/>
              </a:path>
              <a:path w="425450" h="878204">
                <a:moveTo>
                  <a:pt x="355600" y="76200"/>
                </a:moveTo>
                <a:lnTo>
                  <a:pt x="355600" y="71628"/>
                </a:lnTo>
                <a:lnTo>
                  <a:pt x="350837" y="76200"/>
                </a:lnTo>
                <a:lnTo>
                  <a:pt x="355600" y="76200"/>
                </a:lnTo>
                <a:close/>
              </a:path>
              <a:path w="425450" h="878204">
                <a:moveTo>
                  <a:pt x="383540" y="665988"/>
                </a:moveTo>
                <a:lnTo>
                  <a:pt x="359410" y="653796"/>
                </a:lnTo>
                <a:lnTo>
                  <a:pt x="352515" y="666205"/>
                </a:lnTo>
                <a:lnTo>
                  <a:pt x="354330" y="664464"/>
                </a:lnTo>
                <a:lnTo>
                  <a:pt x="369570" y="664464"/>
                </a:lnTo>
                <a:lnTo>
                  <a:pt x="375920" y="670560"/>
                </a:lnTo>
                <a:lnTo>
                  <a:pt x="375920" y="673608"/>
                </a:lnTo>
                <a:lnTo>
                  <a:pt x="377190" y="673608"/>
                </a:lnTo>
                <a:lnTo>
                  <a:pt x="381519" y="670144"/>
                </a:lnTo>
                <a:lnTo>
                  <a:pt x="383540" y="665988"/>
                </a:lnTo>
                <a:close/>
              </a:path>
              <a:path w="425450" h="878204">
                <a:moveTo>
                  <a:pt x="355600" y="60128"/>
                </a:moveTo>
                <a:lnTo>
                  <a:pt x="355600" y="56388"/>
                </a:lnTo>
                <a:lnTo>
                  <a:pt x="352527" y="53438"/>
                </a:lnTo>
                <a:lnTo>
                  <a:pt x="354330" y="56388"/>
                </a:lnTo>
                <a:lnTo>
                  <a:pt x="354330" y="57912"/>
                </a:lnTo>
                <a:lnTo>
                  <a:pt x="355600" y="60128"/>
                </a:lnTo>
                <a:close/>
              </a:path>
              <a:path w="425450" h="878204">
                <a:moveTo>
                  <a:pt x="378460" y="111252"/>
                </a:moveTo>
                <a:lnTo>
                  <a:pt x="376428" y="105765"/>
                </a:lnTo>
                <a:lnTo>
                  <a:pt x="374650" y="103632"/>
                </a:lnTo>
                <a:lnTo>
                  <a:pt x="360680" y="103632"/>
                </a:lnTo>
                <a:lnTo>
                  <a:pt x="353060" y="109728"/>
                </a:lnTo>
                <a:lnTo>
                  <a:pt x="353060" y="118491"/>
                </a:lnTo>
                <a:lnTo>
                  <a:pt x="354330" y="121920"/>
                </a:lnTo>
                <a:lnTo>
                  <a:pt x="378460" y="111252"/>
                </a:lnTo>
                <a:close/>
              </a:path>
              <a:path w="425450" h="878204">
                <a:moveTo>
                  <a:pt x="356312" y="127569"/>
                </a:moveTo>
                <a:lnTo>
                  <a:pt x="354330" y="121920"/>
                </a:lnTo>
                <a:lnTo>
                  <a:pt x="353060" y="118491"/>
                </a:lnTo>
                <a:lnTo>
                  <a:pt x="353060" y="124968"/>
                </a:lnTo>
                <a:lnTo>
                  <a:pt x="356312" y="127569"/>
                </a:lnTo>
                <a:close/>
              </a:path>
              <a:path w="425450" h="878204">
                <a:moveTo>
                  <a:pt x="356870" y="720852"/>
                </a:moveTo>
                <a:lnTo>
                  <a:pt x="356870" y="718239"/>
                </a:lnTo>
                <a:lnTo>
                  <a:pt x="355600" y="720852"/>
                </a:lnTo>
                <a:lnTo>
                  <a:pt x="353060" y="725424"/>
                </a:lnTo>
                <a:lnTo>
                  <a:pt x="356870" y="720852"/>
                </a:lnTo>
                <a:close/>
              </a:path>
              <a:path w="425450" h="878204">
                <a:moveTo>
                  <a:pt x="378460" y="112776"/>
                </a:moveTo>
                <a:lnTo>
                  <a:pt x="378460" y="111252"/>
                </a:lnTo>
                <a:lnTo>
                  <a:pt x="354330" y="121920"/>
                </a:lnTo>
                <a:lnTo>
                  <a:pt x="378460" y="112776"/>
                </a:lnTo>
                <a:close/>
              </a:path>
              <a:path w="425450" h="878204">
                <a:moveTo>
                  <a:pt x="388438" y="136724"/>
                </a:moveTo>
                <a:lnTo>
                  <a:pt x="378460" y="112776"/>
                </a:lnTo>
                <a:lnTo>
                  <a:pt x="354330" y="121920"/>
                </a:lnTo>
                <a:lnTo>
                  <a:pt x="356312" y="127569"/>
                </a:lnTo>
                <a:lnTo>
                  <a:pt x="360680" y="131064"/>
                </a:lnTo>
                <a:lnTo>
                  <a:pt x="374650" y="131064"/>
                </a:lnTo>
                <a:lnTo>
                  <a:pt x="379730" y="124968"/>
                </a:lnTo>
                <a:lnTo>
                  <a:pt x="379730" y="134112"/>
                </a:lnTo>
                <a:lnTo>
                  <a:pt x="384810" y="134112"/>
                </a:lnTo>
                <a:lnTo>
                  <a:pt x="388438" y="136724"/>
                </a:lnTo>
                <a:close/>
              </a:path>
              <a:path w="425450" h="878204">
                <a:moveTo>
                  <a:pt x="379730" y="134112"/>
                </a:moveTo>
                <a:lnTo>
                  <a:pt x="379730" y="124968"/>
                </a:lnTo>
                <a:lnTo>
                  <a:pt x="374650" y="131064"/>
                </a:lnTo>
                <a:lnTo>
                  <a:pt x="360680" y="131064"/>
                </a:lnTo>
                <a:lnTo>
                  <a:pt x="356312" y="127569"/>
                </a:lnTo>
                <a:lnTo>
                  <a:pt x="364490" y="150876"/>
                </a:lnTo>
                <a:lnTo>
                  <a:pt x="364490" y="138684"/>
                </a:lnTo>
                <a:lnTo>
                  <a:pt x="369570" y="134112"/>
                </a:lnTo>
                <a:lnTo>
                  <a:pt x="379730" y="134112"/>
                </a:lnTo>
                <a:close/>
              </a:path>
              <a:path w="425450" h="878204">
                <a:moveTo>
                  <a:pt x="361103" y="648208"/>
                </a:moveTo>
                <a:lnTo>
                  <a:pt x="356870" y="652272"/>
                </a:lnTo>
                <a:lnTo>
                  <a:pt x="356870" y="658368"/>
                </a:lnTo>
                <a:lnTo>
                  <a:pt x="359410" y="653796"/>
                </a:lnTo>
                <a:lnTo>
                  <a:pt x="361103" y="648208"/>
                </a:lnTo>
                <a:close/>
              </a:path>
              <a:path w="425450" h="878204">
                <a:moveTo>
                  <a:pt x="381519" y="670144"/>
                </a:moveTo>
                <a:lnTo>
                  <a:pt x="377190" y="673608"/>
                </a:lnTo>
                <a:lnTo>
                  <a:pt x="363220" y="673608"/>
                </a:lnTo>
                <a:lnTo>
                  <a:pt x="356870" y="667512"/>
                </a:lnTo>
                <a:lnTo>
                  <a:pt x="356870" y="675741"/>
                </a:lnTo>
                <a:lnTo>
                  <a:pt x="374650" y="684276"/>
                </a:lnTo>
                <a:lnTo>
                  <a:pt x="381519" y="670144"/>
                </a:lnTo>
                <a:close/>
              </a:path>
              <a:path w="425450" h="878204">
                <a:moveTo>
                  <a:pt x="384810" y="655320"/>
                </a:moveTo>
                <a:lnTo>
                  <a:pt x="384810" y="652272"/>
                </a:lnTo>
                <a:lnTo>
                  <a:pt x="377190" y="646176"/>
                </a:lnTo>
                <a:lnTo>
                  <a:pt x="363220" y="646176"/>
                </a:lnTo>
                <a:lnTo>
                  <a:pt x="361103" y="648208"/>
                </a:lnTo>
                <a:lnTo>
                  <a:pt x="359410" y="653796"/>
                </a:lnTo>
                <a:lnTo>
                  <a:pt x="364490" y="656041"/>
                </a:lnTo>
                <a:lnTo>
                  <a:pt x="364490" y="649224"/>
                </a:lnTo>
                <a:lnTo>
                  <a:pt x="370840" y="655320"/>
                </a:lnTo>
                <a:lnTo>
                  <a:pt x="384810" y="655320"/>
                </a:lnTo>
                <a:close/>
              </a:path>
              <a:path w="425450" h="878204">
                <a:moveTo>
                  <a:pt x="384810" y="667512"/>
                </a:moveTo>
                <a:lnTo>
                  <a:pt x="384810" y="661670"/>
                </a:lnTo>
                <a:lnTo>
                  <a:pt x="383540" y="664464"/>
                </a:lnTo>
                <a:lnTo>
                  <a:pt x="359410" y="653796"/>
                </a:lnTo>
                <a:lnTo>
                  <a:pt x="383540" y="665988"/>
                </a:lnTo>
                <a:lnTo>
                  <a:pt x="383540" y="668528"/>
                </a:lnTo>
                <a:lnTo>
                  <a:pt x="384810" y="667512"/>
                </a:lnTo>
                <a:close/>
              </a:path>
              <a:path w="425450" h="878204">
                <a:moveTo>
                  <a:pt x="364490" y="707745"/>
                </a:moveTo>
                <a:lnTo>
                  <a:pt x="364490" y="702564"/>
                </a:lnTo>
                <a:lnTo>
                  <a:pt x="360785" y="710184"/>
                </a:lnTo>
                <a:lnTo>
                  <a:pt x="361950" y="710184"/>
                </a:lnTo>
                <a:lnTo>
                  <a:pt x="364490" y="707745"/>
                </a:lnTo>
                <a:close/>
              </a:path>
              <a:path w="425450" h="878204">
                <a:moveTo>
                  <a:pt x="391160" y="647700"/>
                </a:moveTo>
                <a:lnTo>
                  <a:pt x="377825" y="642366"/>
                </a:lnTo>
                <a:lnTo>
                  <a:pt x="364490" y="638556"/>
                </a:lnTo>
                <a:lnTo>
                  <a:pt x="364490" y="637032"/>
                </a:lnTo>
                <a:lnTo>
                  <a:pt x="361103" y="648208"/>
                </a:lnTo>
                <a:lnTo>
                  <a:pt x="363220" y="646176"/>
                </a:lnTo>
                <a:lnTo>
                  <a:pt x="364490" y="646176"/>
                </a:lnTo>
                <a:lnTo>
                  <a:pt x="364490" y="638556"/>
                </a:lnTo>
                <a:lnTo>
                  <a:pt x="364954" y="637217"/>
                </a:lnTo>
                <a:lnTo>
                  <a:pt x="364954" y="646176"/>
                </a:lnTo>
                <a:lnTo>
                  <a:pt x="377190" y="646176"/>
                </a:lnTo>
                <a:lnTo>
                  <a:pt x="384810" y="652272"/>
                </a:lnTo>
                <a:lnTo>
                  <a:pt x="384810" y="655320"/>
                </a:lnTo>
                <a:lnTo>
                  <a:pt x="386080" y="655320"/>
                </a:lnTo>
                <a:lnTo>
                  <a:pt x="388947" y="652566"/>
                </a:lnTo>
                <a:lnTo>
                  <a:pt x="391160" y="647700"/>
                </a:lnTo>
                <a:close/>
              </a:path>
              <a:path w="425450" h="878204">
                <a:moveTo>
                  <a:pt x="391160" y="143256"/>
                </a:moveTo>
                <a:lnTo>
                  <a:pt x="388438" y="136724"/>
                </a:lnTo>
                <a:lnTo>
                  <a:pt x="384810" y="134112"/>
                </a:lnTo>
                <a:lnTo>
                  <a:pt x="369570" y="134112"/>
                </a:lnTo>
                <a:lnTo>
                  <a:pt x="364490" y="138684"/>
                </a:lnTo>
                <a:lnTo>
                  <a:pt x="364490" y="150876"/>
                </a:lnTo>
                <a:lnTo>
                  <a:pt x="391160" y="143256"/>
                </a:lnTo>
                <a:close/>
              </a:path>
              <a:path w="425450" h="878204">
                <a:moveTo>
                  <a:pt x="397539" y="171325"/>
                </a:moveTo>
                <a:lnTo>
                  <a:pt x="391160" y="143256"/>
                </a:lnTo>
                <a:lnTo>
                  <a:pt x="364490" y="150876"/>
                </a:lnTo>
                <a:lnTo>
                  <a:pt x="365506" y="155143"/>
                </a:lnTo>
                <a:lnTo>
                  <a:pt x="369570" y="160020"/>
                </a:lnTo>
                <a:lnTo>
                  <a:pt x="384810" y="160020"/>
                </a:lnTo>
                <a:lnTo>
                  <a:pt x="391160" y="153924"/>
                </a:lnTo>
                <a:lnTo>
                  <a:pt x="391160" y="167640"/>
                </a:lnTo>
                <a:lnTo>
                  <a:pt x="393700" y="167640"/>
                </a:lnTo>
                <a:lnTo>
                  <a:pt x="397539" y="171325"/>
                </a:lnTo>
                <a:close/>
              </a:path>
              <a:path w="425450" h="878204">
                <a:moveTo>
                  <a:pt x="365506" y="155143"/>
                </a:moveTo>
                <a:lnTo>
                  <a:pt x="364490" y="150876"/>
                </a:lnTo>
                <a:lnTo>
                  <a:pt x="364490" y="153924"/>
                </a:lnTo>
                <a:lnTo>
                  <a:pt x="365506" y="155143"/>
                </a:lnTo>
                <a:close/>
              </a:path>
              <a:path w="425450" h="878204">
                <a:moveTo>
                  <a:pt x="366871" y="631698"/>
                </a:moveTo>
                <a:lnTo>
                  <a:pt x="364490" y="633984"/>
                </a:lnTo>
                <a:lnTo>
                  <a:pt x="364490" y="637032"/>
                </a:lnTo>
                <a:lnTo>
                  <a:pt x="364954" y="637217"/>
                </a:lnTo>
                <a:lnTo>
                  <a:pt x="366871" y="631698"/>
                </a:lnTo>
                <a:close/>
              </a:path>
              <a:path w="425450" h="878204">
                <a:moveTo>
                  <a:pt x="377825" y="642366"/>
                </a:moveTo>
                <a:lnTo>
                  <a:pt x="364954" y="637217"/>
                </a:lnTo>
                <a:lnTo>
                  <a:pt x="364490" y="638556"/>
                </a:lnTo>
                <a:lnTo>
                  <a:pt x="377825" y="642366"/>
                </a:lnTo>
                <a:close/>
              </a:path>
              <a:path w="425450" h="878204">
                <a:moveTo>
                  <a:pt x="388947" y="652566"/>
                </a:moveTo>
                <a:lnTo>
                  <a:pt x="386080" y="655320"/>
                </a:lnTo>
                <a:lnTo>
                  <a:pt x="370840" y="655320"/>
                </a:lnTo>
                <a:lnTo>
                  <a:pt x="364490" y="649224"/>
                </a:lnTo>
                <a:lnTo>
                  <a:pt x="364490" y="656041"/>
                </a:lnTo>
                <a:lnTo>
                  <a:pt x="383540" y="664464"/>
                </a:lnTo>
                <a:lnTo>
                  <a:pt x="388947" y="652566"/>
                </a:lnTo>
                <a:close/>
              </a:path>
              <a:path w="425450" h="878204">
                <a:moveTo>
                  <a:pt x="392430" y="637336"/>
                </a:moveTo>
                <a:lnTo>
                  <a:pt x="392430" y="633984"/>
                </a:lnTo>
                <a:lnTo>
                  <a:pt x="386080" y="627888"/>
                </a:lnTo>
                <a:lnTo>
                  <a:pt x="370840" y="627888"/>
                </a:lnTo>
                <a:lnTo>
                  <a:pt x="366871" y="631698"/>
                </a:lnTo>
                <a:lnTo>
                  <a:pt x="364954" y="637217"/>
                </a:lnTo>
                <a:lnTo>
                  <a:pt x="369570" y="639064"/>
                </a:lnTo>
                <a:lnTo>
                  <a:pt x="369570" y="632460"/>
                </a:lnTo>
                <a:lnTo>
                  <a:pt x="375920" y="638556"/>
                </a:lnTo>
                <a:lnTo>
                  <a:pt x="391160" y="638556"/>
                </a:lnTo>
                <a:lnTo>
                  <a:pt x="392430" y="637336"/>
                </a:lnTo>
                <a:close/>
              </a:path>
              <a:path w="425450" h="878204">
                <a:moveTo>
                  <a:pt x="391160" y="167640"/>
                </a:moveTo>
                <a:lnTo>
                  <a:pt x="391160" y="153924"/>
                </a:lnTo>
                <a:lnTo>
                  <a:pt x="384810" y="160020"/>
                </a:lnTo>
                <a:lnTo>
                  <a:pt x="369570" y="160020"/>
                </a:lnTo>
                <a:lnTo>
                  <a:pt x="365506" y="155143"/>
                </a:lnTo>
                <a:lnTo>
                  <a:pt x="372110" y="182880"/>
                </a:lnTo>
                <a:lnTo>
                  <a:pt x="372110" y="173736"/>
                </a:lnTo>
                <a:lnTo>
                  <a:pt x="378460" y="167640"/>
                </a:lnTo>
                <a:lnTo>
                  <a:pt x="391160" y="167640"/>
                </a:lnTo>
                <a:close/>
              </a:path>
              <a:path w="425450" h="878204">
                <a:moveTo>
                  <a:pt x="369570" y="87249"/>
                </a:moveTo>
                <a:lnTo>
                  <a:pt x="369570" y="80772"/>
                </a:lnTo>
                <a:lnTo>
                  <a:pt x="365922" y="78145"/>
                </a:lnTo>
                <a:lnTo>
                  <a:pt x="368300" y="82296"/>
                </a:lnTo>
                <a:lnTo>
                  <a:pt x="368300" y="83820"/>
                </a:lnTo>
                <a:lnTo>
                  <a:pt x="369570" y="87249"/>
                </a:lnTo>
                <a:close/>
              </a:path>
              <a:path w="425450" h="878204">
                <a:moveTo>
                  <a:pt x="397510" y="629412"/>
                </a:moveTo>
                <a:lnTo>
                  <a:pt x="384175" y="624840"/>
                </a:lnTo>
                <a:lnTo>
                  <a:pt x="370840" y="621792"/>
                </a:lnTo>
                <a:lnTo>
                  <a:pt x="370840" y="620268"/>
                </a:lnTo>
                <a:lnTo>
                  <a:pt x="366871" y="631698"/>
                </a:lnTo>
                <a:lnTo>
                  <a:pt x="370840" y="627888"/>
                </a:lnTo>
                <a:lnTo>
                  <a:pt x="370840" y="621792"/>
                </a:lnTo>
                <a:lnTo>
                  <a:pt x="371199" y="620391"/>
                </a:lnTo>
                <a:lnTo>
                  <a:pt x="371199" y="627888"/>
                </a:lnTo>
                <a:lnTo>
                  <a:pt x="386080" y="627888"/>
                </a:lnTo>
                <a:lnTo>
                  <a:pt x="392430" y="633984"/>
                </a:lnTo>
                <a:lnTo>
                  <a:pt x="392430" y="637336"/>
                </a:lnTo>
                <a:lnTo>
                  <a:pt x="395695" y="634201"/>
                </a:lnTo>
                <a:lnTo>
                  <a:pt x="397510" y="629412"/>
                </a:lnTo>
                <a:close/>
              </a:path>
              <a:path w="425450" h="878204">
                <a:moveTo>
                  <a:pt x="372809" y="614109"/>
                </a:moveTo>
                <a:lnTo>
                  <a:pt x="369570" y="617220"/>
                </a:lnTo>
                <a:lnTo>
                  <a:pt x="369570" y="623925"/>
                </a:lnTo>
                <a:lnTo>
                  <a:pt x="370840" y="620268"/>
                </a:lnTo>
                <a:lnTo>
                  <a:pt x="371199" y="620391"/>
                </a:lnTo>
                <a:lnTo>
                  <a:pt x="372809" y="614109"/>
                </a:lnTo>
                <a:close/>
              </a:path>
              <a:path w="425450" h="878204">
                <a:moveTo>
                  <a:pt x="395695" y="634201"/>
                </a:moveTo>
                <a:lnTo>
                  <a:pt x="391160" y="638556"/>
                </a:lnTo>
                <a:lnTo>
                  <a:pt x="375920" y="638556"/>
                </a:lnTo>
                <a:lnTo>
                  <a:pt x="369570" y="632460"/>
                </a:lnTo>
                <a:lnTo>
                  <a:pt x="369570" y="639064"/>
                </a:lnTo>
                <a:lnTo>
                  <a:pt x="377825" y="642366"/>
                </a:lnTo>
                <a:lnTo>
                  <a:pt x="391160" y="646176"/>
                </a:lnTo>
                <a:lnTo>
                  <a:pt x="395695" y="634201"/>
                </a:lnTo>
                <a:close/>
              </a:path>
              <a:path w="425450" h="878204">
                <a:moveTo>
                  <a:pt x="384175" y="624840"/>
                </a:moveTo>
                <a:lnTo>
                  <a:pt x="371199" y="620391"/>
                </a:lnTo>
                <a:lnTo>
                  <a:pt x="370840" y="621792"/>
                </a:lnTo>
                <a:lnTo>
                  <a:pt x="384175" y="624840"/>
                </a:lnTo>
                <a:close/>
              </a:path>
              <a:path w="425450" h="878204">
                <a:moveTo>
                  <a:pt x="397510" y="618744"/>
                </a:moveTo>
                <a:lnTo>
                  <a:pt x="397510" y="617220"/>
                </a:lnTo>
                <a:lnTo>
                  <a:pt x="391160" y="611124"/>
                </a:lnTo>
                <a:lnTo>
                  <a:pt x="375920" y="611124"/>
                </a:lnTo>
                <a:lnTo>
                  <a:pt x="372809" y="614109"/>
                </a:lnTo>
                <a:lnTo>
                  <a:pt x="371199" y="620391"/>
                </a:lnTo>
                <a:lnTo>
                  <a:pt x="375920" y="622009"/>
                </a:lnTo>
                <a:lnTo>
                  <a:pt x="375920" y="614172"/>
                </a:lnTo>
                <a:lnTo>
                  <a:pt x="382270" y="618744"/>
                </a:lnTo>
                <a:lnTo>
                  <a:pt x="397510" y="618744"/>
                </a:lnTo>
                <a:close/>
              </a:path>
              <a:path w="425450" h="878204">
                <a:moveTo>
                  <a:pt x="398780" y="176784"/>
                </a:moveTo>
                <a:lnTo>
                  <a:pt x="397539" y="171325"/>
                </a:lnTo>
                <a:lnTo>
                  <a:pt x="393700" y="167640"/>
                </a:lnTo>
                <a:lnTo>
                  <a:pt x="378460" y="167640"/>
                </a:lnTo>
                <a:lnTo>
                  <a:pt x="372110" y="173736"/>
                </a:lnTo>
                <a:lnTo>
                  <a:pt x="372110" y="182880"/>
                </a:lnTo>
                <a:lnTo>
                  <a:pt x="398780" y="176784"/>
                </a:lnTo>
                <a:close/>
              </a:path>
              <a:path w="425450" h="878204">
                <a:moveTo>
                  <a:pt x="406043" y="204178"/>
                </a:moveTo>
                <a:lnTo>
                  <a:pt x="398780" y="176784"/>
                </a:lnTo>
                <a:lnTo>
                  <a:pt x="372110" y="182880"/>
                </a:lnTo>
                <a:lnTo>
                  <a:pt x="374472" y="190677"/>
                </a:lnTo>
                <a:lnTo>
                  <a:pt x="378460" y="193548"/>
                </a:lnTo>
                <a:lnTo>
                  <a:pt x="393700" y="193548"/>
                </a:lnTo>
                <a:lnTo>
                  <a:pt x="400050" y="188976"/>
                </a:lnTo>
                <a:lnTo>
                  <a:pt x="400050" y="199644"/>
                </a:lnTo>
                <a:lnTo>
                  <a:pt x="401320" y="199644"/>
                </a:lnTo>
                <a:lnTo>
                  <a:pt x="406043" y="204178"/>
                </a:lnTo>
                <a:close/>
              </a:path>
              <a:path w="425450" h="878204">
                <a:moveTo>
                  <a:pt x="374472" y="190677"/>
                </a:moveTo>
                <a:lnTo>
                  <a:pt x="372110" y="182880"/>
                </a:lnTo>
                <a:lnTo>
                  <a:pt x="372110" y="188976"/>
                </a:lnTo>
                <a:lnTo>
                  <a:pt x="374472" y="190677"/>
                </a:lnTo>
                <a:close/>
              </a:path>
              <a:path w="425450" h="878204">
                <a:moveTo>
                  <a:pt x="375920" y="685800"/>
                </a:moveTo>
                <a:lnTo>
                  <a:pt x="375920" y="681663"/>
                </a:lnTo>
                <a:lnTo>
                  <a:pt x="374650" y="684276"/>
                </a:lnTo>
                <a:lnTo>
                  <a:pt x="372745" y="688848"/>
                </a:lnTo>
                <a:lnTo>
                  <a:pt x="375920" y="685800"/>
                </a:lnTo>
                <a:close/>
              </a:path>
              <a:path w="425450" h="878204">
                <a:moveTo>
                  <a:pt x="402590" y="609600"/>
                </a:moveTo>
                <a:lnTo>
                  <a:pt x="375920" y="601980"/>
                </a:lnTo>
                <a:lnTo>
                  <a:pt x="372809" y="614109"/>
                </a:lnTo>
                <a:lnTo>
                  <a:pt x="375920" y="611124"/>
                </a:lnTo>
                <a:lnTo>
                  <a:pt x="391160" y="611124"/>
                </a:lnTo>
                <a:lnTo>
                  <a:pt x="397510" y="617220"/>
                </a:lnTo>
                <a:lnTo>
                  <a:pt x="397510" y="618744"/>
                </a:lnTo>
                <a:lnTo>
                  <a:pt x="400896" y="615696"/>
                </a:lnTo>
                <a:lnTo>
                  <a:pt x="402590" y="609600"/>
                </a:lnTo>
                <a:close/>
              </a:path>
              <a:path w="425450" h="878204">
                <a:moveTo>
                  <a:pt x="400050" y="199644"/>
                </a:moveTo>
                <a:lnTo>
                  <a:pt x="400050" y="188976"/>
                </a:lnTo>
                <a:lnTo>
                  <a:pt x="393700" y="193548"/>
                </a:lnTo>
                <a:lnTo>
                  <a:pt x="378460" y="193548"/>
                </a:lnTo>
                <a:lnTo>
                  <a:pt x="374472" y="190677"/>
                </a:lnTo>
                <a:lnTo>
                  <a:pt x="382270" y="216408"/>
                </a:lnTo>
                <a:lnTo>
                  <a:pt x="382270" y="205740"/>
                </a:lnTo>
                <a:lnTo>
                  <a:pt x="386080" y="199644"/>
                </a:lnTo>
                <a:lnTo>
                  <a:pt x="400050" y="199644"/>
                </a:lnTo>
                <a:close/>
              </a:path>
              <a:path w="425450" h="878204">
                <a:moveTo>
                  <a:pt x="376713" y="598170"/>
                </a:moveTo>
                <a:lnTo>
                  <a:pt x="375920" y="598932"/>
                </a:lnTo>
                <a:lnTo>
                  <a:pt x="375920" y="601980"/>
                </a:lnTo>
                <a:lnTo>
                  <a:pt x="376713" y="598170"/>
                </a:lnTo>
                <a:close/>
              </a:path>
              <a:path w="425450" h="878204">
                <a:moveTo>
                  <a:pt x="405938" y="596022"/>
                </a:moveTo>
                <a:lnTo>
                  <a:pt x="401320" y="600456"/>
                </a:lnTo>
                <a:lnTo>
                  <a:pt x="386080" y="600456"/>
                </a:lnTo>
                <a:lnTo>
                  <a:pt x="380206" y="594817"/>
                </a:lnTo>
                <a:lnTo>
                  <a:pt x="376713" y="598170"/>
                </a:lnTo>
                <a:lnTo>
                  <a:pt x="375920" y="601980"/>
                </a:lnTo>
                <a:lnTo>
                  <a:pt x="402590" y="608076"/>
                </a:lnTo>
                <a:lnTo>
                  <a:pt x="405938" y="596022"/>
                </a:lnTo>
                <a:close/>
              </a:path>
              <a:path w="425450" h="878204">
                <a:moveTo>
                  <a:pt x="402590" y="609600"/>
                </a:moveTo>
                <a:lnTo>
                  <a:pt x="402590" y="608076"/>
                </a:lnTo>
                <a:lnTo>
                  <a:pt x="375920" y="601980"/>
                </a:lnTo>
                <a:lnTo>
                  <a:pt x="402590" y="609600"/>
                </a:lnTo>
                <a:close/>
              </a:path>
              <a:path w="425450" h="878204">
                <a:moveTo>
                  <a:pt x="400896" y="615696"/>
                </a:moveTo>
                <a:lnTo>
                  <a:pt x="397651" y="618617"/>
                </a:lnTo>
                <a:lnTo>
                  <a:pt x="382270" y="618744"/>
                </a:lnTo>
                <a:lnTo>
                  <a:pt x="375920" y="614172"/>
                </a:lnTo>
                <a:lnTo>
                  <a:pt x="375920" y="622009"/>
                </a:lnTo>
                <a:lnTo>
                  <a:pt x="384175" y="624840"/>
                </a:lnTo>
                <a:lnTo>
                  <a:pt x="397510" y="627888"/>
                </a:lnTo>
                <a:lnTo>
                  <a:pt x="400896" y="615696"/>
                </a:lnTo>
                <a:close/>
              </a:path>
              <a:path w="425450" h="878204">
                <a:moveTo>
                  <a:pt x="379730" y="115824"/>
                </a:moveTo>
                <a:lnTo>
                  <a:pt x="379730" y="109728"/>
                </a:lnTo>
                <a:lnTo>
                  <a:pt x="376428" y="105765"/>
                </a:lnTo>
                <a:lnTo>
                  <a:pt x="378460" y="111252"/>
                </a:lnTo>
                <a:lnTo>
                  <a:pt x="378460" y="112776"/>
                </a:lnTo>
                <a:lnTo>
                  <a:pt x="379730" y="115824"/>
                </a:lnTo>
                <a:close/>
              </a:path>
              <a:path w="425450" h="878204">
                <a:moveTo>
                  <a:pt x="407670" y="589788"/>
                </a:moveTo>
                <a:lnTo>
                  <a:pt x="379730" y="583692"/>
                </a:lnTo>
                <a:lnTo>
                  <a:pt x="376713" y="598170"/>
                </a:lnTo>
                <a:lnTo>
                  <a:pt x="379730" y="595274"/>
                </a:lnTo>
                <a:lnTo>
                  <a:pt x="379730" y="594360"/>
                </a:lnTo>
                <a:lnTo>
                  <a:pt x="380206" y="594817"/>
                </a:lnTo>
                <a:lnTo>
                  <a:pt x="382270" y="592836"/>
                </a:lnTo>
                <a:lnTo>
                  <a:pt x="397539" y="592871"/>
                </a:lnTo>
                <a:lnTo>
                  <a:pt x="402590" y="598932"/>
                </a:lnTo>
                <a:lnTo>
                  <a:pt x="402590" y="599236"/>
                </a:lnTo>
                <a:lnTo>
                  <a:pt x="405938" y="596022"/>
                </a:lnTo>
                <a:lnTo>
                  <a:pt x="407670" y="589788"/>
                </a:lnTo>
                <a:close/>
              </a:path>
              <a:path w="425450" h="878204">
                <a:moveTo>
                  <a:pt x="392430" y="649224"/>
                </a:moveTo>
                <a:lnTo>
                  <a:pt x="392430" y="642823"/>
                </a:lnTo>
                <a:lnTo>
                  <a:pt x="391160" y="646176"/>
                </a:lnTo>
                <a:lnTo>
                  <a:pt x="377825" y="642366"/>
                </a:lnTo>
                <a:lnTo>
                  <a:pt x="391160" y="647700"/>
                </a:lnTo>
                <a:lnTo>
                  <a:pt x="391160" y="650443"/>
                </a:lnTo>
                <a:lnTo>
                  <a:pt x="392430" y="649224"/>
                </a:lnTo>
                <a:close/>
              </a:path>
              <a:path w="425450" h="878204">
                <a:moveTo>
                  <a:pt x="381461" y="577457"/>
                </a:moveTo>
                <a:lnTo>
                  <a:pt x="379730" y="579120"/>
                </a:lnTo>
                <a:lnTo>
                  <a:pt x="379730" y="583692"/>
                </a:lnTo>
                <a:lnTo>
                  <a:pt x="381461" y="577457"/>
                </a:lnTo>
                <a:close/>
              </a:path>
              <a:path w="425450" h="878204">
                <a:moveTo>
                  <a:pt x="407670" y="580948"/>
                </a:moveTo>
                <a:lnTo>
                  <a:pt x="407670" y="579120"/>
                </a:lnTo>
                <a:lnTo>
                  <a:pt x="401320" y="573024"/>
                </a:lnTo>
                <a:lnTo>
                  <a:pt x="386080" y="573024"/>
                </a:lnTo>
                <a:lnTo>
                  <a:pt x="381461" y="577457"/>
                </a:lnTo>
                <a:lnTo>
                  <a:pt x="379730" y="583692"/>
                </a:lnTo>
                <a:lnTo>
                  <a:pt x="384810" y="584800"/>
                </a:lnTo>
                <a:lnTo>
                  <a:pt x="384810" y="576072"/>
                </a:lnTo>
                <a:lnTo>
                  <a:pt x="391160" y="582168"/>
                </a:lnTo>
                <a:lnTo>
                  <a:pt x="406400" y="582168"/>
                </a:lnTo>
                <a:lnTo>
                  <a:pt x="407670" y="580948"/>
                </a:lnTo>
                <a:close/>
              </a:path>
              <a:path w="425450" h="878204">
                <a:moveTo>
                  <a:pt x="380206" y="594817"/>
                </a:moveTo>
                <a:lnTo>
                  <a:pt x="379730" y="594360"/>
                </a:lnTo>
                <a:lnTo>
                  <a:pt x="379730" y="595274"/>
                </a:lnTo>
                <a:lnTo>
                  <a:pt x="380206" y="594817"/>
                </a:lnTo>
                <a:close/>
              </a:path>
              <a:path w="425450" h="878204">
                <a:moveTo>
                  <a:pt x="402590" y="599236"/>
                </a:moveTo>
                <a:lnTo>
                  <a:pt x="402590" y="598932"/>
                </a:lnTo>
                <a:lnTo>
                  <a:pt x="397539" y="592871"/>
                </a:lnTo>
                <a:lnTo>
                  <a:pt x="382270" y="592836"/>
                </a:lnTo>
                <a:lnTo>
                  <a:pt x="380206" y="594817"/>
                </a:lnTo>
                <a:lnTo>
                  <a:pt x="386080" y="600456"/>
                </a:lnTo>
                <a:lnTo>
                  <a:pt x="401320" y="600456"/>
                </a:lnTo>
                <a:lnTo>
                  <a:pt x="402590" y="599236"/>
                </a:lnTo>
                <a:close/>
              </a:path>
              <a:path w="425450" h="878204">
                <a:moveTo>
                  <a:pt x="410210" y="571500"/>
                </a:moveTo>
                <a:lnTo>
                  <a:pt x="384810" y="566928"/>
                </a:lnTo>
                <a:lnTo>
                  <a:pt x="384810" y="565404"/>
                </a:lnTo>
                <a:lnTo>
                  <a:pt x="381461" y="577457"/>
                </a:lnTo>
                <a:lnTo>
                  <a:pt x="384810" y="574243"/>
                </a:lnTo>
                <a:lnTo>
                  <a:pt x="384810" y="566928"/>
                </a:lnTo>
                <a:lnTo>
                  <a:pt x="384999" y="565449"/>
                </a:lnTo>
                <a:lnTo>
                  <a:pt x="384999" y="574061"/>
                </a:lnTo>
                <a:lnTo>
                  <a:pt x="386080" y="573024"/>
                </a:lnTo>
                <a:lnTo>
                  <a:pt x="401320" y="573024"/>
                </a:lnTo>
                <a:lnTo>
                  <a:pt x="407670" y="579120"/>
                </a:lnTo>
                <a:lnTo>
                  <a:pt x="407670" y="580948"/>
                </a:lnTo>
                <a:lnTo>
                  <a:pt x="409086" y="579588"/>
                </a:lnTo>
                <a:lnTo>
                  <a:pt x="410210" y="571500"/>
                </a:lnTo>
                <a:close/>
              </a:path>
              <a:path w="425450" h="878204">
                <a:moveTo>
                  <a:pt x="383540" y="668528"/>
                </a:moveTo>
                <a:lnTo>
                  <a:pt x="383540" y="665988"/>
                </a:lnTo>
                <a:lnTo>
                  <a:pt x="381519" y="670144"/>
                </a:lnTo>
                <a:lnTo>
                  <a:pt x="383540" y="668528"/>
                </a:lnTo>
                <a:close/>
              </a:path>
              <a:path w="425450" h="878204">
                <a:moveTo>
                  <a:pt x="407670" y="210312"/>
                </a:moveTo>
                <a:lnTo>
                  <a:pt x="406043" y="204178"/>
                </a:lnTo>
                <a:lnTo>
                  <a:pt x="401320" y="199644"/>
                </a:lnTo>
                <a:lnTo>
                  <a:pt x="386080" y="199644"/>
                </a:lnTo>
                <a:lnTo>
                  <a:pt x="382270" y="205740"/>
                </a:lnTo>
                <a:lnTo>
                  <a:pt x="382270" y="216408"/>
                </a:lnTo>
                <a:lnTo>
                  <a:pt x="407670" y="210312"/>
                </a:lnTo>
                <a:close/>
              </a:path>
              <a:path w="425450" h="878204">
                <a:moveTo>
                  <a:pt x="407670" y="211836"/>
                </a:moveTo>
                <a:lnTo>
                  <a:pt x="407670" y="210312"/>
                </a:lnTo>
                <a:lnTo>
                  <a:pt x="382270" y="216408"/>
                </a:lnTo>
                <a:lnTo>
                  <a:pt x="407670" y="211836"/>
                </a:lnTo>
                <a:close/>
              </a:path>
              <a:path w="425450" h="878204">
                <a:moveTo>
                  <a:pt x="412961" y="239776"/>
                </a:moveTo>
                <a:lnTo>
                  <a:pt x="407670" y="211836"/>
                </a:lnTo>
                <a:lnTo>
                  <a:pt x="382270" y="216408"/>
                </a:lnTo>
                <a:lnTo>
                  <a:pt x="382905" y="221996"/>
                </a:lnTo>
                <a:lnTo>
                  <a:pt x="386080" y="227076"/>
                </a:lnTo>
                <a:lnTo>
                  <a:pt x="401320" y="227076"/>
                </a:lnTo>
                <a:lnTo>
                  <a:pt x="407670" y="220980"/>
                </a:lnTo>
                <a:lnTo>
                  <a:pt x="407670" y="234696"/>
                </a:lnTo>
                <a:lnTo>
                  <a:pt x="412961" y="239776"/>
                </a:lnTo>
                <a:close/>
              </a:path>
              <a:path w="425450" h="878204">
                <a:moveTo>
                  <a:pt x="382905" y="221996"/>
                </a:moveTo>
                <a:lnTo>
                  <a:pt x="382270" y="216408"/>
                </a:lnTo>
                <a:lnTo>
                  <a:pt x="382270" y="220980"/>
                </a:lnTo>
                <a:lnTo>
                  <a:pt x="382905" y="221996"/>
                </a:lnTo>
                <a:close/>
              </a:path>
              <a:path w="425450" h="878204">
                <a:moveTo>
                  <a:pt x="407670" y="234696"/>
                </a:moveTo>
                <a:lnTo>
                  <a:pt x="407670" y="220980"/>
                </a:lnTo>
                <a:lnTo>
                  <a:pt x="401320" y="227076"/>
                </a:lnTo>
                <a:lnTo>
                  <a:pt x="386080" y="227076"/>
                </a:lnTo>
                <a:lnTo>
                  <a:pt x="382905" y="221996"/>
                </a:lnTo>
                <a:lnTo>
                  <a:pt x="386080" y="249936"/>
                </a:lnTo>
                <a:lnTo>
                  <a:pt x="386080" y="240792"/>
                </a:lnTo>
                <a:lnTo>
                  <a:pt x="392430" y="234696"/>
                </a:lnTo>
                <a:lnTo>
                  <a:pt x="407670" y="234696"/>
                </a:lnTo>
                <a:close/>
              </a:path>
              <a:path w="425450" h="878204">
                <a:moveTo>
                  <a:pt x="397510" y="629412"/>
                </a:moveTo>
                <a:lnTo>
                  <a:pt x="397510" y="627888"/>
                </a:lnTo>
                <a:lnTo>
                  <a:pt x="384175" y="624840"/>
                </a:lnTo>
                <a:lnTo>
                  <a:pt x="397510" y="629412"/>
                </a:lnTo>
                <a:close/>
              </a:path>
              <a:path w="425450" h="878204">
                <a:moveTo>
                  <a:pt x="385701" y="559976"/>
                </a:moveTo>
                <a:lnTo>
                  <a:pt x="384810" y="560832"/>
                </a:lnTo>
                <a:lnTo>
                  <a:pt x="384810" y="565404"/>
                </a:lnTo>
                <a:lnTo>
                  <a:pt x="384999" y="565449"/>
                </a:lnTo>
                <a:lnTo>
                  <a:pt x="385701" y="559976"/>
                </a:lnTo>
                <a:close/>
              </a:path>
              <a:path w="425450" h="878204">
                <a:moveTo>
                  <a:pt x="410210" y="571500"/>
                </a:moveTo>
                <a:lnTo>
                  <a:pt x="384999" y="565449"/>
                </a:lnTo>
                <a:lnTo>
                  <a:pt x="384810" y="566928"/>
                </a:lnTo>
                <a:lnTo>
                  <a:pt x="410210" y="571500"/>
                </a:lnTo>
                <a:close/>
              </a:path>
              <a:path w="425450" h="878204">
                <a:moveTo>
                  <a:pt x="409086" y="579588"/>
                </a:moveTo>
                <a:lnTo>
                  <a:pt x="406400" y="582168"/>
                </a:lnTo>
                <a:lnTo>
                  <a:pt x="391160" y="582168"/>
                </a:lnTo>
                <a:lnTo>
                  <a:pt x="384810" y="576072"/>
                </a:lnTo>
                <a:lnTo>
                  <a:pt x="384810" y="584800"/>
                </a:lnTo>
                <a:lnTo>
                  <a:pt x="407670" y="589788"/>
                </a:lnTo>
                <a:lnTo>
                  <a:pt x="409086" y="579588"/>
                </a:lnTo>
                <a:close/>
              </a:path>
              <a:path w="425450" h="878204">
                <a:moveTo>
                  <a:pt x="412750" y="561594"/>
                </a:moveTo>
                <a:lnTo>
                  <a:pt x="412750" y="560832"/>
                </a:lnTo>
                <a:lnTo>
                  <a:pt x="411638" y="559765"/>
                </a:lnTo>
                <a:lnTo>
                  <a:pt x="408940" y="562356"/>
                </a:lnTo>
                <a:lnTo>
                  <a:pt x="393700" y="562356"/>
                </a:lnTo>
                <a:lnTo>
                  <a:pt x="388461" y="557326"/>
                </a:lnTo>
                <a:lnTo>
                  <a:pt x="385701" y="559976"/>
                </a:lnTo>
                <a:lnTo>
                  <a:pt x="384999" y="565449"/>
                </a:lnTo>
                <a:lnTo>
                  <a:pt x="410210" y="571500"/>
                </a:lnTo>
                <a:lnTo>
                  <a:pt x="412750" y="561594"/>
                </a:lnTo>
                <a:close/>
              </a:path>
              <a:path w="425450" h="878204">
                <a:moveTo>
                  <a:pt x="415290" y="551688"/>
                </a:moveTo>
                <a:lnTo>
                  <a:pt x="387350" y="547116"/>
                </a:lnTo>
                <a:lnTo>
                  <a:pt x="385701" y="559976"/>
                </a:lnTo>
                <a:lnTo>
                  <a:pt x="387350" y="558393"/>
                </a:lnTo>
                <a:lnTo>
                  <a:pt x="387350" y="556260"/>
                </a:lnTo>
                <a:lnTo>
                  <a:pt x="388461" y="557326"/>
                </a:lnTo>
                <a:lnTo>
                  <a:pt x="391160" y="554736"/>
                </a:lnTo>
                <a:lnTo>
                  <a:pt x="406400" y="554736"/>
                </a:lnTo>
                <a:lnTo>
                  <a:pt x="411638" y="559765"/>
                </a:lnTo>
                <a:lnTo>
                  <a:pt x="413734" y="557752"/>
                </a:lnTo>
                <a:lnTo>
                  <a:pt x="415290" y="551688"/>
                </a:lnTo>
                <a:close/>
              </a:path>
              <a:path w="425450" h="878204">
                <a:moveTo>
                  <a:pt x="414020" y="245364"/>
                </a:moveTo>
                <a:lnTo>
                  <a:pt x="412961" y="239776"/>
                </a:lnTo>
                <a:lnTo>
                  <a:pt x="407670" y="234696"/>
                </a:lnTo>
                <a:lnTo>
                  <a:pt x="392430" y="234696"/>
                </a:lnTo>
                <a:lnTo>
                  <a:pt x="386080" y="240792"/>
                </a:lnTo>
                <a:lnTo>
                  <a:pt x="386080" y="249936"/>
                </a:lnTo>
                <a:lnTo>
                  <a:pt x="414020" y="245364"/>
                </a:lnTo>
                <a:close/>
              </a:path>
              <a:path w="425450" h="878204">
                <a:moveTo>
                  <a:pt x="414020" y="246888"/>
                </a:moveTo>
                <a:lnTo>
                  <a:pt x="414020" y="245364"/>
                </a:lnTo>
                <a:lnTo>
                  <a:pt x="386080" y="249936"/>
                </a:lnTo>
                <a:lnTo>
                  <a:pt x="414020" y="246888"/>
                </a:lnTo>
                <a:close/>
              </a:path>
              <a:path w="425450" h="878204">
                <a:moveTo>
                  <a:pt x="417027" y="273357"/>
                </a:moveTo>
                <a:lnTo>
                  <a:pt x="414020" y="246888"/>
                </a:lnTo>
                <a:lnTo>
                  <a:pt x="386080" y="249936"/>
                </a:lnTo>
                <a:lnTo>
                  <a:pt x="387106" y="257017"/>
                </a:lnTo>
                <a:lnTo>
                  <a:pt x="392430" y="262128"/>
                </a:lnTo>
                <a:lnTo>
                  <a:pt x="407670" y="262128"/>
                </a:lnTo>
                <a:lnTo>
                  <a:pt x="414020" y="256032"/>
                </a:lnTo>
                <a:lnTo>
                  <a:pt x="414020" y="269748"/>
                </a:lnTo>
                <a:lnTo>
                  <a:pt x="417027" y="273357"/>
                </a:lnTo>
                <a:close/>
              </a:path>
              <a:path w="425450" h="878204">
                <a:moveTo>
                  <a:pt x="387106" y="257017"/>
                </a:moveTo>
                <a:lnTo>
                  <a:pt x="386080" y="249936"/>
                </a:lnTo>
                <a:lnTo>
                  <a:pt x="386080" y="256032"/>
                </a:lnTo>
                <a:lnTo>
                  <a:pt x="387106" y="257017"/>
                </a:lnTo>
                <a:close/>
              </a:path>
              <a:path w="425450" h="878204">
                <a:moveTo>
                  <a:pt x="414020" y="269748"/>
                </a:moveTo>
                <a:lnTo>
                  <a:pt x="414020" y="256032"/>
                </a:lnTo>
                <a:lnTo>
                  <a:pt x="407670" y="262128"/>
                </a:lnTo>
                <a:lnTo>
                  <a:pt x="392430" y="262128"/>
                </a:lnTo>
                <a:lnTo>
                  <a:pt x="387106" y="257017"/>
                </a:lnTo>
                <a:lnTo>
                  <a:pt x="391160" y="284988"/>
                </a:lnTo>
                <a:lnTo>
                  <a:pt x="391160" y="274320"/>
                </a:lnTo>
                <a:lnTo>
                  <a:pt x="397510" y="268224"/>
                </a:lnTo>
                <a:lnTo>
                  <a:pt x="412750" y="268224"/>
                </a:lnTo>
                <a:lnTo>
                  <a:pt x="414020" y="269748"/>
                </a:lnTo>
                <a:close/>
              </a:path>
              <a:path w="425450" h="878204">
                <a:moveTo>
                  <a:pt x="388663" y="539758"/>
                </a:moveTo>
                <a:lnTo>
                  <a:pt x="387350" y="541020"/>
                </a:lnTo>
                <a:lnTo>
                  <a:pt x="387350" y="547116"/>
                </a:lnTo>
                <a:lnTo>
                  <a:pt x="388663" y="539758"/>
                </a:lnTo>
                <a:close/>
              </a:path>
              <a:path w="425450" h="878204">
                <a:moveTo>
                  <a:pt x="415290" y="551688"/>
                </a:moveTo>
                <a:lnTo>
                  <a:pt x="415290" y="541020"/>
                </a:lnTo>
                <a:lnTo>
                  <a:pt x="414360" y="540127"/>
                </a:lnTo>
                <a:lnTo>
                  <a:pt x="412750" y="542544"/>
                </a:lnTo>
                <a:lnTo>
                  <a:pt x="397510" y="542544"/>
                </a:lnTo>
                <a:lnTo>
                  <a:pt x="392288" y="536278"/>
                </a:lnTo>
                <a:lnTo>
                  <a:pt x="388663" y="539758"/>
                </a:lnTo>
                <a:lnTo>
                  <a:pt x="387350" y="547116"/>
                </a:lnTo>
                <a:lnTo>
                  <a:pt x="415290" y="551688"/>
                </a:lnTo>
                <a:close/>
              </a:path>
              <a:path w="425450" h="878204">
                <a:moveTo>
                  <a:pt x="388461" y="557326"/>
                </a:moveTo>
                <a:lnTo>
                  <a:pt x="387350" y="556260"/>
                </a:lnTo>
                <a:lnTo>
                  <a:pt x="387350" y="558393"/>
                </a:lnTo>
                <a:lnTo>
                  <a:pt x="388461" y="557326"/>
                </a:lnTo>
                <a:close/>
              </a:path>
              <a:path w="425450" h="878204">
                <a:moveTo>
                  <a:pt x="391160" y="143256"/>
                </a:moveTo>
                <a:lnTo>
                  <a:pt x="391160" y="138684"/>
                </a:lnTo>
                <a:lnTo>
                  <a:pt x="388438" y="136724"/>
                </a:lnTo>
                <a:lnTo>
                  <a:pt x="391160" y="143256"/>
                </a:lnTo>
                <a:close/>
              </a:path>
              <a:path w="425450" h="878204">
                <a:moveTo>
                  <a:pt x="411638" y="559765"/>
                </a:moveTo>
                <a:lnTo>
                  <a:pt x="406400" y="554736"/>
                </a:lnTo>
                <a:lnTo>
                  <a:pt x="391160" y="554736"/>
                </a:lnTo>
                <a:lnTo>
                  <a:pt x="388461" y="557326"/>
                </a:lnTo>
                <a:lnTo>
                  <a:pt x="393700" y="562356"/>
                </a:lnTo>
                <a:lnTo>
                  <a:pt x="408940" y="562356"/>
                </a:lnTo>
                <a:lnTo>
                  <a:pt x="411638" y="559765"/>
                </a:lnTo>
                <a:close/>
              </a:path>
              <a:path w="425450" h="878204">
                <a:moveTo>
                  <a:pt x="391337" y="525810"/>
                </a:moveTo>
                <a:lnTo>
                  <a:pt x="391160" y="525780"/>
                </a:lnTo>
                <a:lnTo>
                  <a:pt x="388663" y="539758"/>
                </a:lnTo>
                <a:lnTo>
                  <a:pt x="391160" y="537362"/>
                </a:lnTo>
                <a:lnTo>
                  <a:pt x="391160" y="527304"/>
                </a:lnTo>
                <a:lnTo>
                  <a:pt x="391337" y="525810"/>
                </a:lnTo>
                <a:close/>
              </a:path>
              <a:path w="425450" h="878204">
                <a:moveTo>
                  <a:pt x="391160" y="650443"/>
                </a:moveTo>
                <a:lnTo>
                  <a:pt x="391160" y="647700"/>
                </a:lnTo>
                <a:lnTo>
                  <a:pt x="388947" y="652566"/>
                </a:lnTo>
                <a:lnTo>
                  <a:pt x="391160" y="650443"/>
                </a:lnTo>
                <a:close/>
              </a:path>
              <a:path w="425450" h="878204">
                <a:moveTo>
                  <a:pt x="417830" y="280416"/>
                </a:moveTo>
                <a:lnTo>
                  <a:pt x="417027" y="273357"/>
                </a:lnTo>
                <a:lnTo>
                  <a:pt x="412750" y="268224"/>
                </a:lnTo>
                <a:lnTo>
                  <a:pt x="397510" y="268224"/>
                </a:lnTo>
                <a:lnTo>
                  <a:pt x="391160" y="274320"/>
                </a:lnTo>
                <a:lnTo>
                  <a:pt x="391160" y="283464"/>
                </a:lnTo>
                <a:lnTo>
                  <a:pt x="417830" y="280416"/>
                </a:lnTo>
                <a:close/>
              </a:path>
              <a:path w="425450" h="878204">
                <a:moveTo>
                  <a:pt x="417830" y="280416"/>
                </a:moveTo>
                <a:lnTo>
                  <a:pt x="391160" y="283464"/>
                </a:lnTo>
                <a:lnTo>
                  <a:pt x="391329" y="284958"/>
                </a:lnTo>
                <a:lnTo>
                  <a:pt x="417830" y="280416"/>
                </a:lnTo>
                <a:close/>
              </a:path>
              <a:path w="425450" h="878204">
                <a:moveTo>
                  <a:pt x="391329" y="284958"/>
                </a:moveTo>
                <a:lnTo>
                  <a:pt x="391160" y="283464"/>
                </a:lnTo>
                <a:lnTo>
                  <a:pt x="391160" y="284988"/>
                </a:lnTo>
                <a:lnTo>
                  <a:pt x="391329" y="284958"/>
                </a:lnTo>
                <a:close/>
              </a:path>
              <a:path w="425450" h="878204">
                <a:moveTo>
                  <a:pt x="391937" y="290306"/>
                </a:moveTo>
                <a:lnTo>
                  <a:pt x="391337" y="285028"/>
                </a:lnTo>
                <a:lnTo>
                  <a:pt x="391160" y="284988"/>
                </a:lnTo>
                <a:lnTo>
                  <a:pt x="391160" y="289560"/>
                </a:lnTo>
                <a:lnTo>
                  <a:pt x="391937" y="290306"/>
                </a:lnTo>
                <a:close/>
              </a:path>
              <a:path w="425450" h="878204">
                <a:moveTo>
                  <a:pt x="392006" y="520192"/>
                </a:moveTo>
                <a:lnTo>
                  <a:pt x="391160" y="521208"/>
                </a:lnTo>
                <a:lnTo>
                  <a:pt x="391160" y="525780"/>
                </a:lnTo>
                <a:lnTo>
                  <a:pt x="391337" y="525810"/>
                </a:lnTo>
                <a:lnTo>
                  <a:pt x="392006" y="520192"/>
                </a:lnTo>
                <a:close/>
              </a:path>
              <a:path w="425450" h="878204">
                <a:moveTo>
                  <a:pt x="417830" y="530352"/>
                </a:moveTo>
                <a:lnTo>
                  <a:pt x="392430" y="525997"/>
                </a:lnTo>
                <a:lnTo>
                  <a:pt x="391329" y="525877"/>
                </a:lnTo>
                <a:lnTo>
                  <a:pt x="391160" y="527304"/>
                </a:lnTo>
                <a:lnTo>
                  <a:pt x="417830" y="530352"/>
                </a:lnTo>
                <a:close/>
              </a:path>
              <a:path w="425450" h="878204">
                <a:moveTo>
                  <a:pt x="417830" y="530352"/>
                </a:moveTo>
                <a:lnTo>
                  <a:pt x="391160" y="527304"/>
                </a:lnTo>
                <a:lnTo>
                  <a:pt x="391160" y="534924"/>
                </a:lnTo>
                <a:lnTo>
                  <a:pt x="392288" y="536278"/>
                </a:lnTo>
                <a:lnTo>
                  <a:pt x="393700" y="534924"/>
                </a:lnTo>
                <a:lnTo>
                  <a:pt x="408940" y="534924"/>
                </a:lnTo>
                <a:lnTo>
                  <a:pt x="414360" y="540127"/>
                </a:lnTo>
                <a:lnTo>
                  <a:pt x="417167" y="535917"/>
                </a:lnTo>
                <a:lnTo>
                  <a:pt x="417830" y="530352"/>
                </a:lnTo>
                <a:close/>
              </a:path>
              <a:path w="425450" h="878204">
                <a:moveTo>
                  <a:pt x="392288" y="536278"/>
                </a:moveTo>
                <a:lnTo>
                  <a:pt x="391160" y="534924"/>
                </a:lnTo>
                <a:lnTo>
                  <a:pt x="391160" y="537362"/>
                </a:lnTo>
                <a:lnTo>
                  <a:pt x="392288" y="536278"/>
                </a:lnTo>
                <a:close/>
              </a:path>
              <a:path w="425450" h="878204">
                <a:moveTo>
                  <a:pt x="420804" y="306595"/>
                </a:moveTo>
                <a:lnTo>
                  <a:pt x="417830" y="280416"/>
                </a:lnTo>
                <a:lnTo>
                  <a:pt x="391329" y="284958"/>
                </a:lnTo>
                <a:lnTo>
                  <a:pt x="391937" y="290306"/>
                </a:lnTo>
                <a:lnTo>
                  <a:pt x="397510" y="295656"/>
                </a:lnTo>
                <a:lnTo>
                  <a:pt x="412750" y="295656"/>
                </a:lnTo>
                <a:lnTo>
                  <a:pt x="417830" y="289560"/>
                </a:lnTo>
                <a:lnTo>
                  <a:pt x="417830" y="302133"/>
                </a:lnTo>
                <a:lnTo>
                  <a:pt x="420804" y="306595"/>
                </a:lnTo>
                <a:close/>
              </a:path>
              <a:path w="425450" h="878204">
                <a:moveTo>
                  <a:pt x="417830" y="530352"/>
                </a:moveTo>
                <a:lnTo>
                  <a:pt x="417830" y="521208"/>
                </a:lnTo>
                <a:lnTo>
                  <a:pt x="416136" y="518668"/>
                </a:lnTo>
                <a:lnTo>
                  <a:pt x="414020" y="521208"/>
                </a:lnTo>
                <a:lnTo>
                  <a:pt x="398780" y="521208"/>
                </a:lnTo>
                <a:lnTo>
                  <a:pt x="395393" y="516128"/>
                </a:lnTo>
                <a:lnTo>
                  <a:pt x="392006" y="520192"/>
                </a:lnTo>
                <a:lnTo>
                  <a:pt x="391337" y="525810"/>
                </a:lnTo>
                <a:lnTo>
                  <a:pt x="417830" y="530352"/>
                </a:lnTo>
                <a:close/>
              </a:path>
              <a:path w="425450" h="878204">
                <a:moveTo>
                  <a:pt x="417830" y="302133"/>
                </a:moveTo>
                <a:lnTo>
                  <a:pt x="417830" y="289560"/>
                </a:lnTo>
                <a:lnTo>
                  <a:pt x="412750" y="295656"/>
                </a:lnTo>
                <a:lnTo>
                  <a:pt x="397510" y="295656"/>
                </a:lnTo>
                <a:lnTo>
                  <a:pt x="391937" y="290306"/>
                </a:lnTo>
                <a:lnTo>
                  <a:pt x="394970" y="316992"/>
                </a:lnTo>
                <a:lnTo>
                  <a:pt x="394970" y="307848"/>
                </a:lnTo>
                <a:lnTo>
                  <a:pt x="401320" y="300228"/>
                </a:lnTo>
                <a:lnTo>
                  <a:pt x="416560" y="300228"/>
                </a:lnTo>
                <a:lnTo>
                  <a:pt x="417830" y="302133"/>
                </a:lnTo>
                <a:close/>
              </a:path>
              <a:path w="425450" h="878204">
                <a:moveTo>
                  <a:pt x="420370" y="509016"/>
                </a:moveTo>
                <a:lnTo>
                  <a:pt x="393700" y="505968"/>
                </a:lnTo>
                <a:lnTo>
                  <a:pt x="392006" y="520192"/>
                </a:lnTo>
                <a:lnTo>
                  <a:pt x="393700" y="518160"/>
                </a:lnTo>
                <a:lnTo>
                  <a:pt x="393700" y="513588"/>
                </a:lnTo>
                <a:lnTo>
                  <a:pt x="395393" y="516128"/>
                </a:lnTo>
                <a:lnTo>
                  <a:pt x="397510" y="513588"/>
                </a:lnTo>
                <a:lnTo>
                  <a:pt x="412750" y="513588"/>
                </a:lnTo>
                <a:lnTo>
                  <a:pt x="416136" y="518668"/>
                </a:lnTo>
                <a:lnTo>
                  <a:pt x="419735" y="514350"/>
                </a:lnTo>
                <a:lnTo>
                  <a:pt x="420370" y="509016"/>
                </a:lnTo>
                <a:close/>
              </a:path>
              <a:path w="425450" h="878204">
                <a:moveTo>
                  <a:pt x="414360" y="540127"/>
                </a:moveTo>
                <a:lnTo>
                  <a:pt x="408940" y="534924"/>
                </a:lnTo>
                <a:lnTo>
                  <a:pt x="393700" y="534924"/>
                </a:lnTo>
                <a:lnTo>
                  <a:pt x="392288" y="536278"/>
                </a:lnTo>
                <a:lnTo>
                  <a:pt x="397510" y="542544"/>
                </a:lnTo>
                <a:lnTo>
                  <a:pt x="412750" y="542544"/>
                </a:lnTo>
                <a:lnTo>
                  <a:pt x="414360" y="540127"/>
                </a:lnTo>
                <a:close/>
              </a:path>
              <a:path w="425450" h="878204">
                <a:moveTo>
                  <a:pt x="394069" y="499317"/>
                </a:moveTo>
                <a:lnTo>
                  <a:pt x="393700" y="499872"/>
                </a:lnTo>
                <a:lnTo>
                  <a:pt x="393700" y="505968"/>
                </a:lnTo>
                <a:lnTo>
                  <a:pt x="394069" y="499317"/>
                </a:lnTo>
                <a:close/>
              </a:path>
              <a:path w="425450" h="878204">
                <a:moveTo>
                  <a:pt x="420370" y="509016"/>
                </a:moveTo>
                <a:lnTo>
                  <a:pt x="420370" y="499872"/>
                </a:lnTo>
                <a:lnTo>
                  <a:pt x="417830" y="496824"/>
                </a:lnTo>
                <a:lnTo>
                  <a:pt x="416560" y="498348"/>
                </a:lnTo>
                <a:lnTo>
                  <a:pt x="401320" y="498348"/>
                </a:lnTo>
                <a:lnTo>
                  <a:pt x="397651" y="493945"/>
                </a:lnTo>
                <a:lnTo>
                  <a:pt x="394069" y="499317"/>
                </a:lnTo>
                <a:lnTo>
                  <a:pt x="393700" y="505968"/>
                </a:lnTo>
                <a:lnTo>
                  <a:pt x="420370" y="509016"/>
                </a:lnTo>
                <a:close/>
              </a:path>
              <a:path w="425450" h="878204">
                <a:moveTo>
                  <a:pt x="395393" y="516128"/>
                </a:moveTo>
                <a:lnTo>
                  <a:pt x="393700" y="513588"/>
                </a:lnTo>
                <a:lnTo>
                  <a:pt x="393700" y="518160"/>
                </a:lnTo>
                <a:lnTo>
                  <a:pt x="395393" y="516128"/>
                </a:lnTo>
                <a:close/>
              </a:path>
              <a:path w="425450" h="878204">
                <a:moveTo>
                  <a:pt x="422910" y="486156"/>
                </a:moveTo>
                <a:lnTo>
                  <a:pt x="394970" y="483108"/>
                </a:lnTo>
                <a:lnTo>
                  <a:pt x="394069" y="499317"/>
                </a:lnTo>
                <a:lnTo>
                  <a:pt x="394970" y="497967"/>
                </a:lnTo>
                <a:lnTo>
                  <a:pt x="394970" y="490728"/>
                </a:lnTo>
                <a:lnTo>
                  <a:pt x="397651" y="493945"/>
                </a:lnTo>
                <a:lnTo>
                  <a:pt x="398780" y="492252"/>
                </a:lnTo>
                <a:lnTo>
                  <a:pt x="414020" y="492252"/>
                </a:lnTo>
                <a:lnTo>
                  <a:pt x="417830" y="496824"/>
                </a:lnTo>
                <a:lnTo>
                  <a:pt x="422323" y="491431"/>
                </a:lnTo>
                <a:lnTo>
                  <a:pt x="422910" y="486156"/>
                </a:lnTo>
                <a:close/>
              </a:path>
              <a:path w="425450" h="878204">
                <a:moveTo>
                  <a:pt x="421640" y="313944"/>
                </a:moveTo>
                <a:lnTo>
                  <a:pt x="420804" y="306595"/>
                </a:lnTo>
                <a:lnTo>
                  <a:pt x="416560" y="300228"/>
                </a:lnTo>
                <a:lnTo>
                  <a:pt x="401320" y="300228"/>
                </a:lnTo>
                <a:lnTo>
                  <a:pt x="394970" y="307848"/>
                </a:lnTo>
                <a:lnTo>
                  <a:pt x="394970" y="315468"/>
                </a:lnTo>
                <a:lnTo>
                  <a:pt x="421640" y="313944"/>
                </a:lnTo>
                <a:close/>
              </a:path>
              <a:path w="425450" h="878204">
                <a:moveTo>
                  <a:pt x="421640" y="313944"/>
                </a:moveTo>
                <a:lnTo>
                  <a:pt x="394970" y="315468"/>
                </a:lnTo>
                <a:lnTo>
                  <a:pt x="395089" y="316978"/>
                </a:lnTo>
                <a:lnTo>
                  <a:pt x="421640" y="313944"/>
                </a:lnTo>
                <a:close/>
              </a:path>
              <a:path w="425450" h="878204">
                <a:moveTo>
                  <a:pt x="395089" y="316978"/>
                </a:moveTo>
                <a:lnTo>
                  <a:pt x="394970" y="315468"/>
                </a:lnTo>
                <a:lnTo>
                  <a:pt x="394970" y="316992"/>
                </a:lnTo>
                <a:close/>
              </a:path>
              <a:path w="425450" h="878204">
                <a:moveTo>
                  <a:pt x="395493" y="322066"/>
                </a:moveTo>
                <a:lnTo>
                  <a:pt x="395089" y="316978"/>
                </a:lnTo>
                <a:lnTo>
                  <a:pt x="394970" y="321564"/>
                </a:lnTo>
                <a:lnTo>
                  <a:pt x="395493" y="322066"/>
                </a:lnTo>
                <a:close/>
              </a:path>
              <a:path w="425450" h="878204">
                <a:moveTo>
                  <a:pt x="395675" y="476334"/>
                </a:moveTo>
                <a:lnTo>
                  <a:pt x="394970" y="477012"/>
                </a:lnTo>
                <a:lnTo>
                  <a:pt x="394970" y="483108"/>
                </a:lnTo>
                <a:lnTo>
                  <a:pt x="395675" y="476334"/>
                </a:lnTo>
                <a:close/>
              </a:path>
              <a:path w="425450" h="878204">
                <a:moveTo>
                  <a:pt x="422910" y="484632"/>
                </a:moveTo>
                <a:lnTo>
                  <a:pt x="422910" y="477012"/>
                </a:lnTo>
                <a:lnTo>
                  <a:pt x="418782" y="473049"/>
                </a:lnTo>
                <a:lnTo>
                  <a:pt x="417830" y="473964"/>
                </a:lnTo>
                <a:lnTo>
                  <a:pt x="402590" y="473964"/>
                </a:lnTo>
                <a:lnTo>
                  <a:pt x="400614" y="471593"/>
                </a:lnTo>
                <a:lnTo>
                  <a:pt x="395675" y="476334"/>
                </a:lnTo>
                <a:lnTo>
                  <a:pt x="394970" y="483108"/>
                </a:lnTo>
                <a:lnTo>
                  <a:pt x="422910" y="484632"/>
                </a:lnTo>
                <a:close/>
              </a:path>
              <a:path w="425450" h="878204">
                <a:moveTo>
                  <a:pt x="422910" y="486156"/>
                </a:moveTo>
                <a:lnTo>
                  <a:pt x="422910" y="484632"/>
                </a:lnTo>
                <a:lnTo>
                  <a:pt x="394970" y="483108"/>
                </a:lnTo>
                <a:lnTo>
                  <a:pt x="422910" y="486156"/>
                </a:lnTo>
                <a:close/>
              </a:path>
              <a:path w="425450" h="878204">
                <a:moveTo>
                  <a:pt x="397651" y="493945"/>
                </a:moveTo>
                <a:lnTo>
                  <a:pt x="394970" y="490728"/>
                </a:lnTo>
                <a:lnTo>
                  <a:pt x="394970" y="497967"/>
                </a:lnTo>
                <a:lnTo>
                  <a:pt x="397651" y="493945"/>
                </a:lnTo>
                <a:close/>
              </a:path>
              <a:path w="425450" h="878204">
                <a:moveTo>
                  <a:pt x="423577" y="338353"/>
                </a:moveTo>
                <a:lnTo>
                  <a:pt x="421640" y="313944"/>
                </a:lnTo>
                <a:lnTo>
                  <a:pt x="395089" y="316978"/>
                </a:lnTo>
                <a:lnTo>
                  <a:pt x="395493" y="322066"/>
                </a:lnTo>
                <a:lnTo>
                  <a:pt x="401320" y="327660"/>
                </a:lnTo>
                <a:lnTo>
                  <a:pt x="416560" y="327660"/>
                </a:lnTo>
                <a:lnTo>
                  <a:pt x="421640" y="321564"/>
                </a:lnTo>
                <a:lnTo>
                  <a:pt x="421640" y="336804"/>
                </a:lnTo>
                <a:lnTo>
                  <a:pt x="423577" y="338353"/>
                </a:lnTo>
                <a:close/>
              </a:path>
              <a:path w="425450" h="878204">
                <a:moveTo>
                  <a:pt x="416136" y="518668"/>
                </a:moveTo>
                <a:lnTo>
                  <a:pt x="412750" y="513588"/>
                </a:lnTo>
                <a:lnTo>
                  <a:pt x="397510" y="513588"/>
                </a:lnTo>
                <a:lnTo>
                  <a:pt x="395393" y="516128"/>
                </a:lnTo>
                <a:lnTo>
                  <a:pt x="398780" y="521208"/>
                </a:lnTo>
                <a:lnTo>
                  <a:pt x="414020" y="521208"/>
                </a:lnTo>
                <a:lnTo>
                  <a:pt x="416136" y="518668"/>
                </a:lnTo>
                <a:close/>
              </a:path>
              <a:path w="425450" h="878204">
                <a:moveTo>
                  <a:pt x="421640" y="336804"/>
                </a:moveTo>
                <a:lnTo>
                  <a:pt x="421640" y="321564"/>
                </a:lnTo>
                <a:lnTo>
                  <a:pt x="416560" y="327660"/>
                </a:lnTo>
                <a:lnTo>
                  <a:pt x="401320" y="327660"/>
                </a:lnTo>
                <a:lnTo>
                  <a:pt x="395493" y="322066"/>
                </a:lnTo>
                <a:lnTo>
                  <a:pt x="397510" y="347472"/>
                </a:lnTo>
                <a:lnTo>
                  <a:pt x="397510" y="339852"/>
                </a:lnTo>
                <a:lnTo>
                  <a:pt x="405130" y="333756"/>
                </a:lnTo>
                <a:lnTo>
                  <a:pt x="417830" y="333756"/>
                </a:lnTo>
                <a:lnTo>
                  <a:pt x="421640" y="336804"/>
                </a:lnTo>
                <a:close/>
              </a:path>
              <a:path w="425450" h="878204">
                <a:moveTo>
                  <a:pt x="424180" y="460248"/>
                </a:moveTo>
                <a:lnTo>
                  <a:pt x="397510" y="458724"/>
                </a:lnTo>
                <a:lnTo>
                  <a:pt x="395675" y="476334"/>
                </a:lnTo>
                <a:lnTo>
                  <a:pt x="397510" y="474573"/>
                </a:lnTo>
                <a:lnTo>
                  <a:pt x="397510" y="467868"/>
                </a:lnTo>
                <a:lnTo>
                  <a:pt x="400614" y="471593"/>
                </a:lnTo>
                <a:lnTo>
                  <a:pt x="401320" y="470916"/>
                </a:lnTo>
                <a:lnTo>
                  <a:pt x="416560" y="470916"/>
                </a:lnTo>
                <a:lnTo>
                  <a:pt x="418782" y="473049"/>
                </a:lnTo>
                <a:lnTo>
                  <a:pt x="423762" y="468269"/>
                </a:lnTo>
                <a:lnTo>
                  <a:pt x="424180" y="460248"/>
                </a:lnTo>
                <a:close/>
              </a:path>
              <a:path w="425450" h="878204">
                <a:moveTo>
                  <a:pt x="397510" y="632460"/>
                </a:moveTo>
                <a:lnTo>
                  <a:pt x="397510" y="629412"/>
                </a:lnTo>
                <a:lnTo>
                  <a:pt x="395695" y="634201"/>
                </a:lnTo>
                <a:lnTo>
                  <a:pt x="397510" y="632460"/>
                </a:lnTo>
                <a:close/>
              </a:path>
              <a:path w="425450" h="878204">
                <a:moveTo>
                  <a:pt x="424180" y="345948"/>
                </a:moveTo>
                <a:lnTo>
                  <a:pt x="423577" y="338353"/>
                </a:lnTo>
                <a:lnTo>
                  <a:pt x="417830" y="333756"/>
                </a:lnTo>
                <a:lnTo>
                  <a:pt x="405130" y="333756"/>
                </a:lnTo>
                <a:lnTo>
                  <a:pt x="397510" y="339852"/>
                </a:lnTo>
                <a:lnTo>
                  <a:pt x="397510" y="347472"/>
                </a:lnTo>
                <a:lnTo>
                  <a:pt x="424180" y="345948"/>
                </a:lnTo>
                <a:close/>
              </a:path>
              <a:path w="425450" h="878204">
                <a:moveTo>
                  <a:pt x="424180" y="346017"/>
                </a:moveTo>
                <a:lnTo>
                  <a:pt x="397510" y="347472"/>
                </a:lnTo>
                <a:lnTo>
                  <a:pt x="424180" y="346017"/>
                </a:lnTo>
                <a:close/>
              </a:path>
              <a:path w="425450" h="878204">
                <a:moveTo>
                  <a:pt x="425450" y="355092"/>
                </a:moveTo>
                <a:lnTo>
                  <a:pt x="425450" y="345948"/>
                </a:lnTo>
                <a:lnTo>
                  <a:pt x="397510" y="347472"/>
                </a:lnTo>
                <a:lnTo>
                  <a:pt x="397848" y="355295"/>
                </a:lnTo>
                <a:lnTo>
                  <a:pt x="405130" y="359664"/>
                </a:lnTo>
                <a:lnTo>
                  <a:pt x="417830" y="359664"/>
                </a:lnTo>
                <a:lnTo>
                  <a:pt x="425450" y="355092"/>
                </a:lnTo>
                <a:close/>
              </a:path>
              <a:path w="425450" h="878204">
                <a:moveTo>
                  <a:pt x="397835" y="355287"/>
                </a:moveTo>
                <a:lnTo>
                  <a:pt x="397510" y="347472"/>
                </a:lnTo>
                <a:lnTo>
                  <a:pt x="397510" y="355092"/>
                </a:lnTo>
                <a:lnTo>
                  <a:pt x="397835" y="355287"/>
                </a:lnTo>
                <a:close/>
              </a:path>
              <a:path w="425450" h="878204">
                <a:moveTo>
                  <a:pt x="397848" y="452221"/>
                </a:moveTo>
                <a:lnTo>
                  <a:pt x="397510" y="452628"/>
                </a:lnTo>
                <a:lnTo>
                  <a:pt x="397510" y="458724"/>
                </a:lnTo>
                <a:lnTo>
                  <a:pt x="397848" y="452221"/>
                </a:lnTo>
                <a:close/>
              </a:path>
              <a:path w="425450" h="878204">
                <a:moveTo>
                  <a:pt x="424180" y="460248"/>
                </a:moveTo>
                <a:lnTo>
                  <a:pt x="424180" y="452628"/>
                </a:lnTo>
                <a:lnTo>
                  <a:pt x="420617" y="449208"/>
                </a:lnTo>
                <a:lnTo>
                  <a:pt x="420370" y="449580"/>
                </a:lnTo>
                <a:lnTo>
                  <a:pt x="405130" y="449580"/>
                </a:lnTo>
                <a:lnTo>
                  <a:pt x="402590" y="446532"/>
                </a:lnTo>
                <a:lnTo>
                  <a:pt x="397848" y="452221"/>
                </a:lnTo>
                <a:lnTo>
                  <a:pt x="397510" y="458724"/>
                </a:lnTo>
                <a:lnTo>
                  <a:pt x="424180" y="460248"/>
                </a:lnTo>
                <a:close/>
              </a:path>
              <a:path w="425450" h="878204">
                <a:moveTo>
                  <a:pt x="400614" y="471593"/>
                </a:moveTo>
                <a:lnTo>
                  <a:pt x="397510" y="467868"/>
                </a:lnTo>
                <a:lnTo>
                  <a:pt x="397510" y="474573"/>
                </a:lnTo>
                <a:lnTo>
                  <a:pt x="400614" y="471593"/>
                </a:lnTo>
                <a:close/>
              </a:path>
              <a:path w="425450" h="878204">
                <a:moveTo>
                  <a:pt x="400050" y="181573"/>
                </a:moveTo>
                <a:lnTo>
                  <a:pt x="400050" y="173736"/>
                </a:lnTo>
                <a:lnTo>
                  <a:pt x="397539" y="171325"/>
                </a:lnTo>
                <a:lnTo>
                  <a:pt x="398780" y="176784"/>
                </a:lnTo>
                <a:lnTo>
                  <a:pt x="400050" y="181573"/>
                </a:lnTo>
                <a:close/>
              </a:path>
              <a:path w="425450" h="878204">
                <a:moveTo>
                  <a:pt x="417830" y="496824"/>
                </a:moveTo>
                <a:lnTo>
                  <a:pt x="414020" y="492252"/>
                </a:lnTo>
                <a:lnTo>
                  <a:pt x="398780" y="492252"/>
                </a:lnTo>
                <a:lnTo>
                  <a:pt x="397651" y="493945"/>
                </a:lnTo>
                <a:lnTo>
                  <a:pt x="401320" y="498348"/>
                </a:lnTo>
                <a:lnTo>
                  <a:pt x="416560" y="498348"/>
                </a:lnTo>
                <a:lnTo>
                  <a:pt x="417830" y="496824"/>
                </a:lnTo>
                <a:close/>
              </a:path>
              <a:path w="425450" h="878204">
                <a:moveTo>
                  <a:pt x="425450" y="370332"/>
                </a:moveTo>
                <a:lnTo>
                  <a:pt x="425450" y="355092"/>
                </a:lnTo>
                <a:lnTo>
                  <a:pt x="417830" y="359664"/>
                </a:lnTo>
                <a:lnTo>
                  <a:pt x="405130" y="359664"/>
                </a:lnTo>
                <a:lnTo>
                  <a:pt x="397835" y="355287"/>
                </a:lnTo>
                <a:lnTo>
                  <a:pt x="398780" y="377952"/>
                </a:lnTo>
                <a:lnTo>
                  <a:pt x="398780" y="370332"/>
                </a:lnTo>
                <a:lnTo>
                  <a:pt x="405130" y="364236"/>
                </a:lnTo>
                <a:lnTo>
                  <a:pt x="420370" y="364236"/>
                </a:lnTo>
                <a:lnTo>
                  <a:pt x="425450" y="370332"/>
                </a:lnTo>
                <a:close/>
              </a:path>
              <a:path w="425450" h="878204">
                <a:moveTo>
                  <a:pt x="425450" y="435864"/>
                </a:moveTo>
                <a:lnTo>
                  <a:pt x="398780" y="434340"/>
                </a:lnTo>
                <a:lnTo>
                  <a:pt x="397848" y="452221"/>
                </a:lnTo>
                <a:lnTo>
                  <a:pt x="398780" y="451104"/>
                </a:lnTo>
                <a:lnTo>
                  <a:pt x="398780" y="441960"/>
                </a:lnTo>
                <a:lnTo>
                  <a:pt x="402590" y="446532"/>
                </a:lnTo>
                <a:lnTo>
                  <a:pt x="417830" y="446532"/>
                </a:lnTo>
                <a:lnTo>
                  <a:pt x="420617" y="449208"/>
                </a:lnTo>
                <a:lnTo>
                  <a:pt x="425105" y="442476"/>
                </a:lnTo>
                <a:lnTo>
                  <a:pt x="425450" y="435864"/>
                </a:lnTo>
                <a:close/>
              </a:path>
              <a:path w="425450" h="878204">
                <a:moveTo>
                  <a:pt x="425450" y="377952"/>
                </a:moveTo>
                <a:lnTo>
                  <a:pt x="425450" y="370332"/>
                </a:lnTo>
                <a:lnTo>
                  <a:pt x="420370" y="364236"/>
                </a:lnTo>
                <a:lnTo>
                  <a:pt x="405130" y="364236"/>
                </a:lnTo>
                <a:lnTo>
                  <a:pt x="398780" y="370332"/>
                </a:lnTo>
                <a:lnTo>
                  <a:pt x="398780" y="377952"/>
                </a:lnTo>
                <a:lnTo>
                  <a:pt x="425450" y="377952"/>
                </a:lnTo>
                <a:close/>
              </a:path>
              <a:path w="425450" h="878204">
                <a:moveTo>
                  <a:pt x="425450" y="385572"/>
                </a:moveTo>
                <a:lnTo>
                  <a:pt x="425450" y="377952"/>
                </a:lnTo>
                <a:lnTo>
                  <a:pt x="398780" y="377952"/>
                </a:lnTo>
                <a:lnTo>
                  <a:pt x="398780" y="385572"/>
                </a:lnTo>
                <a:lnTo>
                  <a:pt x="405130" y="391668"/>
                </a:lnTo>
                <a:lnTo>
                  <a:pt x="420370" y="391668"/>
                </a:lnTo>
                <a:lnTo>
                  <a:pt x="425450" y="385572"/>
                </a:lnTo>
                <a:close/>
              </a:path>
              <a:path w="425450" h="878204">
                <a:moveTo>
                  <a:pt x="425450" y="400812"/>
                </a:moveTo>
                <a:lnTo>
                  <a:pt x="425450" y="385572"/>
                </a:lnTo>
                <a:lnTo>
                  <a:pt x="420370" y="391668"/>
                </a:lnTo>
                <a:lnTo>
                  <a:pt x="405130" y="391668"/>
                </a:lnTo>
                <a:lnTo>
                  <a:pt x="398780" y="385572"/>
                </a:lnTo>
                <a:lnTo>
                  <a:pt x="398780" y="400812"/>
                </a:lnTo>
                <a:lnTo>
                  <a:pt x="405130" y="394716"/>
                </a:lnTo>
                <a:lnTo>
                  <a:pt x="420370" y="394716"/>
                </a:lnTo>
                <a:lnTo>
                  <a:pt x="425450" y="400812"/>
                </a:lnTo>
                <a:close/>
              </a:path>
              <a:path w="425450" h="878204">
                <a:moveTo>
                  <a:pt x="425450" y="408432"/>
                </a:moveTo>
                <a:lnTo>
                  <a:pt x="425450" y="400812"/>
                </a:lnTo>
                <a:lnTo>
                  <a:pt x="420370" y="394716"/>
                </a:lnTo>
                <a:lnTo>
                  <a:pt x="405130" y="394716"/>
                </a:lnTo>
                <a:lnTo>
                  <a:pt x="398780" y="400812"/>
                </a:lnTo>
                <a:lnTo>
                  <a:pt x="398780" y="408432"/>
                </a:lnTo>
                <a:lnTo>
                  <a:pt x="425450" y="408432"/>
                </a:lnTo>
                <a:close/>
              </a:path>
              <a:path w="425450" h="878204">
                <a:moveTo>
                  <a:pt x="425450" y="416052"/>
                </a:moveTo>
                <a:lnTo>
                  <a:pt x="425450" y="408432"/>
                </a:lnTo>
                <a:lnTo>
                  <a:pt x="398780" y="408432"/>
                </a:lnTo>
                <a:lnTo>
                  <a:pt x="398780" y="416052"/>
                </a:lnTo>
                <a:lnTo>
                  <a:pt x="405130" y="420624"/>
                </a:lnTo>
                <a:lnTo>
                  <a:pt x="420370" y="420624"/>
                </a:lnTo>
                <a:lnTo>
                  <a:pt x="425450" y="416052"/>
                </a:lnTo>
                <a:close/>
              </a:path>
              <a:path w="425450" h="878204">
                <a:moveTo>
                  <a:pt x="405130" y="420624"/>
                </a:moveTo>
                <a:lnTo>
                  <a:pt x="398780" y="416052"/>
                </a:lnTo>
                <a:lnTo>
                  <a:pt x="398780" y="428244"/>
                </a:lnTo>
                <a:lnTo>
                  <a:pt x="405130" y="420624"/>
                </a:lnTo>
                <a:close/>
              </a:path>
              <a:path w="425450" h="878204">
                <a:moveTo>
                  <a:pt x="425450" y="435864"/>
                </a:moveTo>
                <a:lnTo>
                  <a:pt x="425450" y="428244"/>
                </a:lnTo>
                <a:lnTo>
                  <a:pt x="420370" y="420624"/>
                </a:lnTo>
                <a:lnTo>
                  <a:pt x="405130" y="420624"/>
                </a:lnTo>
                <a:lnTo>
                  <a:pt x="398780" y="428244"/>
                </a:lnTo>
                <a:lnTo>
                  <a:pt x="398780" y="434340"/>
                </a:lnTo>
                <a:lnTo>
                  <a:pt x="425450" y="435864"/>
                </a:lnTo>
                <a:close/>
              </a:path>
              <a:path w="425450" h="878204">
                <a:moveTo>
                  <a:pt x="402590" y="446532"/>
                </a:moveTo>
                <a:lnTo>
                  <a:pt x="398780" y="441960"/>
                </a:lnTo>
                <a:lnTo>
                  <a:pt x="398780" y="451104"/>
                </a:lnTo>
                <a:lnTo>
                  <a:pt x="402590" y="446532"/>
                </a:lnTo>
                <a:close/>
              </a:path>
              <a:path w="425450" h="878204">
                <a:moveTo>
                  <a:pt x="418782" y="473049"/>
                </a:moveTo>
                <a:lnTo>
                  <a:pt x="416560" y="470916"/>
                </a:lnTo>
                <a:lnTo>
                  <a:pt x="401320" y="470916"/>
                </a:lnTo>
                <a:lnTo>
                  <a:pt x="400614" y="471593"/>
                </a:lnTo>
                <a:lnTo>
                  <a:pt x="402590" y="473964"/>
                </a:lnTo>
                <a:lnTo>
                  <a:pt x="417830" y="473964"/>
                </a:lnTo>
                <a:lnTo>
                  <a:pt x="418782" y="473049"/>
                </a:lnTo>
                <a:close/>
              </a:path>
              <a:path w="425450" h="878204">
                <a:moveTo>
                  <a:pt x="402590" y="614172"/>
                </a:moveTo>
                <a:lnTo>
                  <a:pt x="402590" y="609600"/>
                </a:lnTo>
                <a:lnTo>
                  <a:pt x="400896" y="615696"/>
                </a:lnTo>
                <a:lnTo>
                  <a:pt x="402590" y="614172"/>
                </a:lnTo>
                <a:close/>
              </a:path>
              <a:path w="425450" h="878204">
                <a:moveTo>
                  <a:pt x="420617" y="449208"/>
                </a:moveTo>
                <a:lnTo>
                  <a:pt x="417830" y="446532"/>
                </a:lnTo>
                <a:lnTo>
                  <a:pt x="402590" y="446532"/>
                </a:lnTo>
                <a:lnTo>
                  <a:pt x="405130" y="449580"/>
                </a:lnTo>
                <a:lnTo>
                  <a:pt x="420370" y="449580"/>
                </a:lnTo>
                <a:lnTo>
                  <a:pt x="420617" y="449208"/>
                </a:lnTo>
                <a:close/>
              </a:path>
              <a:path w="425450" h="878204">
                <a:moveTo>
                  <a:pt x="407670" y="594360"/>
                </a:moveTo>
                <a:lnTo>
                  <a:pt x="407670" y="589788"/>
                </a:lnTo>
                <a:lnTo>
                  <a:pt x="405938" y="596022"/>
                </a:lnTo>
                <a:lnTo>
                  <a:pt x="407670" y="594360"/>
                </a:lnTo>
                <a:close/>
              </a:path>
              <a:path w="425450" h="878204">
                <a:moveTo>
                  <a:pt x="407670" y="210312"/>
                </a:moveTo>
                <a:lnTo>
                  <a:pt x="407670" y="205740"/>
                </a:lnTo>
                <a:lnTo>
                  <a:pt x="406043" y="204178"/>
                </a:lnTo>
                <a:lnTo>
                  <a:pt x="407670" y="210312"/>
                </a:lnTo>
                <a:close/>
              </a:path>
              <a:path w="425450" h="878204">
                <a:moveTo>
                  <a:pt x="412750" y="576072"/>
                </a:moveTo>
                <a:lnTo>
                  <a:pt x="412750" y="561594"/>
                </a:lnTo>
                <a:lnTo>
                  <a:pt x="410210" y="571500"/>
                </a:lnTo>
                <a:lnTo>
                  <a:pt x="409086" y="579588"/>
                </a:lnTo>
                <a:lnTo>
                  <a:pt x="412750" y="576072"/>
                </a:lnTo>
                <a:close/>
              </a:path>
              <a:path w="425450" h="878204">
                <a:moveTo>
                  <a:pt x="413734" y="557752"/>
                </a:moveTo>
                <a:lnTo>
                  <a:pt x="411638" y="559765"/>
                </a:lnTo>
                <a:lnTo>
                  <a:pt x="412750" y="560832"/>
                </a:lnTo>
                <a:lnTo>
                  <a:pt x="412750" y="561594"/>
                </a:lnTo>
                <a:lnTo>
                  <a:pt x="413734" y="557752"/>
                </a:lnTo>
                <a:close/>
              </a:path>
              <a:path w="425450" h="878204">
                <a:moveTo>
                  <a:pt x="414020" y="245364"/>
                </a:moveTo>
                <a:lnTo>
                  <a:pt x="414020" y="240792"/>
                </a:lnTo>
                <a:lnTo>
                  <a:pt x="412961" y="239776"/>
                </a:lnTo>
                <a:lnTo>
                  <a:pt x="414020" y="245364"/>
                </a:lnTo>
                <a:close/>
              </a:path>
              <a:path w="425450" h="878204">
                <a:moveTo>
                  <a:pt x="415290" y="556260"/>
                </a:moveTo>
                <a:lnTo>
                  <a:pt x="415290" y="551688"/>
                </a:lnTo>
                <a:lnTo>
                  <a:pt x="413734" y="557752"/>
                </a:lnTo>
                <a:lnTo>
                  <a:pt x="415290" y="556260"/>
                </a:lnTo>
                <a:close/>
              </a:path>
              <a:path w="425450" h="878204">
                <a:moveTo>
                  <a:pt x="417167" y="535917"/>
                </a:moveTo>
                <a:lnTo>
                  <a:pt x="414360" y="540127"/>
                </a:lnTo>
                <a:lnTo>
                  <a:pt x="415290" y="541020"/>
                </a:lnTo>
                <a:lnTo>
                  <a:pt x="415290" y="551688"/>
                </a:lnTo>
                <a:lnTo>
                  <a:pt x="417167" y="535917"/>
                </a:lnTo>
                <a:close/>
              </a:path>
              <a:path w="425450" h="878204">
                <a:moveTo>
                  <a:pt x="419735" y="514350"/>
                </a:moveTo>
                <a:lnTo>
                  <a:pt x="416136" y="518668"/>
                </a:lnTo>
                <a:lnTo>
                  <a:pt x="417830" y="521208"/>
                </a:lnTo>
                <a:lnTo>
                  <a:pt x="417830" y="530352"/>
                </a:lnTo>
                <a:lnTo>
                  <a:pt x="419735" y="514350"/>
                </a:lnTo>
                <a:close/>
              </a:path>
              <a:path w="425450" h="878204">
                <a:moveTo>
                  <a:pt x="417830" y="280416"/>
                </a:moveTo>
                <a:lnTo>
                  <a:pt x="417830" y="274320"/>
                </a:lnTo>
                <a:lnTo>
                  <a:pt x="417027" y="273357"/>
                </a:lnTo>
                <a:lnTo>
                  <a:pt x="417830" y="280416"/>
                </a:lnTo>
                <a:close/>
              </a:path>
              <a:path w="425450" h="878204">
                <a:moveTo>
                  <a:pt x="417830" y="534924"/>
                </a:moveTo>
                <a:lnTo>
                  <a:pt x="417830" y="530352"/>
                </a:lnTo>
                <a:lnTo>
                  <a:pt x="417167" y="535917"/>
                </a:lnTo>
                <a:lnTo>
                  <a:pt x="417830" y="534924"/>
                </a:lnTo>
                <a:close/>
              </a:path>
              <a:path w="425450" h="878204">
                <a:moveTo>
                  <a:pt x="422323" y="491431"/>
                </a:moveTo>
                <a:lnTo>
                  <a:pt x="417830" y="496824"/>
                </a:lnTo>
                <a:lnTo>
                  <a:pt x="420370" y="499872"/>
                </a:lnTo>
                <a:lnTo>
                  <a:pt x="420370" y="509016"/>
                </a:lnTo>
                <a:lnTo>
                  <a:pt x="422323" y="491431"/>
                </a:lnTo>
                <a:close/>
              </a:path>
              <a:path w="425450" h="878204">
                <a:moveTo>
                  <a:pt x="423762" y="468269"/>
                </a:moveTo>
                <a:lnTo>
                  <a:pt x="418782" y="473049"/>
                </a:lnTo>
                <a:lnTo>
                  <a:pt x="422910" y="477012"/>
                </a:lnTo>
                <a:lnTo>
                  <a:pt x="422910" y="484632"/>
                </a:lnTo>
                <a:lnTo>
                  <a:pt x="423762" y="468269"/>
                </a:lnTo>
                <a:close/>
              </a:path>
              <a:path w="425450" h="878204">
                <a:moveTo>
                  <a:pt x="420370" y="513588"/>
                </a:moveTo>
                <a:lnTo>
                  <a:pt x="420370" y="509016"/>
                </a:lnTo>
                <a:lnTo>
                  <a:pt x="419735" y="514350"/>
                </a:lnTo>
                <a:lnTo>
                  <a:pt x="420370" y="513588"/>
                </a:lnTo>
                <a:close/>
              </a:path>
              <a:path w="425450" h="878204">
                <a:moveTo>
                  <a:pt x="425450" y="428244"/>
                </a:moveTo>
                <a:lnTo>
                  <a:pt x="425450" y="416052"/>
                </a:lnTo>
                <a:lnTo>
                  <a:pt x="420370" y="420624"/>
                </a:lnTo>
                <a:lnTo>
                  <a:pt x="425450" y="428244"/>
                </a:lnTo>
                <a:close/>
              </a:path>
              <a:path w="425450" h="878204">
                <a:moveTo>
                  <a:pt x="425105" y="442476"/>
                </a:moveTo>
                <a:lnTo>
                  <a:pt x="420617" y="449208"/>
                </a:lnTo>
                <a:lnTo>
                  <a:pt x="424180" y="452628"/>
                </a:lnTo>
                <a:lnTo>
                  <a:pt x="424180" y="460248"/>
                </a:lnTo>
                <a:lnTo>
                  <a:pt x="425105" y="442476"/>
                </a:lnTo>
                <a:close/>
              </a:path>
              <a:path w="425450" h="878204">
                <a:moveTo>
                  <a:pt x="421640" y="313944"/>
                </a:moveTo>
                <a:lnTo>
                  <a:pt x="421640" y="307848"/>
                </a:lnTo>
                <a:lnTo>
                  <a:pt x="420804" y="306595"/>
                </a:lnTo>
                <a:lnTo>
                  <a:pt x="421640" y="313944"/>
                </a:lnTo>
                <a:close/>
              </a:path>
              <a:path w="425450" h="878204">
                <a:moveTo>
                  <a:pt x="422910" y="490728"/>
                </a:moveTo>
                <a:lnTo>
                  <a:pt x="422910" y="486156"/>
                </a:lnTo>
                <a:lnTo>
                  <a:pt x="422323" y="491431"/>
                </a:lnTo>
                <a:lnTo>
                  <a:pt x="422910" y="490728"/>
                </a:lnTo>
                <a:close/>
              </a:path>
              <a:path w="425450" h="878204">
                <a:moveTo>
                  <a:pt x="425450" y="345948"/>
                </a:moveTo>
                <a:lnTo>
                  <a:pt x="425450" y="339852"/>
                </a:lnTo>
                <a:lnTo>
                  <a:pt x="423577" y="338353"/>
                </a:lnTo>
                <a:lnTo>
                  <a:pt x="424180" y="345948"/>
                </a:lnTo>
                <a:lnTo>
                  <a:pt x="425450" y="345948"/>
                </a:lnTo>
                <a:close/>
              </a:path>
              <a:path w="425450" h="878204">
                <a:moveTo>
                  <a:pt x="424180" y="467868"/>
                </a:moveTo>
                <a:lnTo>
                  <a:pt x="424180" y="460248"/>
                </a:lnTo>
                <a:lnTo>
                  <a:pt x="423762" y="468269"/>
                </a:lnTo>
                <a:lnTo>
                  <a:pt x="424180" y="467868"/>
                </a:lnTo>
                <a:close/>
              </a:path>
              <a:path w="425450" h="878204">
                <a:moveTo>
                  <a:pt x="425450" y="441960"/>
                </a:moveTo>
                <a:lnTo>
                  <a:pt x="425450" y="435864"/>
                </a:lnTo>
                <a:lnTo>
                  <a:pt x="425105" y="442476"/>
                </a:lnTo>
                <a:lnTo>
                  <a:pt x="425450" y="44196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1" name="object 41"/>
          <p:cNvSpPr/>
          <p:nvPr/>
        </p:nvSpPr>
        <p:spPr>
          <a:xfrm>
            <a:off x="3685839" y="2263140"/>
            <a:ext cx="431426" cy="677956"/>
          </a:xfrm>
          <a:custGeom>
            <a:avLst/>
            <a:gdLst/>
            <a:ahLst/>
            <a:cxnLst/>
            <a:rect l="l" t="t" r="r" b="b"/>
            <a:pathLst>
              <a:path w="488950" h="768350">
                <a:moveTo>
                  <a:pt x="141" y="530182"/>
                </a:moveTo>
                <a:lnTo>
                  <a:pt x="0" y="530352"/>
                </a:lnTo>
                <a:lnTo>
                  <a:pt x="0" y="534924"/>
                </a:lnTo>
                <a:lnTo>
                  <a:pt x="141" y="530182"/>
                </a:lnTo>
                <a:close/>
              </a:path>
              <a:path w="488950" h="768350">
                <a:moveTo>
                  <a:pt x="21590" y="536448"/>
                </a:moveTo>
                <a:lnTo>
                  <a:pt x="21590" y="530352"/>
                </a:lnTo>
                <a:lnTo>
                  <a:pt x="17780" y="524256"/>
                </a:lnTo>
                <a:lnTo>
                  <a:pt x="5080" y="524256"/>
                </a:lnTo>
                <a:lnTo>
                  <a:pt x="141" y="530182"/>
                </a:lnTo>
                <a:lnTo>
                  <a:pt x="0" y="534924"/>
                </a:lnTo>
                <a:lnTo>
                  <a:pt x="21590" y="536448"/>
                </a:lnTo>
                <a:close/>
              </a:path>
              <a:path w="488950" h="768350">
                <a:moveTo>
                  <a:pt x="21590" y="536448"/>
                </a:moveTo>
                <a:lnTo>
                  <a:pt x="0" y="534924"/>
                </a:lnTo>
                <a:lnTo>
                  <a:pt x="0" y="536448"/>
                </a:lnTo>
                <a:lnTo>
                  <a:pt x="21590" y="536448"/>
                </a:lnTo>
                <a:close/>
              </a:path>
              <a:path w="488950" h="768350">
                <a:moveTo>
                  <a:pt x="23730" y="571116"/>
                </a:moveTo>
                <a:lnTo>
                  <a:pt x="21590" y="536448"/>
                </a:lnTo>
                <a:lnTo>
                  <a:pt x="0" y="536448"/>
                </a:lnTo>
                <a:lnTo>
                  <a:pt x="0" y="542544"/>
                </a:lnTo>
                <a:lnTo>
                  <a:pt x="5080" y="548640"/>
                </a:lnTo>
                <a:lnTo>
                  <a:pt x="17780" y="548640"/>
                </a:lnTo>
                <a:lnTo>
                  <a:pt x="21590" y="542544"/>
                </a:lnTo>
                <a:lnTo>
                  <a:pt x="21590" y="569061"/>
                </a:lnTo>
                <a:lnTo>
                  <a:pt x="23730" y="571116"/>
                </a:lnTo>
                <a:close/>
              </a:path>
              <a:path w="488950" h="768350">
                <a:moveTo>
                  <a:pt x="21590" y="569061"/>
                </a:moveTo>
                <a:lnTo>
                  <a:pt x="21590" y="542544"/>
                </a:lnTo>
                <a:lnTo>
                  <a:pt x="17780" y="548640"/>
                </a:lnTo>
                <a:lnTo>
                  <a:pt x="5080" y="548640"/>
                </a:lnTo>
                <a:lnTo>
                  <a:pt x="0" y="542544"/>
                </a:lnTo>
                <a:lnTo>
                  <a:pt x="0" y="571500"/>
                </a:lnTo>
                <a:lnTo>
                  <a:pt x="5080" y="565404"/>
                </a:lnTo>
                <a:lnTo>
                  <a:pt x="17780" y="565404"/>
                </a:lnTo>
                <a:lnTo>
                  <a:pt x="21590" y="569061"/>
                </a:lnTo>
                <a:close/>
              </a:path>
              <a:path w="488950" h="768350">
                <a:moveTo>
                  <a:pt x="24130" y="577596"/>
                </a:moveTo>
                <a:lnTo>
                  <a:pt x="23730" y="571116"/>
                </a:lnTo>
                <a:lnTo>
                  <a:pt x="17780" y="565404"/>
                </a:lnTo>
                <a:lnTo>
                  <a:pt x="5080" y="565404"/>
                </a:lnTo>
                <a:lnTo>
                  <a:pt x="0" y="571500"/>
                </a:lnTo>
                <a:lnTo>
                  <a:pt x="0" y="577596"/>
                </a:lnTo>
                <a:lnTo>
                  <a:pt x="11277" y="577527"/>
                </a:lnTo>
                <a:lnTo>
                  <a:pt x="21590" y="576072"/>
                </a:lnTo>
                <a:lnTo>
                  <a:pt x="21844" y="577596"/>
                </a:lnTo>
                <a:lnTo>
                  <a:pt x="24130" y="577596"/>
                </a:lnTo>
                <a:close/>
              </a:path>
              <a:path w="488950" h="768350">
                <a:moveTo>
                  <a:pt x="10795" y="577596"/>
                </a:moveTo>
                <a:lnTo>
                  <a:pt x="0" y="577596"/>
                </a:lnTo>
                <a:lnTo>
                  <a:pt x="0" y="579120"/>
                </a:lnTo>
                <a:lnTo>
                  <a:pt x="10795" y="577596"/>
                </a:lnTo>
                <a:close/>
              </a:path>
              <a:path w="488950" h="768350">
                <a:moveTo>
                  <a:pt x="22996" y="584508"/>
                </a:moveTo>
                <a:lnTo>
                  <a:pt x="21844" y="577596"/>
                </a:lnTo>
                <a:lnTo>
                  <a:pt x="10160" y="577685"/>
                </a:lnTo>
                <a:lnTo>
                  <a:pt x="0" y="579120"/>
                </a:lnTo>
                <a:lnTo>
                  <a:pt x="725" y="584345"/>
                </a:lnTo>
                <a:lnTo>
                  <a:pt x="5080" y="588264"/>
                </a:lnTo>
                <a:lnTo>
                  <a:pt x="17780" y="588264"/>
                </a:lnTo>
                <a:lnTo>
                  <a:pt x="22996" y="584508"/>
                </a:lnTo>
                <a:close/>
              </a:path>
              <a:path w="488950" h="768350">
                <a:moveTo>
                  <a:pt x="725" y="584345"/>
                </a:moveTo>
                <a:lnTo>
                  <a:pt x="0" y="579120"/>
                </a:lnTo>
                <a:lnTo>
                  <a:pt x="0" y="583692"/>
                </a:lnTo>
                <a:lnTo>
                  <a:pt x="725" y="584345"/>
                </a:lnTo>
                <a:close/>
              </a:path>
              <a:path w="488950" h="768350">
                <a:moveTo>
                  <a:pt x="25400" y="493776"/>
                </a:moveTo>
                <a:lnTo>
                  <a:pt x="1270" y="492252"/>
                </a:lnTo>
                <a:lnTo>
                  <a:pt x="141" y="530182"/>
                </a:lnTo>
                <a:lnTo>
                  <a:pt x="1270" y="528828"/>
                </a:lnTo>
                <a:lnTo>
                  <a:pt x="1270" y="498348"/>
                </a:lnTo>
                <a:lnTo>
                  <a:pt x="6265" y="504342"/>
                </a:lnTo>
                <a:lnTo>
                  <a:pt x="20320" y="504444"/>
                </a:lnTo>
                <a:lnTo>
                  <a:pt x="24942" y="498896"/>
                </a:lnTo>
                <a:lnTo>
                  <a:pt x="25400" y="493776"/>
                </a:lnTo>
                <a:close/>
              </a:path>
              <a:path w="488950" h="768350">
                <a:moveTo>
                  <a:pt x="26785" y="607244"/>
                </a:moveTo>
                <a:lnTo>
                  <a:pt x="22996" y="584508"/>
                </a:lnTo>
                <a:lnTo>
                  <a:pt x="17780" y="588264"/>
                </a:lnTo>
                <a:lnTo>
                  <a:pt x="5080" y="588264"/>
                </a:lnTo>
                <a:lnTo>
                  <a:pt x="725" y="584345"/>
                </a:lnTo>
                <a:lnTo>
                  <a:pt x="5080" y="615696"/>
                </a:lnTo>
                <a:lnTo>
                  <a:pt x="5080" y="608076"/>
                </a:lnTo>
                <a:lnTo>
                  <a:pt x="10160" y="603504"/>
                </a:lnTo>
                <a:lnTo>
                  <a:pt x="21743" y="603614"/>
                </a:lnTo>
                <a:lnTo>
                  <a:pt x="26785" y="607244"/>
                </a:lnTo>
                <a:close/>
              </a:path>
              <a:path w="488950" h="768350">
                <a:moveTo>
                  <a:pt x="2347" y="485186"/>
                </a:moveTo>
                <a:lnTo>
                  <a:pt x="1270" y="486156"/>
                </a:lnTo>
                <a:lnTo>
                  <a:pt x="1270" y="490728"/>
                </a:lnTo>
                <a:lnTo>
                  <a:pt x="2347" y="485186"/>
                </a:lnTo>
                <a:close/>
              </a:path>
              <a:path w="488950" h="768350">
                <a:moveTo>
                  <a:pt x="25400" y="493776"/>
                </a:moveTo>
                <a:lnTo>
                  <a:pt x="25400" y="486156"/>
                </a:lnTo>
                <a:lnTo>
                  <a:pt x="20320" y="481584"/>
                </a:lnTo>
                <a:lnTo>
                  <a:pt x="6265" y="481660"/>
                </a:lnTo>
                <a:lnTo>
                  <a:pt x="2347" y="485186"/>
                </a:lnTo>
                <a:lnTo>
                  <a:pt x="1270" y="490728"/>
                </a:lnTo>
                <a:lnTo>
                  <a:pt x="25400" y="493776"/>
                </a:lnTo>
                <a:close/>
              </a:path>
              <a:path w="488950" h="768350">
                <a:moveTo>
                  <a:pt x="25400" y="493776"/>
                </a:moveTo>
                <a:lnTo>
                  <a:pt x="1270" y="490728"/>
                </a:lnTo>
                <a:lnTo>
                  <a:pt x="1270" y="492252"/>
                </a:lnTo>
                <a:lnTo>
                  <a:pt x="25400" y="493776"/>
                </a:lnTo>
                <a:close/>
              </a:path>
              <a:path w="488950" h="768350">
                <a:moveTo>
                  <a:pt x="24942" y="498896"/>
                </a:moveTo>
                <a:lnTo>
                  <a:pt x="20320" y="504444"/>
                </a:lnTo>
                <a:lnTo>
                  <a:pt x="6265" y="504342"/>
                </a:lnTo>
                <a:lnTo>
                  <a:pt x="1270" y="498348"/>
                </a:lnTo>
                <a:lnTo>
                  <a:pt x="1270" y="528828"/>
                </a:lnTo>
                <a:lnTo>
                  <a:pt x="5080" y="524256"/>
                </a:lnTo>
                <a:lnTo>
                  <a:pt x="17780" y="524256"/>
                </a:lnTo>
                <a:lnTo>
                  <a:pt x="21590" y="530352"/>
                </a:lnTo>
                <a:lnTo>
                  <a:pt x="21590" y="536448"/>
                </a:lnTo>
                <a:lnTo>
                  <a:pt x="24942" y="498896"/>
                </a:lnTo>
                <a:close/>
              </a:path>
              <a:path w="488950" h="768350">
                <a:moveTo>
                  <a:pt x="32776" y="449515"/>
                </a:moveTo>
                <a:lnTo>
                  <a:pt x="21590" y="446532"/>
                </a:lnTo>
                <a:lnTo>
                  <a:pt x="10160" y="445008"/>
                </a:lnTo>
                <a:lnTo>
                  <a:pt x="2347" y="485186"/>
                </a:lnTo>
                <a:lnTo>
                  <a:pt x="6265" y="481660"/>
                </a:lnTo>
                <a:lnTo>
                  <a:pt x="8890" y="481584"/>
                </a:lnTo>
                <a:lnTo>
                  <a:pt x="8890" y="454152"/>
                </a:lnTo>
                <a:lnTo>
                  <a:pt x="13970" y="458724"/>
                </a:lnTo>
                <a:lnTo>
                  <a:pt x="27940" y="458724"/>
                </a:lnTo>
                <a:lnTo>
                  <a:pt x="31824" y="455227"/>
                </a:lnTo>
                <a:lnTo>
                  <a:pt x="32776" y="449515"/>
                </a:lnTo>
                <a:close/>
              </a:path>
              <a:path w="488950" h="768350">
                <a:moveTo>
                  <a:pt x="27696" y="612712"/>
                </a:moveTo>
                <a:lnTo>
                  <a:pt x="26785" y="607244"/>
                </a:lnTo>
                <a:lnTo>
                  <a:pt x="21743" y="603614"/>
                </a:lnTo>
                <a:lnTo>
                  <a:pt x="10160" y="603504"/>
                </a:lnTo>
                <a:lnTo>
                  <a:pt x="5080" y="608076"/>
                </a:lnTo>
                <a:lnTo>
                  <a:pt x="5080" y="615696"/>
                </a:lnTo>
                <a:lnTo>
                  <a:pt x="20320" y="614680"/>
                </a:lnTo>
                <a:lnTo>
                  <a:pt x="27696" y="612712"/>
                </a:lnTo>
                <a:close/>
              </a:path>
              <a:path w="488950" h="768350">
                <a:moveTo>
                  <a:pt x="20320" y="614680"/>
                </a:moveTo>
                <a:lnTo>
                  <a:pt x="5080" y="615696"/>
                </a:lnTo>
                <a:lnTo>
                  <a:pt x="5080" y="618744"/>
                </a:lnTo>
                <a:lnTo>
                  <a:pt x="20320" y="614680"/>
                </a:lnTo>
                <a:close/>
              </a:path>
              <a:path w="488950" h="768350">
                <a:moveTo>
                  <a:pt x="27940" y="621792"/>
                </a:moveTo>
                <a:lnTo>
                  <a:pt x="27940" y="614172"/>
                </a:lnTo>
                <a:lnTo>
                  <a:pt x="20320" y="614680"/>
                </a:lnTo>
                <a:lnTo>
                  <a:pt x="5080" y="618744"/>
                </a:lnTo>
                <a:lnTo>
                  <a:pt x="6265" y="623214"/>
                </a:lnTo>
                <a:lnTo>
                  <a:pt x="10160" y="627888"/>
                </a:lnTo>
                <a:lnTo>
                  <a:pt x="21590" y="627888"/>
                </a:lnTo>
                <a:lnTo>
                  <a:pt x="27940" y="621792"/>
                </a:lnTo>
                <a:close/>
              </a:path>
              <a:path w="488950" h="768350">
                <a:moveTo>
                  <a:pt x="6265" y="623214"/>
                </a:moveTo>
                <a:lnTo>
                  <a:pt x="5080" y="618744"/>
                </a:lnTo>
                <a:lnTo>
                  <a:pt x="5080" y="621792"/>
                </a:lnTo>
                <a:lnTo>
                  <a:pt x="6265" y="623214"/>
                </a:lnTo>
                <a:close/>
              </a:path>
              <a:path w="488950" h="768350">
                <a:moveTo>
                  <a:pt x="27940" y="637032"/>
                </a:moveTo>
                <a:lnTo>
                  <a:pt x="27940" y="621792"/>
                </a:lnTo>
                <a:lnTo>
                  <a:pt x="21590" y="627888"/>
                </a:lnTo>
                <a:lnTo>
                  <a:pt x="10160" y="627888"/>
                </a:lnTo>
                <a:lnTo>
                  <a:pt x="6265" y="623214"/>
                </a:lnTo>
                <a:lnTo>
                  <a:pt x="12700" y="647482"/>
                </a:lnTo>
                <a:lnTo>
                  <a:pt x="12700" y="643128"/>
                </a:lnTo>
                <a:lnTo>
                  <a:pt x="19050" y="637032"/>
                </a:lnTo>
                <a:lnTo>
                  <a:pt x="27940" y="637032"/>
                </a:lnTo>
                <a:close/>
              </a:path>
              <a:path w="488950" h="768350">
                <a:moveTo>
                  <a:pt x="11277" y="438287"/>
                </a:moveTo>
                <a:lnTo>
                  <a:pt x="8890" y="440436"/>
                </a:lnTo>
                <a:lnTo>
                  <a:pt x="8890" y="451539"/>
                </a:lnTo>
                <a:lnTo>
                  <a:pt x="10160" y="445008"/>
                </a:lnTo>
                <a:lnTo>
                  <a:pt x="10160" y="443484"/>
                </a:lnTo>
                <a:lnTo>
                  <a:pt x="11277" y="438287"/>
                </a:lnTo>
                <a:close/>
              </a:path>
              <a:path w="488950" h="768350">
                <a:moveTo>
                  <a:pt x="31824" y="455227"/>
                </a:moveTo>
                <a:lnTo>
                  <a:pt x="27940" y="458724"/>
                </a:lnTo>
                <a:lnTo>
                  <a:pt x="13970" y="458724"/>
                </a:lnTo>
                <a:lnTo>
                  <a:pt x="8890" y="454152"/>
                </a:lnTo>
                <a:lnTo>
                  <a:pt x="8890" y="481584"/>
                </a:lnTo>
                <a:lnTo>
                  <a:pt x="20320" y="481584"/>
                </a:lnTo>
                <a:lnTo>
                  <a:pt x="25400" y="486156"/>
                </a:lnTo>
                <a:lnTo>
                  <a:pt x="25400" y="493776"/>
                </a:lnTo>
                <a:lnTo>
                  <a:pt x="31824" y="455227"/>
                </a:lnTo>
                <a:close/>
              </a:path>
              <a:path w="488950" h="768350">
                <a:moveTo>
                  <a:pt x="33020" y="448056"/>
                </a:moveTo>
                <a:lnTo>
                  <a:pt x="33020" y="440436"/>
                </a:lnTo>
                <a:lnTo>
                  <a:pt x="27940" y="435864"/>
                </a:lnTo>
                <a:lnTo>
                  <a:pt x="13970" y="435864"/>
                </a:lnTo>
                <a:lnTo>
                  <a:pt x="11277" y="438287"/>
                </a:lnTo>
                <a:lnTo>
                  <a:pt x="10160" y="443484"/>
                </a:lnTo>
                <a:lnTo>
                  <a:pt x="21590" y="446532"/>
                </a:lnTo>
                <a:lnTo>
                  <a:pt x="33020" y="448056"/>
                </a:lnTo>
                <a:close/>
              </a:path>
              <a:path w="488950" h="768350">
                <a:moveTo>
                  <a:pt x="21590" y="446532"/>
                </a:moveTo>
                <a:lnTo>
                  <a:pt x="10160" y="443484"/>
                </a:lnTo>
                <a:lnTo>
                  <a:pt x="10160" y="445008"/>
                </a:lnTo>
                <a:lnTo>
                  <a:pt x="21590" y="446532"/>
                </a:lnTo>
                <a:close/>
              </a:path>
              <a:path w="488950" h="768350">
                <a:moveTo>
                  <a:pt x="21844" y="577596"/>
                </a:moveTo>
                <a:lnTo>
                  <a:pt x="21590" y="576072"/>
                </a:lnTo>
                <a:lnTo>
                  <a:pt x="10795" y="577596"/>
                </a:lnTo>
                <a:lnTo>
                  <a:pt x="21844" y="577596"/>
                </a:lnTo>
                <a:close/>
              </a:path>
              <a:path w="488950" h="768350">
                <a:moveTo>
                  <a:pt x="43180" y="402336"/>
                </a:moveTo>
                <a:lnTo>
                  <a:pt x="20320" y="396240"/>
                </a:lnTo>
                <a:lnTo>
                  <a:pt x="11277" y="438287"/>
                </a:lnTo>
                <a:lnTo>
                  <a:pt x="13970" y="435864"/>
                </a:lnTo>
                <a:lnTo>
                  <a:pt x="20320" y="435864"/>
                </a:lnTo>
                <a:lnTo>
                  <a:pt x="20320" y="406908"/>
                </a:lnTo>
                <a:lnTo>
                  <a:pt x="26670" y="411480"/>
                </a:lnTo>
                <a:lnTo>
                  <a:pt x="39370" y="411480"/>
                </a:lnTo>
                <a:lnTo>
                  <a:pt x="41854" y="408498"/>
                </a:lnTo>
                <a:lnTo>
                  <a:pt x="43180" y="402336"/>
                </a:lnTo>
                <a:close/>
              </a:path>
              <a:path w="488950" h="768350">
                <a:moveTo>
                  <a:pt x="36672" y="647079"/>
                </a:moveTo>
                <a:lnTo>
                  <a:pt x="34878" y="640005"/>
                </a:lnTo>
                <a:lnTo>
                  <a:pt x="33020" y="637032"/>
                </a:lnTo>
                <a:lnTo>
                  <a:pt x="19050" y="637032"/>
                </a:lnTo>
                <a:lnTo>
                  <a:pt x="12700" y="643128"/>
                </a:lnTo>
                <a:lnTo>
                  <a:pt x="12700" y="647482"/>
                </a:lnTo>
                <a:lnTo>
                  <a:pt x="13970" y="652272"/>
                </a:lnTo>
                <a:lnTo>
                  <a:pt x="24333" y="650199"/>
                </a:lnTo>
                <a:lnTo>
                  <a:pt x="35560" y="644652"/>
                </a:lnTo>
                <a:lnTo>
                  <a:pt x="36672" y="647079"/>
                </a:lnTo>
                <a:close/>
              </a:path>
              <a:path w="488950" h="768350">
                <a:moveTo>
                  <a:pt x="24333" y="650199"/>
                </a:moveTo>
                <a:lnTo>
                  <a:pt x="13970" y="652272"/>
                </a:lnTo>
                <a:lnTo>
                  <a:pt x="12700" y="647482"/>
                </a:lnTo>
                <a:lnTo>
                  <a:pt x="12700" y="656844"/>
                </a:lnTo>
                <a:lnTo>
                  <a:pt x="13970" y="657758"/>
                </a:lnTo>
                <a:lnTo>
                  <a:pt x="13970" y="655320"/>
                </a:lnTo>
                <a:lnTo>
                  <a:pt x="24333" y="650199"/>
                </a:lnTo>
                <a:close/>
              </a:path>
              <a:path w="488950" h="768350">
                <a:moveTo>
                  <a:pt x="36830" y="656844"/>
                </a:moveTo>
                <a:lnTo>
                  <a:pt x="36830" y="647700"/>
                </a:lnTo>
                <a:lnTo>
                  <a:pt x="24333" y="650199"/>
                </a:lnTo>
                <a:lnTo>
                  <a:pt x="13970" y="655320"/>
                </a:lnTo>
                <a:lnTo>
                  <a:pt x="15772" y="659056"/>
                </a:lnTo>
                <a:lnTo>
                  <a:pt x="19050" y="661416"/>
                </a:lnTo>
                <a:lnTo>
                  <a:pt x="33020" y="661416"/>
                </a:lnTo>
                <a:lnTo>
                  <a:pt x="36830" y="656844"/>
                </a:lnTo>
                <a:close/>
              </a:path>
              <a:path w="488950" h="768350">
                <a:moveTo>
                  <a:pt x="15772" y="659056"/>
                </a:moveTo>
                <a:lnTo>
                  <a:pt x="13970" y="655320"/>
                </a:lnTo>
                <a:lnTo>
                  <a:pt x="13970" y="657758"/>
                </a:lnTo>
                <a:lnTo>
                  <a:pt x="15772" y="659056"/>
                </a:lnTo>
                <a:close/>
              </a:path>
              <a:path w="488950" h="768350">
                <a:moveTo>
                  <a:pt x="36830" y="667512"/>
                </a:moveTo>
                <a:lnTo>
                  <a:pt x="36830" y="656844"/>
                </a:lnTo>
                <a:lnTo>
                  <a:pt x="33020" y="661416"/>
                </a:lnTo>
                <a:lnTo>
                  <a:pt x="19050" y="661416"/>
                </a:lnTo>
                <a:lnTo>
                  <a:pt x="15772" y="659056"/>
                </a:lnTo>
                <a:lnTo>
                  <a:pt x="26670" y="681643"/>
                </a:lnTo>
                <a:lnTo>
                  <a:pt x="26670" y="673608"/>
                </a:lnTo>
                <a:lnTo>
                  <a:pt x="33020" y="667512"/>
                </a:lnTo>
                <a:lnTo>
                  <a:pt x="36830" y="667512"/>
                </a:lnTo>
                <a:close/>
              </a:path>
              <a:path w="488950" h="768350">
                <a:moveTo>
                  <a:pt x="21743" y="392167"/>
                </a:moveTo>
                <a:lnTo>
                  <a:pt x="20320" y="393192"/>
                </a:lnTo>
                <a:lnTo>
                  <a:pt x="20320" y="396240"/>
                </a:lnTo>
                <a:lnTo>
                  <a:pt x="21743" y="392167"/>
                </a:lnTo>
                <a:close/>
              </a:path>
              <a:path w="488950" h="768350">
                <a:moveTo>
                  <a:pt x="43180" y="402336"/>
                </a:moveTo>
                <a:lnTo>
                  <a:pt x="43180" y="393192"/>
                </a:lnTo>
                <a:lnTo>
                  <a:pt x="39370" y="388620"/>
                </a:lnTo>
                <a:lnTo>
                  <a:pt x="26670" y="388620"/>
                </a:lnTo>
                <a:lnTo>
                  <a:pt x="21743" y="392167"/>
                </a:lnTo>
                <a:lnTo>
                  <a:pt x="20320" y="396240"/>
                </a:lnTo>
                <a:lnTo>
                  <a:pt x="43180" y="402336"/>
                </a:lnTo>
                <a:close/>
              </a:path>
              <a:path w="488950" h="768350">
                <a:moveTo>
                  <a:pt x="41854" y="408498"/>
                </a:moveTo>
                <a:lnTo>
                  <a:pt x="39370" y="411480"/>
                </a:lnTo>
                <a:lnTo>
                  <a:pt x="26670" y="411480"/>
                </a:lnTo>
                <a:lnTo>
                  <a:pt x="20320" y="406908"/>
                </a:lnTo>
                <a:lnTo>
                  <a:pt x="20320" y="435864"/>
                </a:lnTo>
                <a:lnTo>
                  <a:pt x="27940" y="435864"/>
                </a:lnTo>
                <a:lnTo>
                  <a:pt x="33020" y="440436"/>
                </a:lnTo>
                <a:lnTo>
                  <a:pt x="33020" y="449580"/>
                </a:lnTo>
                <a:lnTo>
                  <a:pt x="41854" y="408498"/>
                </a:lnTo>
                <a:close/>
              </a:path>
              <a:path w="488950" h="768350">
                <a:moveTo>
                  <a:pt x="27940" y="614172"/>
                </a:moveTo>
                <a:lnTo>
                  <a:pt x="27696" y="612712"/>
                </a:lnTo>
                <a:lnTo>
                  <a:pt x="20320" y="614680"/>
                </a:lnTo>
                <a:lnTo>
                  <a:pt x="27940" y="614172"/>
                </a:lnTo>
                <a:close/>
              </a:path>
              <a:path w="488950" h="768350">
                <a:moveTo>
                  <a:pt x="33020" y="448056"/>
                </a:moveTo>
                <a:lnTo>
                  <a:pt x="21590" y="446532"/>
                </a:lnTo>
                <a:lnTo>
                  <a:pt x="32776" y="449515"/>
                </a:lnTo>
                <a:lnTo>
                  <a:pt x="33020" y="448056"/>
                </a:lnTo>
                <a:close/>
              </a:path>
              <a:path w="488950" h="768350">
                <a:moveTo>
                  <a:pt x="58420" y="356616"/>
                </a:moveTo>
                <a:lnTo>
                  <a:pt x="36830" y="348996"/>
                </a:lnTo>
                <a:lnTo>
                  <a:pt x="21743" y="392167"/>
                </a:lnTo>
                <a:lnTo>
                  <a:pt x="26670" y="388620"/>
                </a:lnTo>
                <a:lnTo>
                  <a:pt x="35560" y="388620"/>
                </a:lnTo>
                <a:lnTo>
                  <a:pt x="35560" y="359664"/>
                </a:lnTo>
                <a:lnTo>
                  <a:pt x="41854" y="364196"/>
                </a:lnTo>
                <a:lnTo>
                  <a:pt x="54610" y="364236"/>
                </a:lnTo>
                <a:lnTo>
                  <a:pt x="56424" y="362603"/>
                </a:lnTo>
                <a:lnTo>
                  <a:pt x="58420" y="356616"/>
                </a:lnTo>
                <a:close/>
              </a:path>
              <a:path w="488950" h="768350">
                <a:moveTo>
                  <a:pt x="24130" y="583692"/>
                </a:moveTo>
                <a:lnTo>
                  <a:pt x="24130" y="577596"/>
                </a:lnTo>
                <a:lnTo>
                  <a:pt x="21844" y="577596"/>
                </a:lnTo>
                <a:lnTo>
                  <a:pt x="22996" y="584508"/>
                </a:lnTo>
                <a:lnTo>
                  <a:pt x="24130" y="583692"/>
                </a:lnTo>
                <a:close/>
              </a:path>
              <a:path w="488950" h="768350">
                <a:moveTo>
                  <a:pt x="24130" y="577596"/>
                </a:moveTo>
                <a:lnTo>
                  <a:pt x="24130" y="571500"/>
                </a:lnTo>
                <a:lnTo>
                  <a:pt x="23730" y="571116"/>
                </a:lnTo>
                <a:lnTo>
                  <a:pt x="24130" y="577596"/>
                </a:lnTo>
                <a:close/>
              </a:path>
              <a:path w="488950" h="768350">
                <a:moveTo>
                  <a:pt x="36830" y="647700"/>
                </a:moveTo>
                <a:lnTo>
                  <a:pt x="36672" y="647079"/>
                </a:lnTo>
                <a:lnTo>
                  <a:pt x="35560" y="644652"/>
                </a:lnTo>
                <a:lnTo>
                  <a:pt x="24333" y="650199"/>
                </a:lnTo>
                <a:lnTo>
                  <a:pt x="36830" y="647700"/>
                </a:lnTo>
                <a:close/>
              </a:path>
              <a:path w="488950" h="768350">
                <a:moveTo>
                  <a:pt x="25400" y="498348"/>
                </a:moveTo>
                <a:lnTo>
                  <a:pt x="25400" y="493776"/>
                </a:lnTo>
                <a:lnTo>
                  <a:pt x="24942" y="498896"/>
                </a:lnTo>
                <a:lnTo>
                  <a:pt x="25400" y="498348"/>
                </a:lnTo>
                <a:close/>
              </a:path>
              <a:path w="488950" h="768350">
                <a:moveTo>
                  <a:pt x="48463" y="672804"/>
                </a:moveTo>
                <a:lnTo>
                  <a:pt x="47284" y="670233"/>
                </a:lnTo>
                <a:lnTo>
                  <a:pt x="44450" y="667512"/>
                </a:lnTo>
                <a:lnTo>
                  <a:pt x="33020" y="667512"/>
                </a:lnTo>
                <a:lnTo>
                  <a:pt x="26670" y="673608"/>
                </a:lnTo>
                <a:lnTo>
                  <a:pt x="26670" y="681643"/>
                </a:lnTo>
                <a:lnTo>
                  <a:pt x="27940" y="684276"/>
                </a:lnTo>
                <a:lnTo>
                  <a:pt x="37409" y="680265"/>
                </a:lnTo>
                <a:lnTo>
                  <a:pt x="48463" y="672804"/>
                </a:lnTo>
                <a:close/>
              </a:path>
              <a:path w="488950" h="768350">
                <a:moveTo>
                  <a:pt x="37409" y="680265"/>
                </a:moveTo>
                <a:lnTo>
                  <a:pt x="27940" y="684276"/>
                </a:lnTo>
                <a:lnTo>
                  <a:pt x="26670" y="681643"/>
                </a:lnTo>
                <a:lnTo>
                  <a:pt x="26670" y="685800"/>
                </a:lnTo>
                <a:lnTo>
                  <a:pt x="29210" y="688238"/>
                </a:lnTo>
                <a:lnTo>
                  <a:pt x="29210" y="685800"/>
                </a:lnTo>
                <a:lnTo>
                  <a:pt x="37409" y="680265"/>
                </a:lnTo>
                <a:close/>
              </a:path>
              <a:path w="488950" h="768350">
                <a:moveTo>
                  <a:pt x="27940" y="612648"/>
                </a:moveTo>
                <a:lnTo>
                  <a:pt x="27940" y="608076"/>
                </a:lnTo>
                <a:lnTo>
                  <a:pt x="26785" y="607244"/>
                </a:lnTo>
                <a:lnTo>
                  <a:pt x="27696" y="612712"/>
                </a:lnTo>
                <a:lnTo>
                  <a:pt x="27940" y="612648"/>
                </a:lnTo>
                <a:close/>
              </a:path>
              <a:path w="488950" h="768350">
                <a:moveTo>
                  <a:pt x="34878" y="640005"/>
                </a:moveTo>
                <a:lnTo>
                  <a:pt x="27940" y="612648"/>
                </a:lnTo>
                <a:lnTo>
                  <a:pt x="27696" y="612712"/>
                </a:lnTo>
                <a:lnTo>
                  <a:pt x="27940" y="614172"/>
                </a:lnTo>
                <a:lnTo>
                  <a:pt x="27940" y="637032"/>
                </a:lnTo>
                <a:lnTo>
                  <a:pt x="33020" y="637032"/>
                </a:lnTo>
                <a:lnTo>
                  <a:pt x="34878" y="640005"/>
                </a:lnTo>
                <a:close/>
              </a:path>
              <a:path w="488950" h="768350">
                <a:moveTo>
                  <a:pt x="49530" y="687019"/>
                </a:moveTo>
                <a:lnTo>
                  <a:pt x="49530" y="675132"/>
                </a:lnTo>
                <a:lnTo>
                  <a:pt x="37409" y="680265"/>
                </a:lnTo>
                <a:lnTo>
                  <a:pt x="29210" y="685800"/>
                </a:lnTo>
                <a:lnTo>
                  <a:pt x="33655" y="691896"/>
                </a:lnTo>
                <a:lnTo>
                  <a:pt x="44450" y="691896"/>
                </a:lnTo>
                <a:lnTo>
                  <a:pt x="49530" y="687019"/>
                </a:lnTo>
                <a:close/>
              </a:path>
              <a:path w="488950" h="768350">
                <a:moveTo>
                  <a:pt x="33655" y="691896"/>
                </a:moveTo>
                <a:lnTo>
                  <a:pt x="29210" y="685800"/>
                </a:lnTo>
                <a:lnTo>
                  <a:pt x="29210" y="688238"/>
                </a:lnTo>
                <a:lnTo>
                  <a:pt x="33020" y="691896"/>
                </a:lnTo>
                <a:lnTo>
                  <a:pt x="33655" y="691896"/>
                </a:lnTo>
                <a:close/>
              </a:path>
              <a:path w="488950" h="768350">
                <a:moveTo>
                  <a:pt x="33020" y="454152"/>
                </a:moveTo>
                <a:lnTo>
                  <a:pt x="33020" y="449580"/>
                </a:lnTo>
                <a:lnTo>
                  <a:pt x="32776" y="449515"/>
                </a:lnTo>
                <a:lnTo>
                  <a:pt x="31824" y="455227"/>
                </a:lnTo>
                <a:lnTo>
                  <a:pt x="33020" y="454152"/>
                </a:lnTo>
                <a:close/>
              </a:path>
              <a:path w="488950" h="768350">
                <a:moveTo>
                  <a:pt x="33020" y="449580"/>
                </a:moveTo>
                <a:lnTo>
                  <a:pt x="33020" y="448056"/>
                </a:lnTo>
                <a:lnTo>
                  <a:pt x="32776" y="449515"/>
                </a:lnTo>
                <a:lnTo>
                  <a:pt x="33020" y="449580"/>
                </a:lnTo>
                <a:close/>
              </a:path>
              <a:path w="488950" h="768350">
                <a:moveTo>
                  <a:pt x="50800" y="690372"/>
                </a:moveTo>
                <a:lnTo>
                  <a:pt x="50800" y="685800"/>
                </a:lnTo>
                <a:lnTo>
                  <a:pt x="44450" y="691896"/>
                </a:lnTo>
                <a:lnTo>
                  <a:pt x="33655" y="691896"/>
                </a:lnTo>
                <a:lnTo>
                  <a:pt x="43180" y="704958"/>
                </a:lnTo>
                <a:lnTo>
                  <a:pt x="43180" y="696468"/>
                </a:lnTo>
                <a:lnTo>
                  <a:pt x="49530" y="690372"/>
                </a:lnTo>
                <a:lnTo>
                  <a:pt x="50800" y="690372"/>
                </a:lnTo>
                <a:close/>
              </a:path>
              <a:path w="488950" h="768350">
                <a:moveTo>
                  <a:pt x="36830" y="647422"/>
                </a:moveTo>
                <a:lnTo>
                  <a:pt x="36830" y="643128"/>
                </a:lnTo>
                <a:lnTo>
                  <a:pt x="34878" y="640005"/>
                </a:lnTo>
                <a:lnTo>
                  <a:pt x="36672" y="647079"/>
                </a:lnTo>
                <a:lnTo>
                  <a:pt x="36830" y="647422"/>
                </a:lnTo>
                <a:close/>
              </a:path>
              <a:path w="488950" h="768350">
                <a:moveTo>
                  <a:pt x="39188" y="343335"/>
                </a:moveTo>
                <a:lnTo>
                  <a:pt x="35560" y="345948"/>
                </a:lnTo>
                <a:lnTo>
                  <a:pt x="35560" y="352630"/>
                </a:lnTo>
                <a:lnTo>
                  <a:pt x="36830" y="348996"/>
                </a:lnTo>
                <a:lnTo>
                  <a:pt x="39188" y="343335"/>
                </a:lnTo>
                <a:close/>
              </a:path>
              <a:path w="488950" h="768350">
                <a:moveTo>
                  <a:pt x="56424" y="362603"/>
                </a:moveTo>
                <a:lnTo>
                  <a:pt x="54610" y="364236"/>
                </a:lnTo>
                <a:lnTo>
                  <a:pt x="41854" y="364196"/>
                </a:lnTo>
                <a:lnTo>
                  <a:pt x="35560" y="359664"/>
                </a:lnTo>
                <a:lnTo>
                  <a:pt x="35560" y="388620"/>
                </a:lnTo>
                <a:lnTo>
                  <a:pt x="39370" y="388620"/>
                </a:lnTo>
                <a:lnTo>
                  <a:pt x="43180" y="393192"/>
                </a:lnTo>
                <a:lnTo>
                  <a:pt x="43180" y="402336"/>
                </a:lnTo>
                <a:lnTo>
                  <a:pt x="56424" y="362603"/>
                </a:lnTo>
                <a:close/>
              </a:path>
              <a:path w="488950" h="768350">
                <a:moveTo>
                  <a:pt x="47284" y="670233"/>
                </a:moveTo>
                <a:lnTo>
                  <a:pt x="36672" y="647079"/>
                </a:lnTo>
                <a:lnTo>
                  <a:pt x="36830" y="647700"/>
                </a:lnTo>
                <a:lnTo>
                  <a:pt x="36830" y="667512"/>
                </a:lnTo>
                <a:lnTo>
                  <a:pt x="44450" y="667512"/>
                </a:lnTo>
                <a:lnTo>
                  <a:pt x="47284" y="670233"/>
                </a:lnTo>
                <a:close/>
              </a:path>
              <a:path w="488950" h="768350">
                <a:moveTo>
                  <a:pt x="59690" y="353949"/>
                </a:moveTo>
                <a:lnTo>
                  <a:pt x="59690" y="345948"/>
                </a:lnTo>
                <a:lnTo>
                  <a:pt x="54610" y="341376"/>
                </a:lnTo>
                <a:lnTo>
                  <a:pt x="41854" y="341415"/>
                </a:lnTo>
                <a:lnTo>
                  <a:pt x="39188" y="343335"/>
                </a:lnTo>
                <a:lnTo>
                  <a:pt x="36830" y="348996"/>
                </a:lnTo>
                <a:lnTo>
                  <a:pt x="58420" y="356616"/>
                </a:lnTo>
                <a:lnTo>
                  <a:pt x="59690" y="353949"/>
                </a:lnTo>
                <a:close/>
              </a:path>
              <a:path w="488950" h="768350">
                <a:moveTo>
                  <a:pt x="49530" y="675132"/>
                </a:moveTo>
                <a:lnTo>
                  <a:pt x="48463" y="672804"/>
                </a:lnTo>
                <a:lnTo>
                  <a:pt x="37409" y="680265"/>
                </a:lnTo>
                <a:lnTo>
                  <a:pt x="49530" y="675132"/>
                </a:lnTo>
                <a:close/>
              </a:path>
              <a:path w="488950" h="768350">
                <a:moveTo>
                  <a:pt x="78740" y="313944"/>
                </a:moveTo>
                <a:lnTo>
                  <a:pt x="77700" y="313459"/>
                </a:lnTo>
                <a:lnTo>
                  <a:pt x="77470" y="313944"/>
                </a:lnTo>
                <a:lnTo>
                  <a:pt x="67310" y="308610"/>
                </a:lnTo>
                <a:lnTo>
                  <a:pt x="55880" y="303276"/>
                </a:lnTo>
                <a:lnTo>
                  <a:pt x="39188" y="343335"/>
                </a:lnTo>
                <a:lnTo>
                  <a:pt x="41854" y="341415"/>
                </a:lnTo>
                <a:lnTo>
                  <a:pt x="54610" y="341376"/>
                </a:lnTo>
                <a:lnTo>
                  <a:pt x="55880" y="342519"/>
                </a:lnTo>
                <a:lnTo>
                  <a:pt x="55880" y="315468"/>
                </a:lnTo>
                <a:lnTo>
                  <a:pt x="59690" y="320040"/>
                </a:lnTo>
                <a:lnTo>
                  <a:pt x="73660" y="320040"/>
                </a:lnTo>
                <a:lnTo>
                  <a:pt x="77470" y="316611"/>
                </a:lnTo>
                <a:lnTo>
                  <a:pt x="78740" y="313944"/>
                </a:lnTo>
                <a:close/>
              </a:path>
              <a:path w="488950" h="768350">
                <a:moveTo>
                  <a:pt x="43180" y="406908"/>
                </a:moveTo>
                <a:lnTo>
                  <a:pt x="43180" y="402336"/>
                </a:lnTo>
                <a:lnTo>
                  <a:pt x="41854" y="408498"/>
                </a:lnTo>
                <a:lnTo>
                  <a:pt x="43180" y="406908"/>
                </a:lnTo>
                <a:close/>
              </a:path>
              <a:path w="488950" h="768350">
                <a:moveTo>
                  <a:pt x="65342" y="693978"/>
                </a:moveTo>
                <a:lnTo>
                  <a:pt x="62738" y="690372"/>
                </a:lnTo>
                <a:lnTo>
                  <a:pt x="49530" y="690372"/>
                </a:lnTo>
                <a:lnTo>
                  <a:pt x="43180" y="696468"/>
                </a:lnTo>
                <a:lnTo>
                  <a:pt x="43180" y="704958"/>
                </a:lnTo>
                <a:lnTo>
                  <a:pt x="46990" y="710184"/>
                </a:lnTo>
                <a:lnTo>
                  <a:pt x="56515" y="702564"/>
                </a:lnTo>
                <a:lnTo>
                  <a:pt x="64770" y="693420"/>
                </a:lnTo>
                <a:lnTo>
                  <a:pt x="65342" y="693978"/>
                </a:lnTo>
                <a:close/>
              </a:path>
              <a:path w="488950" h="768350">
                <a:moveTo>
                  <a:pt x="56515" y="702564"/>
                </a:moveTo>
                <a:lnTo>
                  <a:pt x="46990" y="710184"/>
                </a:lnTo>
                <a:lnTo>
                  <a:pt x="43180" y="704958"/>
                </a:lnTo>
                <a:lnTo>
                  <a:pt x="43180" y="708660"/>
                </a:lnTo>
                <a:lnTo>
                  <a:pt x="48260" y="713536"/>
                </a:lnTo>
                <a:lnTo>
                  <a:pt x="48260" y="711708"/>
                </a:lnTo>
                <a:lnTo>
                  <a:pt x="56515" y="702564"/>
                </a:lnTo>
                <a:close/>
              </a:path>
              <a:path w="488950" h="768350">
                <a:moveTo>
                  <a:pt x="49343" y="672209"/>
                </a:moveTo>
                <a:lnTo>
                  <a:pt x="47284" y="670233"/>
                </a:lnTo>
                <a:lnTo>
                  <a:pt x="48463" y="672804"/>
                </a:lnTo>
                <a:lnTo>
                  <a:pt x="49343" y="672209"/>
                </a:lnTo>
                <a:close/>
              </a:path>
              <a:path w="488950" h="768350">
                <a:moveTo>
                  <a:pt x="66040" y="710692"/>
                </a:moveTo>
                <a:lnTo>
                  <a:pt x="66040" y="694944"/>
                </a:lnTo>
                <a:lnTo>
                  <a:pt x="56515" y="702564"/>
                </a:lnTo>
                <a:lnTo>
                  <a:pt x="48260" y="711708"/>
                </a:lnTo>
                <a:lnTo>
                  <a:pt x="51435" y="714756"/>
                </a:lnTo>
                <a:lnTo>
                  <a:pt x="63500" y="714756"/>
                </a:lnTo>
                <a:lnTo>
                  <a:pt x="66040" y="710692"/>
                </a:lnTo>
                <a:close/>
              </a:path>
              <a:path w="488950" h="768350">
                <a:moveTo>
                  <a:pt x="51435" y="714756"/>
                </a:moveTo>
                <a:lnTo>
                  <a:pt x="48260" y="711708"/>
                </a:lnTo>
                <a:lnTo>
                  <a:pt x="48260" y="713536"/>
                </a:lnTo>
                <a:lnTo>
                  <a:pt x="49530" y="714756"/>
                </a:lnTo>
                <a:lnTo>
                  <a:pt x="51435" y="714756"/>
                </a:lnTo>
                <a:close/>
              </a:path>
              <a:path w="488950" h="768350">
                <a:moveTo>
                  <a:pt x="62738" y="690372"/>
                </a:moveTo>
                <a:lnTo>
                  <a:pt x="50247" y="673077"/>
                </a:lnTo>
                <a:lnTo>
                  <a:pt x="49343" y="672209"/>
                </a:lnTo>
                <a:lnTo>
                  <a:pt x="48463" y="672804"/>
                </a:lnTo>
                <a:lnTo>
                  <a:pt x="49530" y="675132"/>
                </a:lnTo>
                <a:lnTo>
                  <a:pt x="49530" y="687019"/>
                </a:lnTo>
                <a:lnTo>
                  <a:pt x="50800" y="685800"/>
                </a:lnTo>
                <a:lnTo>
                  <a:pt x="50800" y="690372"/>
                </a:lnTo>
                <a:lnTo>
                  <a:pt x="62738" y="690372"/>
                </a:lnTo>
                <a:close/>
              </a:path>
              <a:path w="488950" h="768350">
                <a:moveTo>
                  <a:pt x="50247" y="673077"/>
                </a:moveTo>
                <a:lnTo>
                  <a:pt x="49530" y="672084"/>
                </a:lnTo>
                <a:lnTo>
                  <a:pt x="49343" y="672209"/>
                </a:lnTo>
                <a:lnTo>
                  <a:pt x="50247" y="673077"/>
                </a:lnTo>
                <a:close/>
              </a:path>
              <a:path w="488950" h="768350">
                <a:moveTo>
                  <a:pt x="50800" y="673842"/>
                </a:moveTo>
                <a:lnTo>
                  <a:pt x="50800" y="673608"/>
                </a:lnTo>
                <a:lnTo>
                  <a:pt x="50247" y="673077"/>
                </a:lnTo>
                <a:lnTo>
                  <a:pt x="50800" y="673842"/>
                </a:lnTo>
                <a:close/>
              </a:path>
              <a:path w="488950" h="768350">
                <a:moveTo>
                  <a:pt x="67310" y="712317"/>
                </a:moveTo>
                <a:lnTo>
                  <a:pt x="67310" y="708660"/>
                </a:lnTo>
                <a:lnTo>
                  <a:pt x="63500" y="714756"/>
                </a:lnTo>
                <a:lnTo>
                  <a:pt x="51435" y="714756"/>
                </a:lnTo>
                <a:lnTo>
                  <a:pt x="64770" y="727557"/>
                </a:lnTo>
                <a:lnTo>
                  <a:pt x="64770" y="714756"/>
                </a:lnTo>
                <a:lnTo>
                  <a:pt x="67310" y="712317"/>
                </a:lnTo>
                <a:close/>
              </a:path>
              <a:path w="488950" h="768350">
                <a:moveTo>
                  <a:pt x="60052" y="297180"/>
                </a:moveTo>
                <a:lnTo>
                  <a:pt x="59690" y="297180"/>
                </a:lnTo>
                <a:lnTo>
                  <a:pt x="55880" y="301752"/>
                </a:lnTo>
                <a:lnTo>
                  <a:pt x="55880" y="303276"/>
                </a:lnTo>
                <a:lnTo>
                  <a:pt x="57150" y="303868"/>
                </a:lnTo>
                <a:lnTo>
                  <a:pt x="57150" y="303276"/>
                </a:lnTo>
                <a:lnTo>
                  <a:pt x="60052" y="297180"/>
                </a:lnTo>
                <a:close/>
              </a:path>
              <a:path w="488950" h="768350">
                <a:moveTo>
                  <a:pt x="77470" y="316611"/>
                </a:moveTo>
                <a:lnTo>
                  <a:pt x="73660" y="320040"/>
                </a:lnTo>
                <a:lnTo>
                  <a:pt x="59690" y="320040"/>
                </a:lnTo>
                <a:lnTo>
                  <a:pt x="55880" y="315468"/>
                </a:lnTo>
                <a:lnTo>
                  <a:pt x="55880" y="342519"/>
                </a:lnTo>
                <a:lnTo>
                  <a:pt x="59690" y="345948"/>
                </a:lnTo>
                <a:lnTo>
                  <a:pt x="59690" y="353949"/>
                </a:lnTo>
                <a:lnTo>
                  <a:pt x="77470" y="316611"/>
                </a:lnTo>
                <a:close/>
              </a:path>
              <a:path w="488950" h="768350">
                <a:moveTo>
                  <a:pt x="59690" y="359664"/>
                </a:moveTo>
                <a:lnTo>
                  <a:pt x="59690" y="353949"/>
                </a:lnTo>
                <a:lnTo>
                  <a:pt x="58420" y="356616"/>
                </a:lnTo>
                <a:lnTo>
                  <a:pt x="56424" y="362603"/>
                </a:lnTo>
                <a:lnTo>
                  <a:pt x="59690" y="359664"/>
                </a:lnTo>
                <a:close/>
              </a:path>
              <a:path w="488950" h="768350">
                <a:moveTo>
                  <a:pt x="66040" y="694944"/>
                </a:moveTo>
                <a:lnTo>
                  <a:pt x="65342" y="693978"/>
                </a:lnTo>
                <a:lnTo>
                  <a:pt x="64770" y="693420"/>
                </a:lnTo>
                <a:lnTo>
                  <a:pt x="56515" y="702564"/>
                </a:lnTo>
                <a:lnTo>
                  <a:pt x="66040" y="694944"/>
                </a:lnTo>
                <a:close/>
              </a:path>
              <a:path w="488950" h="768350">
                <a:moveTo>
                  <a:pt x="78740" y="311277"/>
                </a:moveTo>
                <a:lnTo>
                  <a:pt x="78740" y="301752"/>
                </a:lnTo>
                <a:lnTo>
                  <a:pt x="73660" y="297180"/>
                </a:lnTo>
                <a:lnTo>
                  <a:pt x="60052" y="297180"/>
                </a:lnTo>
                <a:lnTo>
                  <a:pt x="57150" y="303276"/>
                </a:lnTo>
                <a:lnTo>
                  <a:pt x="67310" y="308610"/>
                </a:lnTo>
                <a:lnTo>
                  <a:pt x="77700" y="313459"/>
                </a:lnTo>
                <a:lnTo>
                  <a:pt x="78740" y="311277"/>
                </a:lnTo>
                <a:close/>
              </a:path>
              <a:path w="488950" h="768350">
                <a:moveTo>
                  <a:pt x="67310" y="308610"/>
                </a:moveTo>
                <a:lnTo>
                  <a:pt x="57150" y="303276"/>
                </a:lnTo>
                <a:lnTo>
                  <a:pt x="57150" y="303868"/>
                </a:lnTo>
                <a:lnTo>
                  <a:pt x="67310" y="308610"/>
                </a:lnTo>
                <a:close/>
              </a:path>
              <a:path w="488950" h="768350">
                <a:moveTo>
                  <a:pt x="97233" y="272440"/>
                </a:moveTo>
                <a:lnTo>
                  <a:pt x="84537" y="264314"/>
                </a:lnTo>
                <a:lnTo>
                  <a:pt x="77470" y="260604"/>
                </a:lnTo>
                <a:lnTo>
                  <a:pt x="60052" y="297180"/>
                </a:lnTo>
                <a:lnTo>
                  <a:pt x="73660" y="297180"/>
                </a:lnTo>
                <a:lnTo>
                  <a:pt x="77470" y="300609"/>
                </a:lnTo>
                <a:lnTo>
                  <a:pt x="77470" y="272796"/>
                </a:lnTo>
                <a:lnTo>
                  <a:pt x="81280" y="278892"/>
                </a:lnTo>
                <a:lnTo>
                  <a:pt x="93980" y="278892"/>
                </a:lnTo>
                <a:lnTo>
                  <a:pt x="94314" y="278571"/>
                </a:lnTo>
                <a:lnTo>
                  <a:pt x="97233" y="272440"/>
                </a:lnTo>
                <a:close/>
              </a:path>
              <a:path w="488950" h="768350">
                <a:moveTo>
                  <a:pt x="66395" y="695004"/>
                </a:moveTo>
                <a:lnTo>
                  <a:pt x="63500" y="690372"/>
                </a:lnTo>
                <a:lnTo>
                  <a:pt x="62738" y="690372"/>
                </a:lnTo>
                <a:lnTo>
                  <a:pt x="65342" y="693978"/>
                </a:lnTo>
                <a:lnTo>
                  <a:pt x="66395" y="695004"/>
                </a:lnTo>
                <a:close/>
              </a:path>
              <a:path w="488950" h="768350">
                <a:moveTo>
                  <a:pt x="85090" y="713232"/>
                </a:moveTo>
                <a:lnTo>
                  <a:pt x="80400" y="708660"/>
                </a:lnTo>
                <a:lnTo>
                  <a:pt x="71120" y="708660"/>
                </a:lnTo>
                <a:lnTo>
                  <a:pt x="64770" y="714756"/>
                </a:lnTo>
                <a:lnTo>
                  <a:pt x="64770" y="727557"/>
                </a:lnTo>
                <a:lnTo>
                  <a:pt x="67310" y="729996"/>
                </a:lnTo>
                <a:lnTo>
                  <a:pt x="77592" y="720301"/>
                </a:lnTo>
                <a:lnTo>
                  <a:pt x="82550" y="711708"/>
                </a:lnTo>
                <a:lnTo>
                  <a:pt x="84984" y="713331"/>
                </a:lnTo>
                <a:close/>
              </a:path>
              <a:path w="488950" h="768350">
                <a:moveTo>
                  <a:pt x="77592" y="720301"/>
                </a:moveTo>
                <a:lnTo>
                  <a:pt x="67310" y="729996"/>
                </a:lnTo>
                <a:lnTo>
                  <a:pt x="64770" y="727557"/>
                </a:lnTo>
                <a:lnTo>
                  <a:pt x="64770" y="728472"/>
                </a:lnTo>
                <a:lnTo>
                  <a:pt x="71120" y="733044"/>
                </a:lnTo>
                <a:lnTo>
                  <a:pt x="71120" y="731520"/>
                </a:lnTo>
                <a:lnTo>
                  <a:pt x="77592" y="720301"/>
                </a:lnTo>
                <a:close/>
              </a:path>
              <a:path w="488950" h="768350">
                <a:moveTo>
                  <a:pt x="67310" y="708660"/>
                </a:moveTo>
                <a:lnTo>
                  <a:pt x="67310" y="696468"/>
                </a:lnTo>
                <a:lnTo>
                  <a:pt x="66395" y="695004"/>
                </a:lnTo>
                <a:lnTo>
                  <a:pt x="65342" y="693978"/>
                </a:lnTo>
                <a:lnTo>
                  <a:pt x="66040" y="694944"/>
                </a:lnTo>
                <a:lnTo>
                  <a:pt x="66040" y="710692"/>
                </a:lnTo>
                <a:lnTo>
                  <a:pt x="67310" y="708660"/>
                </a:lnTo>
                <a:close/>
              </a:path>
              <a:path w="488950" h="768350">
                <a:moveTo>
                  <a:pt x="80400" y="708660"/>
                </a:moveTo>
                <a:lnTo>
                  <a:pt x="66395" y="695004"/>
                </a:lnTo>
                <a:lnTo>
                  <a:pt x="67310" y="696468"/>
                </a:lnTo>
                <a:lnTo>
                  <a:pt x="67310" y="712317"/>
                </a:lnTo>
                <a:lnTo>
                  <a:pt x="71120" y="708660"/>
                </a:lnTo>
                <a:lnTo>
                  <a:pt x="80400" y="708660"/>
                </a:lnTo>
                <a:close/>
              </a:path>
              <a:path w="488950" h="768350">
                <a:moveTo>
                  <a:pt x="77700" y="313459"/>
                </a:moveTo>
                <a:lnTo>
                  <a:pt x="67310" y="308610"/>
                </a:lnTo>
                <a:lnTo>
                  <a:pt x="77470" y="313944"/>
                </a:lnTo>
                <a:lnTo>
                  <a:pt x="77700" y="313459"/>
                </a:lnTo>
                <a:close/>
              </a:path>
              <a:path w="488950" h="768350">
                <a:moveTo>
                  <a:pt x="100838" y="723900"/>
                </a:moveTo>
                <a:lnTo>
                  <a:pt x="84984" y="713331"/>
                </a:lnTo>
                <a:lnTo>
                  <a:pt x="77592" y="720301"/>
                </a:lnTo>
                <a:lnTo>
                  <a:pt x="71120" y="731520"/>
                </a:lnTo>
                <a:lnTo>
                  <a:pt x="73406" y="733044"/>
                </a:lnTo>
                <a:lnTo>
                  <a:pt x="82550" y="733044"/>
                </a:lnTo>
                <a:lnTo>
                  <a:pt x="88900" y="728472"/>
                </a:lnTo>
                <a:lnTo>
                  <a:pt x="88900" y="728776"/>
                </a:lnTo>
                <a:lnTo>
                  <a:pt x="93980" y="723900"/>
                </a:lnTo>
                <a:lnTo>
                  <a:pt x="100838" y="723900"/>
                </a:lnTo>
                <a:close/>
              </a:path>
              <a:path w="488950" h="768350">
                <a:moveTo>
                  <a:pt x="73406" y="733044"/>
                </a:moveTo>
                <a:lnTo>
                  <a:pt x="71120" y="731520"/>
                </a:lnTo>
                <a:lnTo>
                  <a:pt x="71120" y="733044"/>
                </a:lnTo>
                <a:lnTo>
                  <a:pt x="73406" y="733044"/>
                </a:lnTo>
                <a:close/>
              </a:path>
              <a:path w="488950" h="768350">
                <a:moveTo>
                  <a:pt x="88900" y="728776"/>
                </a:moveTo>
                <a:lnTo>
                  <a:pt x="88900" y="728472"/>
                </a:lnTo>
                <a:lnTo>
                  <a:pt x="82550" y="733044"/>
                </a:lnTo>
                <a:lnTo>
                  <a:pt x="73406" y="733044"/>
                </a:lnTo>
                <a:lnTo>
                  <a:pt x="87630" y="742526"/>
                </a:lnTo>
                <a:lnTo>
                  <a:pt x="87630" y="729996"/>
                </a:lnTo>
                <a:lnTo>
                  <a:pt x="88900" y="728776"/>
                </a:lnTo>
                <a:close/>
              </a:path>
              <a:path w="488950" h="768350">
                <a:moveTo>
                  <a:pt x="82194" y="254508"/>
                </a:moveTo>
                <a:lnTo>
                  <a:pt x="81280" y="254508"/>
                </a:lnTo>
                <a:lnTo>
                  <a:pt x="77470" y="260604"/>
                </a:lnTo>
                <a:lnTo>
                  <a:pt x="78740" y="261270"/>
                </a:lnTo>
                <a:lnTo>
                  <a:pt x="78740" y="260604"/>
                </a:lnTo>
                <a:lnTo>
                  <a:pt x="82194" y="254508"/>
                </a:lnTo>
                <a:close/>
              </a:path>
              <a:path w="488950" h="768350">
                <a:moveTo>
                  <a:pt x="94314" y="278571"/>
                </a:moveTo>
                <a:lnTo>
                  <a:pt x="93980" y="278892"/>
                </a:lnTo>
                <a:lnTo>
                  <a:pt x="81280" y="278892"/>
                </a:lnTo>
                <a:lnTo>
                  <a:pt x="77470" y="272796"/>
                </a:lnTo>
                <a:lnTo>
                  <a:pt x="77470" y="300609"/>
                </a:lnTo>
                <a:lnTo>
                  <a:pt x="78740" y="301752"/>
                </a:lnTo>
                <a:lnTo>
                  <a:pt x="78740" y="311277"/>
                </a:lnTo>
                <a:lnTo>
                  <a:pt x="94314" y="278571"/>
                </a:lnTo>
                <a:close/>
              </a:path>
              <a:path w="488950" h="768350">
                <a:moveTo>
                  <a:pt x="78740" y="315468"/>
                </a:moveTo>
                <a:lnTo>
                  <a:pt x="78740" y="313944"/>
                </a:lnTo>
                <a:lnTo>
                  <a:pt x="77470" y="316611"/>
                </a:lnTo>
                <a:lnTo>
                  <a:pt x="78740" y="315468"/>
                </a:lnTo>
                <a:close/>
              </a:path>
              <a:path w="488950" h="768350">
                <a:moveTo>
                  <a:pt x="84984" y="713331"/>
                </a:moveTo>
                <a:lnTo>
                  <a:pt x="82550" y="711708"/>
                </a:lnTo>
                <a:lnTo>
                  <a:pt x="77592" y="720301"/>
                </a:lnTo>
                <a:lnTo>
                  <a:pt x="84984" y="713331"/>
                </a:lnTo>
                <a:close/>
              </a:path>
              <a:path w="488950" h="768350">
                <a:moveTo>
                  <a:pt x="78740" y="313944"/>
                </a:moveTo>
                <a:lnTo>
                  <a:pt x="78740" y="311277"/>
                </a:lnTo>
                <a:lnTo>
                  <a:pt x="77700" y="313459"/>
                </a:lnTo>
                <a:lnTo>
                  <a:pt x="78740" y="313944"/>
                </a:lnTo>
                <a:close/>
              </a:path>
              <a:path w="488950" h="768350">
                <a:moveTo>
                  <a:pt x="100330" y="268134"/>
                </a:moveTo>
                <a:lnTo>
                  <a:pt x="100330" y="260604"/>
                </a:lnTo>
                <a:lnTo>
                  <a:pt x="93980" y="254508"/>
                </a:lnTo>
                <a:lnTo>
                  <a:pt x="82194" y="254508"/>
                </a:lnTo>
                <a:lnTo>
                  <a:pt x="78740" y="260604"/>
                </a:lnTo>
                <a:lnTo>
                  <a:pt x="84537" y="264314"/>
                </a:lnTo>
                <a:lnTo>
                  <a:pt x="97790" y="271272"/>
                </a:lnTo>
                <a:lnTo>
                  <a:pt x="97790" y="272796"/>
                </a:lnTo>
                <a:lnTo>
                  <a:pt x="100330" y="268134"/>
                </a:lnTo>
                <a:close/>
              </a:path>
              <a:path w="488950" h="768350">
                <a:moveTo>
                  <a:pt x="84537" y="264314"/>
                </a:moveTo>
                <a:lnTo>
                  <a:pt x="78740" y="260604"/>
                </a:lnTo>
                <a:lnTo>
                  <a:pt x="78740" y="261270"/>
                </a:lnTo>
                <a:lnTo>
                  <a:pt x="84537" y="264314"/>
                </a:lnTo>
                <a:close/>
              </a:path>
              <a:path w="488950" h="768350">
                <a:moveTo>
                  <a:pt x="88900" y="715941"/>
                </a:moveTo>
                <a:lnTo>
                  <a:pt x="88900" y="714756"/>
                </a:lnTo>
                <a:lnTo>
                  <a:pt x="82550" y="708660"/>
                </a:lnTo>
                <a:lnTo>
                  <a:pt x="80400" y="708660"/>
                </a:lnTo>
                <a:lnTo>
                  <a:pt x="85090" y="713232"/>
                </a:lnTo>
                <a:lnTo>
                  <a:pt x="85090" y="713401"/>
                </a:lnTo>
                <a:lnTo>
                  <a:pt x="88900" y="715941"/>
                </a:lnTo>
                <a:close/>
              </a:path>
              <a:path w="488950" h="768350">
                <a:moveTo>
                  <a:pt x="118764" y="234301"/>
                </a:moveTo>
                <a:lnTo>
                  <a:pt x="100330" y="222504"/>
                </a:lnTo>
                <a:lnTo>
                  <a:pt x="82194" y="254508"/>
                </a:lnTo>
                <a:lnTo>
                  <a:pt x="93980" y="254508"/>
                </a:lnTo>
                <a:lnTo>
                  <a:pt x="97790" y="258165"/>
                </a:lnTo>
                <a:lnTo>
                  <a:pt x="97790" y="234696"/>
                </a:lnTo>
                <a:lnTo>
                  <a:pt x="102870" y="239268"/>
                </a:lnTo>
                <a:lnTo>
                  <a:pt x="116058" y="239268"/>
                </a:lnTo>
                <a:lnTo>
                  <a:pt x="118764" y="234301"/>
                </a:lnTo>
                <a:close/>
              </a:path>
              <a:path w="488950" h="768350">
                <a:moveTo>
                  <a:pt x="97790" y="271272"/>
                </a:moveTo>
                <a:lnTo>
                  <a:pt x="84537" y="264314"/>
                </a:lnTo>
                <a:lnTo>
                  <a:pt x="97233" y="272440"/>
                </a:lnTo>
                <a:lnTo>
                  <a:pt x="97790" y="271272"/>
                </a:lnTo>
                <a:close/>
              </a:path>
              <a:path w="488950" h="768350">
                <a:moveTo>
                  <a:pt x="85090" y="713401"/>
                </a:moveTo>
                <a:lnTo>
                  <a:pt x="85090" y="713232"/>
                </a:lnTo>
                <a:lnTo>
                  <a:pt x="85090" y="713401"/>
                </a:lnTo>
                <a:close/>
              </a:path>
              <a:path w="488950" h="768350">
                <a:moveTo>
                  <a:pt x="103930" y="725961"/>
                </a:moveTo>
                <a:lnTo>
                  <a:pt x="100838" y="723900"/>
                </a:lnTo>
                <a:lnTo>
                  <a:pt x="93980" y="723900"/>
                </a:lnTo>
                <a:lnTo>
                  <a:pt x="87630" y="729996"/>
                </a:lnTo>
                <a:lnTo>
                  <a:pt x="87630" y="742526"/>
                </a:lnTo>
                <a:lnTo>
                  <a:pt x="93980" y="746760"/>
                </a:lnTo>
                <a:lnTo>
                  <a:pt x="99695" y="736854"/>
                </a:lnTo>
                <a:lnTo>
                  <a:pt x="103930" y="725961"/>
                </a:lnTo>
                <a:close/>
              </a:path>
              <a:path w="488950" h="768350">
                <a:moveTo>
                  <a:pt x="99695" y="736854"/>
                </a:moveTo>
                <a:lnTo>
                  <a:pt x="93980" y="746760"/>
                </a:lnTo>
                <a:lnTo>
                  <a:pt x="87630" y="742526"/>
                </a:lnTo>
                <a:lnTo>
                  <a:pt x="87630" y="743712"/>
                </a:lnTo>
                <a:lnTo>
                  <a:pt x="93980" y="748284"/>
                </a:lnTo>
                <a:lnTo>
                  <a:pt x="95250" y="748284"/>
                </a:lnTo>
                <a:lnTo>
                  <a:pt x="99695" y="736854"/>
                </a:lnTo>
                <a:close/>
              </a:path>
              <a:path w="488950" h="768350">
                <a:moveTo>
                  <a:pt x="100330" y="272796"/>
                </a:moveTo>
                <a:lnTo>
                  <a:pt x="100330" y="268134"/>
                </a:lnTo>
                <a:lnTo>
                  <a:pt x="97790" y="272796"/>
                </a:lnTo>
                <a:lnTo>
                  <a:pt x="97233" y="272440"/>
                </a:lnTo>
                <a:lnTo>
                  <a:pt x="94314" y="278571"/>
                </a:lnTo>
                <a:lnTo>
                  <a:pt x="100330" y="272796"/>
                </a:lnTo>
                <a:close/>
              </a:path>
              <a:path w="488950" h="768350">
                <a:moveTo>
                  <a:pt x="105410" y="748284"/>
                </a:moveTo>
                <a:lnTo>
                  <a:pt x="105410" y="726948"/>
                </a:lnTo>
                <a:lnTo>
                  <a:pt x="99695" y="736854"/>
                </a:lnTo>
                <a:lnTo>
                  <a:pt x="95250" y="748284"/>
                </a:lnTo>
                <a:lnTo>
                  <a:pt x="105410" y="748284"/>
                </a:lnTo>
                <a:close/>
              </a:path>
              <a:path w="488950" h="768350">
                <a:moveTo>
                  <a:pt x="112036" y="754645"/>
                </a:moveTo>
                <a:lnTo>
                  <a:pt x="111760" y="754380"/>
                </a:lnTo>
                <a:lnTo>
                  <a:pt x="111760" y="743712"/>
                </a:lnTo>
                <a:lnTo>
                  <a:pt x="105410" y="748284"/>
                </a:lnTo>
                <a:lnTo>
                  <a:pt x="95250" y="748284"/>
                </a:lnTo>
                <a:lnTo>
                  <a:pt x="112036" y="754645"/>
                </a:lnTo>
                <a:close/>
              </a:path>
              <a:path w="488950" h="768350">
                <a:moveTo>
                  <a:pt x="97790" y="272796"/>
                </a:moveTo>
                <a:lnTo>
                  <a:pt x="97790" y="271272"/>
                </a:lnTo>
                <a:lnTo>
                  <a:pt x="97233" y="272440"/>
                </a:lnTo>
                <a:lnTo>
                  <a:pt x="97790" y="272796"/>
                </a:lnTo>
                <a:close/>
              </a:path>
              <a:path w="488950" h="768350">
                <a:moveTo>
                  <a:pt x="103187" y="217932"/>
                </a:moveTo>
                <a:lnTo>
                  <a:pt x="102870" y="217932"/>
                </a:lnTo>
                <a:lnTo>
                  <a:pt x="97790" y="222504"/>
                </a:lnTo>
                <a:lnTo>
                  <a:pt x="97790" y="226986"/>
                </a:lnTo>
                <a:lnTo>
                  <a:pt x="100330" y="222504"/>
                </a:lnTo>
                <a:lnTo>
                  <a:pt x="103187" y="217932"/>
                </a:lnTo>
                <a:close/>
              </a:path>
              <a:path w="488950" h="768350">
                <a:moveTo>
                  <a:pt x="116058" y="239268"/>
                </a:moveTo>
                <a:lnTo>
                  <a:pt x="102870" y="239268"/>
                </a:lnTo>
                <a:lnTo>
                  <a:pt x="97790" y="234696"/>
                </a:lnTo>
                <a:lnTo>
                  <a:pt x="97790" y="258165"/>
                </a:lnTo>
                <a:lnTo>
                  <a:pt x="100330" y="260604"/>
                </a:lnTo>
                <a:lnTo>
                  <a:pt x="100330" y="268134"/>
                </a:lnTo>
                <a:lnTo>
                  <a:pt x="116058" y="239268"/>
                </a:lnTo>
                <a:close/>
              </a:path>
              <a:path w="488950" h="768350">
                <a:moveTo>
                  <a:pt x="105410" y="726948"/>
                </a:moveTo>
                <a:lnTo>
                  <a:pt x="103930" y="725961"/>
                </a:lnTo>
                <a:lnTo>
                  <a:pt x="99695" y="736854"/>
                </a:lnTo>
                <a:lnTo>
                  <a:pt x="105410" y="726948"/>
                </a:lnTo>
                <a:close/>
              </a:path>
              <a:path w="488950" h="768350">
                <a:moveTo>
                  <a:pt x="137371" y="204216"/>
                </a:moveTo>
                <a:lnTo>
                  <a:pt x="125730" y="204216"/>
                </a:lnTo>
                <a:lnTo>
                  <a:pt x="120650" y="199644"/>
                </a:lnTo>
                <a:lnTo>
                  <a:pt x="120650" y="222504"/>
                </a:lnTo>
                <a:lnTo>
                  <a:pt x="116840" y="217932"/>
                </a:lnTo>
                <a:lnTo>
                  <a:pt x="103187" y="217932"/>
                </a:lnTo>
                <a:lnTo>
                  <a:pt x="100330" y="222504"/>
                </a:lnTo>
                <a:lnTo>
                  <a:pt x="119380" y="233172"/>
                </a:lnTo>
                <a:lnTo>
                  <a:pt x="119380" y="234696"/>
                </a:lnTo>
                <a:lnTo>
                  <a:pt x="137371" y="204216"/>
                </a:lnTo>
                <a:close/>
              </a:path>
              <a:path w="488950" h="768350">
                <a:moveTo>
                  <a:pt x="119380" y="233172"/>
                </a:moveTo>
                <a:lnTo>
                  <a:pt x="100330" y="222504"/>
                </a:lnTo>
                <a:lnTo>
                  <a:pt x="118764" y="234301"/>
                </a:lnTo>
                <a:lnTo>
                  <a:pt x="119380" y="233172"/>
                </a:lnTo>
                <a:close/>
              </a:path>
              <a:path w="488950" h="768350">
                <a:moveTo>
                  <a:pt x="109436" y="727765"/>
                </a:moveTo>
                <a:lnTo>
                  <a:pt x="105410" y="723900"/>
                </a:lnTo>
                <a:lnTo>
                  <a:pt x="100838" y="723900"/>
                </a:lnTo>
                <a:lnTo>
                  <a:pt x="103930" y="725961"/>
                </a:lnTo>
                <a:lnTo>
                  <a:pt x="104140" y="725424"/>
                </a:lnTo>
                <a:lnTo>
                  <a:pt x="109436" y="727765"/>
                </a:lnTo>
                <a:close/>
              </a:path>
              <a:path w="488950" h="768350">
                <a:moveTo>
                  <a:pt x="140351" y="199167"/>
                </a:moveTo>
                <a:lnTo>
                  <a:pt x="123190" y="185928"/>
                </a:lnTo>
                <a:lnTo>
                  <a:pt x="103187" y="217932"/>
                </a:lnTo>
                <a:lnTo>
                  <a:pt x="116840" y="217932"/>
                </a:lnTo>
                <a:lnTo>
                  <a:pt x="120650" y="222504"/>
                </a:lnTo>
                <a:lnTo>
                  <a:pt x="120650" y="199644"/>
                </a:lnTo>
                <a:lnTo>
                  <a:pt x="125730" y="204216"/>
                </a:lnTo>
                <a:lnTo>
                  <a:pt x="137371" y="204216"/>
                </a:lnTo>
                <a:lnTo>
                  <a:pt x="140351" y="199167"/>
                </a:lnTo>
                <a:close/>
              </a:path>
              <a:path w="488950" h="768350">
                <a:moveTo>
                  <a:pt x="111760" y="743712"/>
                </a:moveTo>
                <a:lnTo>
                  <a:pt x="111760" y="729996"/>
                </a:lnTo>
                <a:lnTo>
                  <a:pt x="109436" y="727765"/>
                </a:lnTo>
                <a:lnTo>
                  <a:pt x="104140" y="725424"/>
                </a:lnTo>
                <a:lnTo>
                  <a:pt x="103930" y="725961"/>
                </a:lnTo>
                <a:lnTo>
                  <a:pt x="105410" y="726948"/>
                </a:lnTo>
                <a:lnTo>
                  <a:pt x="105410" y="748284"/>
                </a:lnTo>
                <a:lnTo>
                  <a:pt x="111760" y="743712"/>
                </a:lnTo>
                <a:close/>
              </a:path>
              <a:path w="488950" h="768350">
                <a:moveTo>
                  <a:pt x="128270" y="736092"/>
                </a:moveTo>
                <a:lnTo>
                  <a:pt x="109436" y="727765"/>
                </a:lnTo>
                <a:lnTo>
                  <a:pt x="111760" y="729996"/>
                </a:lnTo>
                <a:lnTo>
                  <a:pt x="111760" y="740664"/>
                </a:lnTo>
                <a:lnTo>
                  <a:pt x="118110" y="736092"/>
                </a:lnTo>
                <a:lnTo>
                  <a:pt x="128270" y="736092"/>
                </a:lnTo>
                <a:close/>
              </a:path>
              <a:path w="488950" h="768350">
                <a:moveTo>
                  <a:pt x="127000" y="736092"/>
                </a:moveTo>
                <a:lnTo>
                  <a:pt x="118110" y="736092"/>
                </a:lnTo>
                <a:lnTo>
                  <a:pt x="111760" y="740664"/>
                </a:lnTo>
                <a:lnTo>
                  <a:pt x="111760" y="754380"/>
                </a:lnTo>
                <a:lnTo>
                  <a:pt x="112036" y="754645"/>
                </a:lnTo>
                <a:lnTo>
                  <a:pt x="119380" y="757428"/>
                </a:lnTo>
                <a:lnTo>
                  <a:pt x="126153" y="741172"/>
                </a:lnTo>
                <a:lnTo>
                  <a:pt x="127000" y="736092"/>
                </a:lnTo>
                <a:close/>
              </a:path>
              <a:path w="488950" h="768350">
                <a:moveTo>
                  <a:pt x="126153" y="741172"/>
                </a:moveTo>
                <a:lnTo>
                  <a:pt x="119380" y="757428"/>
                </a:lnTo>
                <a:lnTo>
                  <a:pt x="112036" y="754645"/>
                </a:lnTo>
                <a:lnTo>
                  <a:pt x="118110" y="760476"/>
                </a:lnTo>
                <a:lnTo>
                  <a:pt x="123190" y="760476"/>
                </a:lnTo>
                <a:lnTo>
                  <a:pt x="123190" y="758952"/>
                </a:lnTo>
                <a:lnTo>
                  <a:pt x="126153" y="741172"/>
                </a:lnTo>
                <a:close/>
              </a:path>
              <a:path w="488950" h="768350">
                <a:moveTo>
                  <a:pt x="120650" y="234696"/>
                </a:moveTo>
                <a:lnTo>
                  <a:pt x="120650" y="232544"/>
                </a:lnTo>
                <a:lnTo>
                  <a:pt x="119380" y="234696"/>
                </a:lnTo>
                <a:lnTo>
                  <a:pt x="118764" y="234301"/>
                </a:lnTo>
                <a:lnTo>
                  <a:pt x="116058" y="239268"/>
                </a:lnTo>
                <a:lnTo>
                  <a:pt x="116840" y="239268"/>
                </a:lnTo>
                <a:lnTo>
                  <a:pt x="120650" y="234696"/>
                </a:lnTo>
                <a:close/>
              </a:path>
              <a:path w="488950" h="768350">
                <a:moveTo>
                  <a:pt x="119380" y="234696"/>
                </a:moveTo>
                <a:lnTo>
                  <a:pt x="119380" y="233172"/>
                </a:lnTo>
                <a:lnTo>
                  <a:pt x="118764" y="234301"/>
                </a:lnTo>
                <a:lnTo>
                  <a:pt x="119380" y="234696"/>
                </a:lnTo>
                <a:close/>
              </a:path>
              <a:path w="488950" h="768350">
                <a:moveTo>
                  <a:pt x="126455" y="181356"/>
                </a:moveTo>
                <a:lnTo>
                  <a:pt x="125730" y="181356"/>
                </a:lnTo>
                <a:lnTo>
                  <a:pt x="120650" y="185928"/>
                </a:lnTo>
                <a:lnTo>
                  <a:pt x="120650" y="189992"/>
                </a:lnTo>
                <a:lnTo>
                  <a:pt x="123190" y="185928"/>
                </a:lnTo>
                <a:lnTo>
                  <a:pt x="126455" y="181356"/>
                </a:lnTo>
                <a:close/>
              </a:path>
              <a:path w="488950" h="768350">
                <a:moveTo>
                  <a:pt x="143510" y="196088"/>
                </a:moveTo>
                <a:lnTo>
                  <a:pt x="143510" y="185928"/>
                </a:lnTo>
                <a:lnTo>
                  <a:pt x="138430" y="181356"/>
                </a:lnTo>
                <a:lnTo>
                  <a:pt x="126455" y="181356"/>
                </a:lnTo>
                <a:lnTo>
                  <a:pt x="123190" y="185928"/>
                </a:lnTo>
                <a:lnTo>
                  <a:pt x="140970" y="198120"/>
                </a:lnTo>
                <a:lnTo>
                  <a:pt x="140970" y="199644"/>
                </a:lnTo>
                <a:lnTo>
                  <a:pt x="143510" y="196088"/>
                </a:lnTo>
                <a:close/>
              </a:path>
              <a:path w="488950" h="768350">
                <a:moveTo>
                  <a:pt x="140970" y="198120"/>
                </a:moveTo>
                <a:lnTo>
                  <a:pt x="123190" y="185928"/>
                </a:lnTo>
                <a:lnTo>
                  <a:pt x="140351" y="199167"/>
                </a:lnTo>
                <a:lnTo>
                  <a:pt x="140970" y="198120"/>
                </a:lnTo>
                <a:close/>
              </a:path>
              <a:path w="488950" h="768350">
                <a:moveTo>
                  <a:pt x="138430" y="754380"/>
                </a:moveTo>
                <a:lnTo>
                  <a:pt x="138430" y="740664"/>
                </a:lnTo>
                <a:lnTo>
                  <a:pt x="134288" y="737682"/>
                </a:lnTo>
                <a:lnTo>
                  <a:pt x="128164" y="736346"/>
                </a:lnTo>
                <a:lnTo>
                  <a:pt x="126153" y="741172"/>
                </a:lnTo>
                <a:lnTo>
                  <a:pt x="123190" y="758952"/>
                </a:lnTo>
                <a:lnTo>
                  <a:pt x="129540" y="760476"/>
                </a:lnTo>
                <a:lnTo>
                  <a:pt x="132080" y="760476"/>
                </a:lnTo>
                <a:lnTo>
                  <a:pt x="138430" y="754380"/>
                </a:lnTo>
                <a:close/>
              </a:path>
              <a:path w="488950" h="768350">
                <a:moveTo>
                  <a:pt x="129540" y="760476"/>
                </a:moveTo>
                <a:lnTo>
                  <a:pt x="123190" y="758952"/>
                </a:lnTo>
                <a:lnTo>
                  <a:pt x="123190" y="760476"/>
                </a:lnTo>
                <a:lnTo>
                  <a:pt x="129540" y="760476"/>
                </a:lnTo>
                <a:close/>
              </a:path>
              <a:path w="488950" h="768350">
                <a:moveTo>
                  <a:pt x="128164" y="736346"/>
                </a:moveTo>
                <a:lnTo>
                  <a:pt x="127000" y="736092"/>
                </a:lnTo>
                <a:lnTo>
                  <a:pt x="126153" y="741172"/>
                </a:lnTo>
                <a:lnTo>
                  <a:pt x="128164" y="736346"/>
                </a:lnTo>
                <a:close/>
              </a:path>
              <a:path w="488950" h="768350">
                <a:moveTo>
                  <a:pt x="163830" y="167640"/>
                </a:moveTo>
                <a:lnTo>
                  <a:pt x="146050" y="153924"/>
                </a:lnTo>
                <a:lnTo>
                  <a:pt x="126455" y="181356"/>
                </a:lnTo>
                <a:lnTo>
                  <a:pt x="138430" y="181356"/>
                </a:lnTo>
                <a:lnTo>
                  <a:pt x="142240" y="184785"/>
                </a:lnTo>
                <a:lnTo>
                  <a:pt x="142240" y="167640"/>
                </a:lnTo>
                <a:lnTo>
                  <a:pt x="148590" y="172212"/>
                </a:lnTo>
                <a:lnTo>
                  <a:pt x="160564" y="172212"/>
                </a:lnTo>
                <a:lnTo>
                  <a:pt x="163830" y="167640"/>
                </a:lnTo>
                <a:close/>
              </a:path>
              <a:path w="488950" h="768350">
                <a:moveTo>
                  <a:pt x="128270" y="736092"/>
                </a:moveTo>
                <a:lnTo>
                  <a:pt x="127000" y="736092"/>
                </a:lnTo>
                <a:lnTo>
                  <a:pt x="128164" y="736346"/>
                </a:lnTo>
                <a:lnTo>
                  <a:pt x="128270" y="736092"/>
                </a:lnTo>
                <a:close/>
              </a:path>
              <a:path w="488950" h="768350">
                <a:moveTo>
                  <a:pt x="134288" y="737682"/>
                </a:moveTo>
                <a:lnTo>
                  <a:pt x="132080" y="736092"/>
                </a:lnTo>
                <a:lnTo>
                  <a:pt x="128270" y="736092"/>
                </a:lnTo>
                <a:lnTo>
                  <a:pt x="128164" y="736346"/>
                </a:lnTo>
                <a:lnTo>
                  <a:pt x="134288" y="737682"/>
                </a:lnTo>
                <a:close/>
              </a:path>
              <a:path w="488950" h="768350">
                <a:moveTo>
                  <a:pt x="138430" y="762609"/>
                </a:moveTo>
                <a:lnTo>
                  <a:pt x="138430" y="754380"/>
                </a:lnTo>
                <a:lnTo>
                  <a:pt x="132080" y="760476"/>
                </a:lnTo>
                <a:lnTo>
                  <a:pt x="129540" y="760476"/>
                </a:lnTo>
                <a:lnTo>
                  <a:pt x="138430" y="762609"/>
                </a:lnTo>
                <a:close/>
              </a:path>
              <a:path w="488950" h="768350">
                <a:moveTo>
                  <a:pt x="147955" y="740664"/>
                </a:moveTo>
                <a:lnTo>
                  <a:pt x="134288" y="737682"/>
                </a:lnTo>
                <a:lnTo>
                  <a:pt x="138430" y="740664"/>
                </a:lnTo>
                <a:lnTo>
                  <a:pt x="138430" y="762609"/>
                </a:lnTo>
                <a:lnTo>
                  <a:pt x="139700" y="762914"/>
                </a:lnTo>
                <a:lnTo>
                  <a:pt x="139700" y="746760"/>
                </a:lnTo>
                <a:lnTo>
                  <a:pt x="146050" y="740664"/>
                </a:lnTo>
                <a:lnTo>
                  <a:pt x="147955" y="740664"/>
                </a:lnTo>
                <a:close/>
              </a:path>
              <a:path w="488950" h="768350">
                <a:moveTo>
                  <a:pt x="143510" y="199644"/>
                </a:moveTo>
                <a:lnTo>
                  <a:pt x="143510" y="196088"/>
                </a:lnTo>
                <a:lnTo>
                  <a:pt x="140970" y="199644"/>
                </a:lnTo>
                <a:lnTo>
                  <a:pt x="140351" y="199167"/>
                </a:lnTo>
                <a:lnTo>
                  <a:pt x="137371" y="204216"/>
                </a:lnTo>
                <a:lnTo>
                  <a:pt x="138430" y="204216"/>
                </a:lnTo>
                <a:lnTo>
                  <a:pt x="143510" y="199644"/>
                </a:lnTo>
                <a:close/>
              </a:path>
              <a:path w="488950" h="768350">
                <a:moveTo>
                  <a:pt x="153481" y="741869"/>
                </a:moveTo>
                <a:lnTo>
                  <a:pt x="147955" y="740664"/>
                </a:lnTo>
                <a:lnTo>
                  <a:pt x="146050" y="740664"/>
                </a:lnTo>
                <a:lnTo>
                  <a:pt x="139700" y="746760"/>
                </a:lnTo>
                <a:lnTo>
                  <a:pt x="139700" y="760476"/>
                </a:lnTo>
                <a:lnTo>
                  <a:pt x="144780" y="764133"/>
                </a:lnTo>
                <a:lnTo>
                  <a:pt x="148590" y="765048"/>
                </a:lnTo>
                <a:lnTo>
                  <a:pt x="151492" y="754597"/>
                </a:lnTo>
                <a:lnTo>
                  <a:pt x="153481" y="741869"/>
                </a:lnTo>
                <a:close/>
              </a:path>
              <a:path w="488950" h="768350">
                <a:moveTo>
                  <a:pt x="144780" y="764133"/>
                </a:moveTo>
                <a:lnTo>
                  <a:pt x="139700" y="760476"/>
                </a:lnTo>
                <a:lnTo>
                  <a:pt x="139700" y="762914"/>
                </a:lnTo>
                <a:lnTo>
                  <a:pt x="144780" y="764133"/>
                </a:lnTo>
                <a:close/>
              </a:path>
              <a:path w="488950" h="768350">
                <a:moveTo>
                  <a:pt x="140970" y="199644"/>
                </a:moveTo>
                <a:lnTo>
                  <a:pt x="140970" y="198120"/>
                </a:lnTo>
                <a:lnTo>
                  <a:pt x="140351" y="199167"/>
                </a:lnTo>
                <a:lnTo>
                  <a:pt x="140970" y="199644"/>
                </a:lnTo>
                <a:close/>
              </a:path>
              <a:path w="488950" h="768350">
                <a:moveTo>
                  <a:pt x="149411" y="149352"/>
                </a:moveTo>
                <a:lnTo>
                  <a:pt x="148590" y="149352"/>
                </a:lnTo>
                <a:lnTo>
                  <a:pt x="142240" y="155448"/>
                </a:lnTo>
                <a:lnTo>
                  <a:pt x="142240" y="159258"/>
                </a:lnTo>
                <a:lnTo>
                  <a:pt x="146050" y="153924"/>
                </a:lnTo>
                <a:lnTo>
                  <a:pt x="149411" y="149352"/>
                </a:lnTo>
                <a:close/>
              </a:path>
              <a:path w="488950" h="768350">
                <a:moveTo>
                  <a:pt x="160564" y="172212"/>
                </a:moveTo>
                <a:lnTo>
                  <a:pt x="148590" y="172212"/>
                </a:lnTo>
                <a:lnTo>
                  <a:pt x="142240" y="167640"/>
                </a:lnTo>
                <a:lnTo>
                  <a:pt x="142240" y="184785"/>
                </a:lnTo>
                <a:lnTo>
                  <a:pt x="143510" y="185928"/>
                </a:lnTo>
                <a:lnTo>
                  <a:pt x="143510" y="196088"/>
                </a:lnTo>
                <a:lnTo>
                  <a:pt x="160564" y="172212"/>
                </a:lnTo>
                <a:close/>
              </a:path>
              <a:path w="488950" h="768350">
                <a:moveTo>
                  <a:pt x="148590" y="765048"/>
                </a:moveTo>
                <a:lnTo>
                  <a:pt x="144780" y="764133"/>
                </a:lnTo>
                <a:lnTo>
                  <a:pt x="146050" y="765048"/>
                </a:lnTo>
                <a:lnTo>
                  <a:pt x="148590" y="765048"/>
                </a:lnTo>
                <a:close/>
              </a:path>
              <a:path w="488950" h="768350">
                <a:moveTo>
                  <a:pt x="165100" y="166020"/>
                </a:moveTo>
                <a:lnTo>
                  <a:pt x="165100" y="155448"/>
                </a:lnTo>
                <a:lnTo>
                  <a:pt x="161290" y="149352"/>
                </a:lnTo>
                <a:lnTo>
                  <a:pt x="149411" y="149352"/>
                </a:lnTo>
                <a:lnTo>
                  <a:pt x="146050" y="153924"/>
                </a:lnTo>
                <a:lnTo>
                  <a:pt x="163830" y="167640"/>
                </a:lnTo>
                <a:lnTo>
                  <a:pt x="165100" y="166020"/>
                </a:lnTo>
                <a:close/>
              </a:path>
              <a:path w="488950" h="768350">
                <a:moveTo>
                  <a:pt x="153670" y="740664"/>
                </a:moveTo>
                <a:lnTo>
                  <a:pt x="147955" y="740664"/>
                </a:lnTo>
                <a:lnTo>
                  <a:pt x="153481" y="741869"/>
                </a:lnTo>
                <a:lnTo>
                  <a:pt x="153670" y="740664"/>
                </a:lnTo>
                <a:close/>
              </a:path>
              <a:path w="488950" h="768350">
                <a:moveTo>
                  <a:pt x="151492" y="754597"/>
                </a:moveTo>
                <a:lnTo>
                  <a:pt x="148590" y="765048"/>
                </a:lnTo>
                <a:lnTo>
                  <a:pt x="149860" y="765048"/>
                </a:lnTo>
                <a:lnTo>
                  <a:pt x="151492" y="754597"/>
                </a:lnTo>
                <a:close/>
              </a:path>
              <a:path w="488950" h="768350">
                <a:moveTo>
                  <a:pt x="184150" y="141732"/>
                </a:moveTo>
                <a:lnTo>
                  <a:pt x="165100" y="128016"/>
                </a:lnTo>
                <a:lnTo>
                  <a:pt x="149411" y="149352"/>
                </a:lnTo>
                <a:lnTo>
                  <a:pt x="161290" y="149352"/>
                </a:lnTo>
                <a:lnTo>
                  <a:pt x="163830" y="153416"/>
                </a:lnTo>
                <a:lnTo>
                  <a:pt x="163830" y="140208"/>
                </a:lnTo>
                <a:lnTo>
                  <a:pt x="168910" y="144780"/>
                </a:lnTo>
                <a:lnTo>
                  <a:pt x="181610" y="144780"/>
                </a:lnTo>
                <a:lnTo>
                  <a:pt x="182118" y="144322"/>
                </a:lnTo>
                <a:lnTo>
                  <a:pt x="184150" y="141732"/>
                </a:lnTo>
                <a:close/>
              </a:path>
              <a:path w="488950" h="768350">
                <a:moveTo>
                  <a:pt x="154940" y="765048"/>
                </a:moveTo>
                <a:lnTo>
                  <a:pt x="154940" y="742188"/>
                </a:lnTo>
                <a:lnTo>
                  <a:pt x="151492" y="754597"/>
                </a:lnTo>
                <a:lnTo>
                  <a:pt x="149860" y="765048"/>
                </a:lnTo>
                <a:lnTo>
                  <a:pt x="154940" y="765048"/>
                </a:lnTo>
                <a:close/>
              </a:path>
              <a:path w="488950" h="768350">
                <a:moveTo>
                  <a:pt x="163830" y="766505"/>
                </a:moveTo>
                <a:lnTo>
                  <a:pt x="163830" y="760476"/>
                </a:lnTo>
                <a:lnTo>
                  <a:pt x="158750" y="765048"/>
                </a:lnTo>
                <a:lnTo>
                  <a:pt x="149860" y="765048"/>
                </a:lnTo>
                <a:lnTo>
                  <a:pt x="163830" y="766505"/>
                </a:lnTo>
                <a:close/>
              </a:path>
              <a:path w="488950" h="768350">
                <a:moveTo>
                  <a:pt x="154940" y="742188"/>
                </a:moveTo>
                <a:lnTo>
                  <a:pt x="153481" y="741869"/>
                </a:lnTo>
                <a:lnTo>
                  <a:pt x="151492" y="754597"/>
                </a:lnTo>
                <a:lnTo>
                  <a:pt x="154940" y="742188"/>
                </a:lnTo>
                <a:close/>
              </a:path>
              <a:path w="488950" h="768350">
                <a:moveTo>
                  <a:pt x="163830" y="760476"/>
                </a:moveTo>
                <a:lnTo>
                  <a:pt x="163830" y="746760"/>
                </a:lnTo>
                <a:lnTo>
                  <a:pt x="159258" y="741273"/>
                </a:lnTo>
                <a:lnTo>
                  <a:pt x="153670" y="740664"/>
                </a:lnTo>
                <a:lnTo>
                  <a:pt x="153481" y="741869"/>
                </a:lnTo>
                <a:lnTo>
                  <a:pt x="154940" y="742188"/>
                </a:lnTo>
                <a:lnTo>
                  <a:pt x="154940" y="765048"/>
                </a:lnTo>
                <a:lnTo>
                  <a:pt x="158750" y="765048"/>
                </a:lnTo>
                <a:lnTo>
                  <a:pt x="163830" y="760476"/>
                </a:lnTo>
                <a:close/>
              </a:path>
              <a:path w="488950" h="768350">
                <a:moveTo>
                  <a:pt x="159258" y="741273"/>
                </a:moveTo>
                <a:lnTo>
                  <a:pt x="158750" y="740664"/>
                </a:lnTo>
                <a:lnTo>
                  <a:pt x="153670" y="740664"/>
                </a:lnTo>
                <a:lnTo>
                  <a:pt x="159258" y="741273"/>
                </a:lnTo>
                <a:close/>
              </a:path>
              <a:path w="488950" h="768350">
                <a:moveTo>
                  <a:pt x="181610" y="743712"/>
                </a:moveTo>
                <a:lnTo>
                  <a:pt x="159258" y="741273"/>
                </a:lnTo>
                <a:lnTo>
                  <a:pt x="163830" y="746760"/>
                </a:lnTo>
                <a:lnTo>
                  <a:pt x="163830" y="766505"/>
                </a:lnTo>
                <a:lnTo>
                  <a:pt x="168910" y="767035"/>
                </a:lnTo>
                <a:lnTo>
                  <a:pt x="168910" y="749808"/>
                </a:lnTo>
                <a:lnTo>
                  <a:pt x="173990" y="743712"/>
                </a:lnTo>
                <a:lnTo>
                  <a:pt x="181610" y="743712"/>
                </a:lnTo>
                <a:close/>
              </a:path>
              <a:path w="488950" h="768350">
                <a:moveTo>
                  <a:pt x="165100" y="167640"/>
                </a:moveTo>
                <a:lnTo>
                  <a:pt x="165100" y="166020"/>
                </a:lnTo>
                <a:lnTo>
                  <a:pt x="163830" y="167640"/>
                </a:lnTo>
                <a:lnTo>
                  <a:pt x="160564" y="172212"/>
                </a:lnTo>
                <a:lnTo>
                  <a:pt x="161290" y="172212"/>
                </a:lnTo>
                <a:lnTo>
                  <a:pt x="165100" y="167640"/>
                </a:lnTo>
                <a:close/>
              </a:path>
              <a:path w="488950" h="768350">
                <a:moveTo>
                  <a:pt x="170452" y="123444"/>
                </a:moveTo>
                <a:lnTo>
                  <a:pt x="168910" y="123444"/>
                </a:lnTo>
                <a:lnTo>
                  <a:pt x="163830" y="128016"/>
                </a:lnTo>
                <a:lnTo>
                  <a:pt x="163830" y="129743"/>
                </a:lnTo>
                <a:lnTo>
                  <a:pt x="165100" y="128016"/>
                </a:lnTo>
                <a:lnTo>
                  <a:pt x="166370" y="128930"/>
                </a:lnTo>
                <a:lnTo>
                  <a:pt x="166370" y="128016"/>
                </a:lnTo>
                <a:lnTo>
                  <a:pt x="170452" y="123444"/>
                </a:lnTo>
                <a:close/>
              </a:path>
              <a:path w="488950" h="768350">
                <a:moveTo>
                  <a:pt x="182118" y="144322"/>
                </a:moveTo>
                <a:lnTo>
                  <a:pt x="181610" y="144780"/>
                </a:lnTo>
                <a:lnTo>
                  <a:pt x="168910" y="144780"/>
                </a:lnTo>
                <a:lnTo>
                  <a:pt x="163830" y="140208"/>
                </a:lnTo>
                <a:lnTo>
                  <a:pt x="163830" y="153416"/>
                </a:lnTo>
                <a:lnTo>
                  <a:pt x="165100" y="155448"/>
                </a:lnTo>
                <a:lnTo>
                  <a:pt x="165100" y="166020"/>
                </a:lnTo>
                <a:lnTo>
                  <a:pt x="182118" y="144322"/>
                </a:lnTo>
                <a:close/>
              </a:path>
              <a:path w="488950" h="768350">
                <a:moveTo>
                  <a:pt x="186690" y="138684"/>
                </a:moveTo>
                <a:lnTo>
                  <a:pt x="186690" y="128016"/>
                </a:lnTo>
                <a:lnTo>
                  <a:pt x="181610" y="123444"/>
                </a:lnTo>
                <a:lnTo>
                  <a:pt x="170452" y="123444"/>
                </a:lnTo>
                <a:lnTo>
                  <a:pt x="166370" y="128016"/>
                </a:lnTo>
                <a:lnTo>
                  <a:pt x="184150" y="141732"/>
                </a:lnTo>
                <a:lnTo>
                  <a:pt x="186690" y="138684"/>
                </a:lnTo>
                <a:close/>
              </a:path>
              <a:path w="488950" h="768350">
                <a:moveTo>
                  <a:pt x="184150" y="141732"/>
                </a:moveTo>
                <a:lnTo>
                  <a:pt x="166370" y="128016"/>
                </a:lnTo>
                <a:lnTo>
                  <a:pt x="166370" y="128930"/>
                </a:lnTo>
                <a:lnTo>
                  <a:pt x="184150" y="141732"/>
                </a:lnTo>
                <a:close/>
              </a:path>
              <a:path w="488950" h="768350">
                <a:moveTo>
                  <a:pt x="181610" y="743712"/>
                </a:moveTo>
                <a:lnTo>
                  <a:pt x="173990" y="743712"/>
                </a:lnTo>
                <a:lnTo>
                  <a:pt x="168910" y="749808"/>
                </a:lnTo>
                <a:lnTo>
                  <a:pt x="168910" y="763524"/>
                </a:lnTo>
                <a:lnTo>
                  <a:pt x="173323" y="767496"/>
                </a:lnTo>
                <a:lnTo>
                  <a:pt x="179070" y="768096"/>
                </a:lnTo>
                <a:lnTo>
                  <a:pt x="181610" y="743712"/>
                </a:lnTo>
                <a:close/>
              </a:path>
              <a:path w="488950" h="768350">
                <a:moveTo>
                  <a:pt x="173323" y="767496"/>
                </a:moveTo>
                <a:lnTo>
                  <a:pt x="168910" y="763524"/>
                </a:lnTo>
                <a:lnTo>
                  <a:pt x="168910" y="767035"/>
                </a:lnTo>
                <a:lnTo>
                  <a:pt x="173323" y="767496"/>
                </a:lnTo>
                <a:close/>
              </a:path>
              <a:path w="488950" h="768350">
                <a:moveTo>
                  <a:pt x="201930" y="120396"/>
                </a:moveTo>
                <a:lnTo>
                  <a:pt x="201261" y="119840"/>
                </a:lnTo>
                <a:lnTo>
                  <a:pt x="200660" y="120396"/>
                </a:lnTo>
                <a:lnTo>
                  <a:pt x="185420" y="106680"/>
                </a:lnTo>
                <a:lnTo>
                  <a:pt x="170452" y="123444"/>
                </a:lnTo>
                <a:lnTo>
                  <a:pt x="181610" y="123444"/>
                </a:lnTo>
                <a:lnTo>
                  <a:pt x="181610" y="118872"/>
                </a:lnTo>
                <a:lnTo>
                  <a:pt x="186690" y="124968"/>
                </a:lnTo>
                <a:lnTo>
                  <a:pt x="198120" y="124968"/>
                </a:lnTo>
                <a:lnTo>
                  <a:pt x="201930" y="120396"/>
                </a:lnTo>
                <a:close/>
              </a:path>
              <a:path w="488950" h="768350">
                <a:moveTo>
                  <a:pt x="179070" y="768096"/>
                </a:moveTo>
                <a:lnTo>
                  <a:pt x="173323" y="767496"/>
                </a:lnTo>
                <a:lnTo>
                  <a:pt x="173990" y="768096"/>
                </a:lnTo>
                <a:lnTo>
                  <a:pt x="179070" y="768096"/>
                </a:lnTo>
                <a:close/>
              </a:path>
              <a:path w="488950" h="768350">
                <a:moveTo>
                  <a:pt x="193040" y="763524"/>
                </a:moveTo>
                <a:lnTo>
                  <a:pt x="193040" y="749808"/>
                </a:lnTo>
                <a:lnTo>
                  <a:pt x="187960" y="743712"/>
                </a:lnTo>
                <a:lnTo>
                  <a:pt x="181610" y="743712"/>
                </a:lnTo>
                <a:lnTo>
                  <a:pt x="179070" y="768096"/>
                </a:lnTo>
                <a:lnTo>
                  <a:pt x="187960" y="768096"/>
                </a:lnTo>
                <a:lnTo>
                  <a:pt x="193040" y="763524"/>
                </a:lnTo>
                <a:close/>
              </a:path>
              <a:path w="488950" h="768350">
                <a:moveTo>
                  <a:pt x="189576" y="102108"/>
                </a:moveTo>
                <a:lnTo>
                  <a:pt x="186690" y="102108"/>
                </a:lnTo>
                <a:lnTo>
                  <a:pt x="181610" y="108204"/>
                </a:lnTo>
                <a:lnTo>
                  <a:pt x="181610" y="110947"/>
                </a:lnTo>
                <a:lnTo>
                  <a:pt x="185420" y="106680"/>
                </a:lnTo>
                <a:lnTo>
                  <a:pt x="189576" y="102108"/>
                </a:lnTo>
                <a:close/>
              </a:path>
              <a:path w="488950" h="768350">
                <a:moveTo>
                  <a:pt x="198120" y="124968"/>
                </a:moveTo>
                <a:lnTo>
                  <a:pt x="186690" y="124968"/>
                </a:lnTo>
                <a:lnTo>
                  <a:pt x="181610" y="118872"/>
                </a:lnTo>
                <a:lnTo>
                  <a:pt x="181610" y="123444"/>
                </a:lnTo>
                <a:lnTo>
                  <a:pt x="186690" y="128016"/>
                </a:lnTo>
                <a:lnTo>
                  <a:pt x="186690" y="138684"/>
                </a:lnTo>
                <a:lnTo>
                  <a:pt x="198120" y="124968"/>
                </a:lnTo>
                <a:close/>
              </a:path>
              <a:path w="488950" h="768350">
                <a:moveTo>
                  <a:pt x="186690" y="140208"/>
                </a:moveTo>
                <a:lnTo>
                  <a:pt x="186690" y="138684"/>
                </a:lnTo>
                <a:lnTo>
                  <a:pt x="184150" y="141732"/>
                </a:lnTo>
                <a:lnTo>
                  <a:pt x="182118" y="144322"/>
                </a:lnTo>
                <a:lnTo>
                  <a:pt x="186690" y="140208"/>
                </a:lnTo>
                <a:close/>
              </a:path>
              <a:path w="488950" h="768350">
                <a:moveTo>
                  <a:pt x="204470" y="108204"/>
                </a:moveTo>
                <a:lnTo>
                  <a:pt x="199390" y="102108"/>
                </a:lnTo>
                <a:lnTo>
                  <a:pt x="189576" y="102108"/>
                </a:lnTo>
                <a:lnTo>
                  <a:pt x="185420" y="106680"/>
                </a:lnTo>
                <a:lnTo>
                  <a:pt x="196850" y="116175"/>
                </a:lnTo>
                <a:lnTo>
                  <a:pt x="196850" y="103632"/>
                </a:lnTo>
                <a:lnTo>
                  <a:pt x="203200" y="108204"/>
                </a:lnTo>
                <a:lnTo>
                  <a:pt x="204470" y="108204"/>
                </a:lnTo>
                <a:close/>
              </a:path>
              <a:path w="488950" h="768350">
                <a:moveTo>
                  <a:pt x="201261" y="119840"/>
                </a:moveTo>
                <a:lnTo>
                  <a:pt x="185420" y="106680"/>
                </a:lnTo>
                <a:lnTo>
                  <a:pt x="200660" y="120396"/>
                </a:lnTo>
                <a:lnTo>
                  <a:pt x="201261" y="119840"/>
                </a:lnTo>
                <a:close/>
              </a:path>
              <a:path w="488950" h="768350">
                <a:moveTo>
                  <a:pt x="204470" y="743712"/>
                </a:moveTo>
                <a:lnTo>
                  <a:pt x="187960" y="743712"/>
                </a:lnTo>
                <a:lnTo>
                  <a:pt x="193040" y="749808"/>
                </a:lnTo>
                <a:lnTo>
                  <a:pt x="193040" y="768096"/>
                </a:lnTo>
                <a:lnTo>
                  <a:pt x="199390" y="768096"/>
                </a:lnTo>
                <a:lnTo>
                  <a:pt x="199390" y="749808"/>
                </a:lnTo>
                <a:lnTo>
                  <a:pt x="204470" y="743712"/>
                </a:lnTo>
                <a:close/>
              </a:path>
              <a:path w="488950" h="768350">
                <a:moveTo>
                  <a:pt x="193040" y="768096"/>
                </a:moveTo>
                <a:lnTo>
                  <a:pt x="193040" y="763524"/>
                </a:lnTo>
                <a:lnTo>
                  <a:pt x="187960" y="768096"/>
                </a:lnTo>
                <a:lnTo>
                  <a:pt x="193040" y="768096"/>
                </a:lnTo>
                <a:close/>
              </a:path>
              <a:path w="488950" h="768350">
                <a:moveTo>
                  <a:pt x="217170" y="105156"/>
                </a:moveTo>
                <a:lnTo>
                  <a:pt x="200660" y="89916"/>
                </a:lnTo>
                <a:lnTo>
                  <a:pt x="189576" y="102108"/>
                </a:lnTo>
                <a:lnTo>
                  <a:pt x="199390" y="102108"/>
                </a:lnTo>
                <a:lnTo>
                  <a:pt x="204470" y="108204"/>
                </a:lnTo>
                <a:lnTo>
                  <a:pt x="213868" y="108204"/>
                </a:lnTo>
                <a:lnTo>
                  <a:pt x="217170" y="105156"/>
                </a:lnTo>
                <a:close/>
              </a:path>
              <a:path w="488950" h="768350">
                <a:moveTo>
                  <a:pt x="205034" y="86868"/>
                </a:moveTo>
                <a:lnTo>
                  <a:pt x="203200" y="86868"/>
                </a:lnTo>
                <a:lnTo>
                  <a:pt x="196850" y="91440"/>
                </a:lnTo>
                <a:lnTo>
                  <a:pt x="196850" y="94107"/>
                </a:lnTo>
                <a:lnTo>
                  <a:pt x="200660" y="89916"/>
                </a:lnTo>
                <a:lnTo>
                  <a:pt x="201930" y="91088"/>
                </a:lnTo>
                <a:lnTo>
                  <a:pt x="201930" y="89916"/>
                </a:lnTo>
                <a:lnTo>
                  <a:pt x="205034" y="86868"/>
                </a:lnTo>
                <a:close/>
              </a:path>
              <a:path w="488950" h="768350">
                <a:moveTo>
                  <a:pt x="213868" y="108204"/>
                </a:moveTo>
                <a:lnTo>
                  <a:pt x="203200" y="108204"/>
                </a:lnTo>
                <a:lnTo>
                  <a:pt x="196850" y="103632"/>
                </a:lnTo>
                <a:lnTo>
                  <a:pt x="196850" y="116175"/>
                </a:lnTo>
                <a:lnTo>
                  <a:pt x="201261" y="119840"/>
                </a:lnTo>
                <a:lnTo>
                  <a:pt x="213868" y="108204"/>
                </a:lnTo>
                <a:close/>
              </a:path>
              <a:path w="488950" h="768350">
                <a:moveTo>
                  <a:pt x="201930" y="121920"/>
                </a:moveTo>
                <a:lnTo>
                  <a:pt x="201930" y="120396"/>
                </a:lnTo>
                <a:lnTo>
                  <a:pt x="198120" y="124968"/>
                </a:lnTo>
                <a:lnTo>
                  <a:pt x="199390" y="124968"/>
                </a:lnTo>
                <a:lnTo>
                  <a:pt x="201930" y="121920"/>
                </a:lnTo>
                <a:close/>
              </a:path>
              <a:path w="488950" h="768350">
                <a:moveTo>
                  <a:pt x="212090" y="768096"/>
                </a:moveTo>
                <a:lnTo>
                  <a:pt x="209550" y="743712"/>
                </a:lnTo>
                <a:lnTo>
                  <a:pt x="204470" y="743712"/>
                </a:lnTo>
                <a:lnTo>
                  <a:pt x="199390" y="749808"/>
                </a:lnTo>
                <a:lnTo>
                  <a:pt x="199390" y="763524"/>
                </a:lnTo>
                <a:lnTo>
                  <a:pt x="204470" y="768096"/>
                </a:lnTo>
                <a:lnTo>
                  <a:pt x="212090" y="768096"/>
                </a:lnTo>
                <a:close/>
              </a:path>
              <a:path w="488950" h="768350">
                <a:moveTo>
                  <a:pt x="204470" y="768096"/>
                </a:moveTo>
                <a:lnTo>
                  <a:pt x="199390" y="763524"/>
                </a:lnTo>
                <a:lnTo>
                  <a:pt x="199390" y="768096"/>
                </a:lnTo>
                <a:lnTo>
                  <a:pt x="204470" y="768096"/>
                </a:lnTo>
                <a:close/>
              </a:path>
              <a:path w="488950" h="768350">
                <a:moveTo>
                  <a:pt x="204470" y="118872"/>
                </a:moveTo>
                <a:lnTo>
                  <a:pt x="204470" y="116879"/>
                </a:lnTo>
                <a:lnTo>
                  <a:pt x="201261" y="119840"/>
                </a:lnTo>
                <a:lnTo>
                  <a:pt x="201930" y="120396"/>
                </a:lnTo>
                <a:lnTo>
                  <a:pt x="201930" y="121920"/>
                </a:lnTo>
                <a:lnTo>
                  <a:pt x="204470" y="118872"/>
                </a:lnTo>
                <a:close/>
              </a:path>
              <a:path w="488950" h="768350">
                <a:moveTo>
                  <a:pt x="219710" y="94488"/>
                </a:moveTo>
                <a:lnTo>
                  <a:pt x="219710" y="91440"/>
                </a:lnTo>
                <a:lnTo>
                  <a:pt x="215900" y="86868"/>
                </a:lnTo>
                <a:lnTo>
                  <a:pt x="205034" y="86868"/>
                </a:lnTo>
                <a:lnTo>
                  <a:pt x="201930" y="89916"/>
                </a:lnTo>
                <a:lnTo>
                  <a:pt x="212090" y="100076"/>
                </a:lnTo>
                <a:lnTo>
                  <a:pt x="212090" y="89916"/>
                </a:lnTo>
                <a:lnTo>
                  <a:pt x="217170" y="94488"/>
                </a:lnTo>
                <a:lnTo>
                  <a:pt x="219710" y="94488"/>
                </a:lnTo>
                <a:close/>
              </a:path>
              <a:path w="488950" h="768350">
                <a:moveTo>
                  <a:pt x="217170" y="105156"/>
                </a:moveTo>
                <a:lnTo>
                  <a:pt x="201930" y="89916"/>
                </a:lnTo>
                <a:lnTo>
                  <a:pt x="201930" y="91088"/>
                </a:lnTo>
                <a:lnTo>
                  <a:pt x="217170" y="105156"/>
                </a:lnTo>
                <a:close/>
              </a:path>
              <a:path w="488950" h="768350">
                <a:moveTo>
                  <a:pt x="231140" y="92964"/>
                </a:moveTo>
                <a:lnTo>
                  <a:pt x="230660" y="92436"/>
                </a:lnTo>
                <a:lnTo>
                  <a:pt x="229870" y="92964"/>
                </a:lnTo>
                <a:lnTo>
                  <a:pt x="223520" y="84582"/>
                </a:lnTo>
                <a:lnTo>
                  <a:pt x="215900" y="76200"/>
                </a:lnTo>
                <a:lnTo>
                  <a:pt x="205034" y="86868"/>
                </a:lnTo>
                <a:lnTo>
                  <a:pt x="215900" y="86868"/>
                </a:lnTo>
                <a:lnTo>
                  <a:pt x="219710" y="91440"/>
                </a:lnTo>
                <a:lnTo>
                  <a:pt x="219710" y="94488"/>
                </a:lnTo>
                <a:lnTo>
                  <a:pt x="229393" y="94488"/>
                </a:lnTo>
                <a:lnTo>
                  <a:pt x="231140" y="92964"/>
                </a:lnTo>
                <a:close/>
              </a:path>
              <a:path w="488950" h="768350">
                <a:moveTo>
                  <a:pt x="234321" y="740144"/>
                </a:moveTo>
                <a:lnTo>
                  <a:pt x="209550" y="743712"/>
                </a:lnTo>
                <a:lnTo>
                  <a:pt x="218440" y="743712"/>
                </a:lnTo>
                <a:lnTo>
                  <a:pt x="223520" y="749808"/>
                </a:lnTo>
                <a:lnTo>
                  <a:pt x="223520" y="766513"/>
                </a:lnTo>
                <a:lnTo>
                  <a:pt x="231140" y="765458"/>
                </a:lnTo>
                <a:lnTo>
                  <a:pt x="231140" y="745236"/>
                </a:lnTo>
                <a:lnTo>
                  <a:pt x="234321" y="740144"/>
                </a:lnTo>
                <a:close/>
              </a:path>
              <a:path w="488950" h="768350">
                <a:moveTo>
                  <a:pt x="223520" y="763524"/>
                </a:moveTo>
                <a:lnTo>
                  <a:pt x="223520" y="749808"/>
                </a:lnTo>
                <a:lnTo>
                  <a:pt x="218440" y="743712"/>
                </a:lnTo>
                <a:lnTo>
                  <a:pt x="209550" y="743712"/>
                </a:lnTo>
                <a:lnTo>
                  <a:pt x="212090" y="768096"/>
                </a:lnTo>
                <a:lnTo>
                  <a:pt x="219594" y="767056"/>
                </a:lnTo>
                <a:lnTo>
                  <a:pt x="223520" y="763524"/>
                </a:lnTo>
                <a:close/>
              </a:path>
              <a:path w="488950" h="768350">
                <a:moveTo>
                  <a:pt x="221403" y="73152"/>
                </a:moveTo>
                <a:lnTo>
                  <a:pt x="217170" y="73152"/>
                </a:lnTo>
                <a:lnTo>
                  <a:pt x="212090" y="79248"/>
                </a:lnTo>
                <a:lnTo>
                  <a:pt x="212090" y="79940"/>
                </a:lnTo>
                <a:lnTo>
                  <a:pt x="215900" y="76200"/>
                </a:lnTo>
                <a:lnTo>
                  <a:pt x="217170" y="77597"/>
                </a:lnTo>
                <a:lnTo>
                  <a:pt x="217170" y="76200"/>
                </a:lnTo>
                <a:lnTo>
                  <a:pt x="221403" y="73152"/>
                </a:lnTo>
                <a:close/>
              </a:path>
              <a:path w="488950" h="768350">
                <a:moveTo>
                  <a:pt x="229393" y="94488"/>
                </a:moveTo>
                <a:lnTo>
                  <a:pt x="217170" y="94488"/>
                </a:lnTo>
                <a:lnTo>
                  <a:pt x="212090" y="89916"/>
                </a:lnTo>
                <a:lnTo>
                  <a:pt x="212090" y="100076"/>
                </a:lnTo>
                <a:lnTo>
                  <a:pt x="217170" y="105156"/>
                </a:lnTo>
                <a:lnTo>
                  <a:pt x="229393" y="94488"/>
                </a:lnTo>
                <a:close/>
              </a:path>
              <a:path w="488950" h="768350">
                <a:moveTo>
                  <a:pt x="219594" y="767056"/>
                </a:moveTo>
                <a:lnTo>
                  <a:pt x="212090" y="768096"/>
                </a:lnTo>
                <a:lnTo>
                  <a:pt x="218440" y="768096"/>
                </a:lnTo>
                <a:lnTo>
                  <a:pt x="219594" y="767056"/>
                </a:lnTo>
                <a:close/>
              </a:path>
              <a:path w="488950" h="768350">
                <a:moveTo>
                  <a:pt x="219710" y="103632"/>
                </a:moveTo>
                <a:lnTo>
                  <a:pt x="219710" y="102939"/>
                </a:lnTo>
                <a:lnTo>
                  <a:pt x="217170" y="105156"/>
                </a:lnTo>
                <a:lnTo>
                  <a:pt x="213868" y="108204"/>
                </a:lnTo>
                <a:lnTo>
                  <a:pt x="215900" y="108204"/>
                </a:lnTo>
                <a:lnTo>
                  <a:pt x="219710" y="103632"/>
                </a:lnTo>
                <a:close/>
              </a:path>
              <a:path w="488950" h="768350">
                <a:moveTo>
                  <a:pt x="222250" y="60960"/>
                </a:moveTo>
                <a:lnTo>
                  <a:pt x="222250" y="59369"/>
                </a:lnTo>
                <a:lnTo>
                  <a:pt x="219710" y="60960"/>
                </a:lnTo>
                <a:lnTo>
                  <a:pt x="215900" y="54864"/>
                </a:lnTo>
                <a:lnTo>
                  <a:pt x="214630" y="56388"/>
                </a:lnTo>
                <a:lnTo>
                  <a:pt x="214630" y="60960"/>
                </a:lnTo>
                <a:lnTo>
                  <a:pt x="215900" y="62484"/>
                </a:lnTo>
                <a:lnTo>
                  <a:pt x="219710" y="62484"/>
                </a:lnTo>
                <a:lnTo>
                  <a:pt x="222250" y="60960"/>
                </a:lnTo>
                <a:close/>
              </a:path>
              <a:path w="488950" h="768350">
                <a:moveTo>
                  <a:pt x="240030" y="32004"/>
                </a:moveTo>
                <a:lnTo>
                  <a:pt x="215900" y="54864"/>
                </a:lnTo>
                <a:lnTo>
                  <a:pt x="219710" y="54864"/>
                </a:lnTo>
                <a:lnTo>
                  <a:pt x="222250" y="56388"/>
                </a:lnTo>
                <a:lnTo>
                  <a:pt x="222250" y="59369"/>
                </a:lnTo>
                <a:lnTo>
                  <a:pt x="238760" y="49033"/>
                </a:lnTo>
                <a:lnTo>
                  <a:pt x="238760" y="33528"/>
                </a:lnTo>
                <a:lnTo>
                  <a:pt x="240030" y="32004"/>
                </a:lnTo>
                <a:close/>
              </a:path>
              <a:path w="488950" h="768350">
                <a:moveTo>
                  <a:pt x="222250" y="59369"/>
                </a:moveTo>
                <a:lnTo>
                  <a:pt x="222250" y="56388"/>
                </a:lnTo>
                <a:lnTo>
                  <a:pt x="219710" y="54864"/>
                </a:lnTo>
                <a:lnTo>
                  <a:pt x="215900" y="54864"/>
                </a:lnTo>
                <a:lnTo>
                  <a:pt x="219710" y="60960"/>
                </a:lnTo>
                <a:lnTo>
                  <a:pt x="222250" y="59369"/>
                </a:lnTo>
                <a:close/>
              </a:path>
              <a:path w="488950" h="768350">
                <a:moveTo>
                  <a:pt x="233680" y="86868"/>
                </a:moveTo>
                <a:lnTo>
                  <a:pt x="233680" y="79248"/>
                </a:lnTo>
                <a:lnTo>
                  <a:pt x="229949" y="73279"/>
                </a:lnTo>
                <a:lnTo>
                  <a:pt x="221403" y="73152"/>
                </a:lnTo>
                <a:lnTo>
                  <a:pt x="217170" y="76200"/>
                </a:lnTo>
                <a:lnTo>
                  <a:pt x="223520" y="84582"/>
                </a:lnTo>
                <a:lnTo>
                  <a:pt x="223520" y="82296"/>
                </a:lnTo>
                <a:lnTo>
                  <a:pt x="229870" y="86868"/>
                </a:lnTo>
                <a:lnTo>
                  <a:pt x="233680" y="86868"/>
                </a:lnTo>
                <a:close/>
              </a:path>
              <a:path w="488950" h="768350">
                <a:moveTo>
                  <a:pt x="223520" y="84582"/>
                </a:moveTo>
                <a:lnTo>
                  <a:pt x="217170" y="76200"/>
                </a:lnTo>
                <a:lnTo>
                  <a:pt x="217170" y="77597"/>
                </a:lnTo>
                <a:lnTo>
                  <a:pt x="223520" y="84582"/>
                </a:lnTo>
                <a:close/>
              </a:path>
              <a:path w="488950" h="768350">
                <a:moveTo>
                  <a:pt x="223520" y="766513"/>
                </a:moveTo>
                <a:lnTo>
                  <a:pt x="223520" y="763524"/>
                </a:lnTo>
                <a:lnTo>
                  <a:pt x="219594" y="767056"/>
                </a:lnTo>
                <a:lnTo>
                  <a:pt x="223520" y="766513"/>
                </a:lnTo>
                <a:close/>
              </a:path>
              <a:path w="488950" h="768350">
                <a:moveTo>
                  <a:pt x="241300" y="85344"/>
                </a:moveTo>
                <a:lnTo>
                  <a:pt x="240894" y="84695"/>
                </a:lnTo>
                <a:lnTo>
                  <a:pt x="240030" y="85344"/>
                </a:lnTo>
                <a:lnTo>
                  <a:pt x="227479" y="68777"/>
                </a:lnTo>
                <a:lnTo>
                  <a:pt x="221403" y="73152"/>
                </a:lnTo>
                <a:lnTo>
                  <a:pt x="229949" y="73279"/>
                </a:lnTo>
                <a:lnTo>
                  <a:pt x="233680" y="79248"/>
                </a:lnTo>
                <a:lnTo>
                  <a:pt x="233680" y="86868"/>
                </a:lnTo>
                <a:lnTo>
                  <a:pt x="239014" y="86868"/>
                </a:lnTo>
                <a:lnTo>
                  <a:pt x="241300" y="85344"/>
                </a:lnTo>
                <a:close/>
              </a:path>
              <a:path w="488950" h="768350">
                <a:moveTo>
                  <a:pt x="233045" y="65532"/>
                </a:moveTo>
                <a:lnTo>
                  <a:pt x="229870" y="65532"/>
                </a:lnTo>
                <a:lnTo>
                  <a:pt x="223520" y="70104"/>
                </a:lnTo>
                <a:lnTo>
                  <a:pt x="223520" y="71628"/>
                </a:lnTo>
                <a:lnTo>
                  <a:pt x="227330" y="68884"/>
                </a:lnTo>
                <a:lnTo>
                  <a:pt x="227330" y="68580"/>
                </a:lnTo>
                <a:lnTo>
                  <a:pt x="228962" y="67709"/>
                </a:lnTo>
                <a:lnTo>
                  <a:pt x="229870" y="67056"/>
                </a:lnTo>
                <a:lnTo>
                  <a:pt x="229949" y="67183"/>
                </a:lnTo>
                <a:lnTo>
                  <a:pt x="233045" y="65532"/>
                </a:lnTo>
                <a:close/>
              </a:path>
              <a:path w="488950" h="768350">
                <a:moveTo>
                  <a:pt x="239014" y="86868"/>
                </a:moveTo>
                <a:lnTo>
                  <a:pt x="229870" y="86868"/>
                </a:lnTo>
                <a:lnTo>
                  <a:pt x="223520" y="82296"/>
                </a:lnTo>
                <a:lnTo>
                  <a:pt x="223520" y="84582"/>
                </a:lnTo>
                <a:lnTo>
                  <a:pt x="230660" y="92436"/>
                </a:lnTo>
                <a:lnTo>
                  <a:pt x="232727" y="91059"/>
                </a:lnTo>
                <a:lnTo>
                  <a:pt x="233680" y="89916"/>
                </a:lnTo>
                <a:lnTo>
                  <a:pt x="233680" y="90424"/>
                </a:lnTo>
                <a:lnTo>
                  <a:pt x="239014" y="86868"/>
                </a:lnTo>
                <a:close/>
              </a:path>
              <a:path w="488950" h="768350">
                <a:moveTo>
                  <a:pt x="230660" y="92436"/>
                </a:moveTo>
                <a:lnTo>
                  <a:pt x="223520" y="84582"/>
                </a:lnTo>
                <a:lnTo>
                  <a:pt x="229870" y="92964"/>
                </a:lnTo>
                <a:lnTo>
                  <a:pt x="230660" y="92436"/>
                </a:lnTo>
                <a:close/>
              </a:path>
              <a:path w="488950" h="768350">
                <a:moveTo>
                  <a:pt x="228962" y="67709"/>
                </a:moveTo>
                <a:lnTo>
                  <a:pt x="227330" y="68580"/>
                </a:lnTo>
                <a:lnTo>
                  <a:pt x="227479" y="68777"/>
                </a:lnTo>
                <a:lnTo>
                  <a:pt x="228962" y="67709"/>
                </a:lnTo>
                <a:close/>
              </a:path>
              <a:path w="488950" h="768350">
                <a:moveTo>
                  <a:pt x="227479" y="68777"/>
                </a:moveTo>
                <a:lnTo>
                  <a:pt x="227330" y="68580"/>
                </a:lnTo>
                <a:lnTo>
                  <a:pt x="227330" y="68884"/>
                </a:lnTo>
                <a:lnTo>
                  <a:pt x="227479" y="68777"/>
                </a:lnTo>
                <a:close/>
              </a:path>
              <a:path w="488950" h="768350">
                <a:moveTo>
                  <a:pt x="240894" y="84695"/>
                </a:moveTo>
                <a:lnTo>
                  <a:pt x="229949" y="67183"/>
                </a:lnTo>
                <a:lnTo>
                  <a:pt x="228962" y="67709"/>
                </a:lnTo>
                <a:lnTo>
                  <a:pt x="227479" y="68777"/>
                </a:lnTo>
                <a:lnTo>
                  <a:pt x="240030" y="85344"/>
                </a:lnTo>
                <a:lnTo>
                  <a:pt x="240894" y="84695"/>
                </a:lnTo>
                <a:close/>
              </a:path>
              <a:path w="488950" h="768350">
                <a:moveTo>
                  <a:pt x="229949" y="67183"/>
                </a:moveTo>
                <a:lnTo>
                  <a:pt x="229870" y="67056"/>
                </a:lnTo>
                <a:lnTo>
                  <a:pt x="228962" y="67709"/>
                </a:lnTo>
                <a:lnTo>
                  <a:pt x="229949" y="67183"/>
                </a:lnTo>
                <a:close/>
              </a:path>
              <a:path w="488950" h="768350">
                <a:moveTo>
                  <a:pt x="231140" y="92964"/>
                </a:moveTo>
                <a:lnTo>
                  <a:pt x="229393" y="94488"/>
                </a:lnTo>
                <a:lnTo>
                  <a:pt x="229949" y="94392"/>
                </a:lnTo>
                <a:lnTo>
                  <a:pt x="231140" y="92964"/>
                </a:lnTo>
                <a:close/>
              </a:path>
              <a:path w="488950" h="768350">
                <a:moveTo>
                  <a:pt x="245110" y="77724"/>
                </a:moveTo>
                <a:lnTo>
                  <a:pt x="242901" y="68005"/>
                </a:lnTo>
                <a:lnTo>
                  <a:pt x="241046" y="65532"/>
                </a:lnTo>
                <a:lnTo>
                  <a:pt x="233045" y="65532"/>
                </a:lnTo>
                <a:lnTo>
                  <a:pt x="229949" y="67183"/>
                </a:lnTo>
                <a:lnTo>
                  <a:pt x="234950" y="75184"/>
                </a:lnTo>
                <a:lnTo>
                  <a:pt x="234950" y="73152"/>
                </a:lnTo>
                <a:lnTo>
                  <a:pt x="240030" y="77724"/>
                </a:lnTo>
                <a:lnTo>
                  <a:pt x="245110" y="77724"/>
                </a:lnTo>
                <a:close/>
              </a:path>
              <a:path w="488950" h="768350">
                <a:moveTo>
                  <a:pt x="232727" y="91059"/>
                </a:moveTo>
                <a:lnTo>
                  <a:pt x="230660" y="92436"/>
                </a:lnTo>
                <a:lnTo>
                  <a:pt x="231140" y="92964"/>
                </a:lnTo>
                <a:lnTo>
                  <a:pt x="232727" y="91059"/>
                </a:lnTo>
                <a:close/>
              </a:path>
              <a:path w="488950" h="768350">
                <a:moveTo>
                  <a:pt x="241467" y="740213"/>
                </a:moveTo>
                <a:lnTo>
                  <a:pt x="241300" y="739140"/>
                </a:lnTo>
                <a:lnTo>
                  <a:pt x="234321" y="740144"/>
                </a:lnTo>
                <a:lnTo>
                  <a:pt x="231140" y="745236"/>
                </a:lnTo>
                <a:lnTo>
                  <a:pt x="231140" y="757428"/>
                </a:lnTo>
                <a:lnTo>
                  <a:pt x="234950" y="763524"/>
                </a:lnTo>
                <a:lnTo>
                  <a:pt x="240030" y="763524"/>
                </a:lnTo>
                <a:lnTo>
                  <a:pt x="240030" y="740664"/>
                </a:lnTo>
                <a:lnTo>
                  <a:pt x="241467" y="740213"/>
                </a:lnTo>
                <a:close/>
              </a:path>
              <a:path w="488950" h="768350">
                <a:moveTo>
                  <a:pt x="245110" y="763524"/>
                </a:moveTo>
                <a:lnTo>
                  <a:pt x="234950" y="763524"/>
                </a:lnTo>
                <a:lnTo>
                  <a:pt x="231140" y="757428"/>
                </a:lnTo>
                <a:lnTo>
                  <a:pt x="231140" y="765458"/>
                </a:lnTo>
                <a:lnTo>
                  <a:pt x="245110" y="763524"/>
                </a:lnTo>
                <a:close/>
              </a:path>
              <a:path w="488950" h="768350">
                <a:moveTo>
                  <a:pt x="233680" y="90424"/>
                </a:moveTo>
                <a:lnTo>
                  <a:pt x="233680" y="89916"/>
                </a:lnTo>
                <a:lnTo>
                  <a:pt x="232727" y="91059"/>
                </a:lnTo>
                <a:lnTo>
                  <a:pt x="233680" y="90424"/>
                </a:lnTo>
                <a:close/>
              </a:path>
              <a:path w="488950" h="768350">
                <a:moveTo>
                  <a:pt x="241046" y="65532"/>
                </a:moveTo>
                <a:lnTo>
                  <a:pt x="238760" y="62484"/>
                </a:lnTo>
                <a:lnTo>
                  <a:pt x="233045" y="65532"/>
                </a:lnTo>
                <a:lnTo>
                  <a:pt x="241046" y="65532"/>
                </a:lnTo>
                <a:close/>
              </a:path>
              <a:path w="488950" h="768350">
                <a:moveTo>
                  <a:pt x="241300" y="739140"/>
                </a:moveTo>
                <a:lnTo>
                  <a:pt x="234950" y="739140"/>
                </a:lnTo>
                <a:lnTo>
                  <a:pt x="234321" y="740144"/>
                </a:lnTo>
                <a:lnTo>
                  <a:pt x="241300" y="739140"/>
                </a:lnTo>
                <a:close/>
              </a:path>
              <a:path w="488950" h="768350">
                <a:moveTo>
                  <a:pt x="250190" y="59436"/>
                </a:moveTo>
                <a:lnTo>
                  <a:pt x="240030" y="59436"/>
                </a:lnTo>
                <a:lnTo>
                  <a:pt x="234950" y="64008"/>
                </a:lnTo>
                <a:lnTo>
                  <a:pt x="234950" y="64516"/>
                </a:lnTo>
                <a:lnTo>
                  <a:pt x="238760" y="62484"/>
                </a:lnTo>
                <a:lnTo>
                  <a:pt x="241046" y="65532"/>
                </a:lnTo>
                <a:lnTo>
                  <a:pt x="241300" y="65532"/>
                </a:lnTo>
                <a:lnTo>
                  <a:pt x="241300" y="60960"/>
                </a:lnTo>
                <a:lnTo>
                  <a:pt x="249682" y="59842"/>
                </a:lnTo>
                <a:lnTo>
                  <a:pt x="250190" y="59436"/>
                </a:lnTo>
                <a:close/>
              </a:path>
              <a:path w="488950" h="768350">
                <a:moveTo>
                  <a:pt x="250190" y="77724"/>
                </a:moveTo>
                <a:lnTo>
                  <a:pt x="240030" y="77724"/>
                </a:lnTo>
                <a:lnTo>
                  <a:pt x="234950" y="73152"/>
                </a:lnTo>
                <a:lnTo>
                  <a:pt x="234950" y="75184"/>
                </a:lnTo>
                <a:lnTo>
                  <a:pt x="240894" y="84695"/>
                </a:lnTo>
                <a:lnTo>
                  <a:pt x="250190" y="77724"/>
                </a:lnTo>
                <a:close/>
              </a:path>
              <a:path w="488950" h="768350">
                <a:moveTo>
                  <a:pt x="248920" y="42672"/>
                </a:moveTo>
                <a:lnTo>
                  <a:pt x="240030" y="32004"/>
                </a:lnTo>
                <a:lnTo>
                  <a:pt x="238760" y="33528"/>
                </a:lnTo>
                <a:lnTo>
                  <a:pt x="238760" y="39624"/>
                </a:lnTo>
                <a:lnTo>
                  <a:pt x="241300" y="42672"/>
                </a:lnTo>
                <a:lnTo>
                  <a:pt x="248920" y="42672"/>
                </a:lnTo>
                <a:close/>
              </a:path>
              <a:path w="488950" h="768350">
                <a:moveTo>
                  <a:pt x="248920" y="42672"/>
                </a:moveTo>
                <a:lnTo>
                  <a:pt x="241300" y="42672"/>
                </a:lnTo>
                <a:lnTo>
                  <a:pt x="238760" y="39624"/>
                </a:lnTo>
                <a:lnTo>
                  <a:pt x="238760" y="49033"/>
                </a:lnTo>
                <a:lnTo>
                  <a:pt x="248920" y="42672"/>
                </a:lnTo>
                <a:close/>
              </a:path>
              <a:path w="488950" h="768350">
                <a:moveTo>
                  <a:pt x="241300" y="86868"/>
                </a:moveTo>
                <a:lnTo>
                  <a:pt x="241300" y="85344"/>
                </a:lnTo>
                <a:lnTo>
                  <a:pt x="239014" y="86868"/>
                </a:lnTo>
                <a:lnTo>
                  <a:pt x="241300" y="86868"/>
                </a:lnTo>
                <a:close/>
              </a:path>
              <a:path w="488950" h="768350">
                <a:moveTo>
                  <a:pt x="243310" y="30480"/>
                </a:moveTo>
                <a:lnTo>
                  <a:pt x="241300" y="30480"/>
                </a:lnTo>
                <a:lnTo>
                  <a:pt x="240030" y="32004"/>
                </a:lnTo>
                <a:lnTo>
                  <a:pt x="241300" y="33528"/>
                </a:lnTo>
                <a:lnTo>
                  <a:pt x="241300" y="32004"/>
                </a:lnTo>
                <a:lnTo>
                  <a:pt x="243310" y="30480"/>
                </a:lnTo>
                <a:close/>
              </a:path>
              <a:path w="488950" h="768350">
                <a:moveTo>
                  <a:pt x="243477" y="753073"/>
                </a:moveTo>
                <a:lnTo>
                  <a:pt x="241467" y="740213"/>
                </a:lnTo>
                <a:lnTo>
                  <a:pt x="240030" y="740664"/>
                </a:lnTo>
                <a:lnTo>
                  <a:pt x="243477" y="753073"/>
                </a:lnTo>
                <a:close/>
              </a:path>
              <a:path w="488950" h="768350">
                <a:moveTo>
                  <a:pt x="245110" y="763524"/>
                </a:moveTo>
                <a:lnTo>
                  <a:pt x="243477" y="753073"/>
                </a:lnTo>
                <a:lnTo>
                  <a:pt x="240030" y="740664"/>
                </a:lnTo>
                <a:lnTo>
                  <a:pt x="240030" y="763524"/>
                </a:lnTo>
                <a:lnTo>
                  <a:pt x="245110" y="763524"/>
                </a:lnTo>
                <a:close/>
              </a:path>
              <a:path w="488950" h="768350">
                <a:moveTo>
                  <a:pt x="246380" y="82296"/>
                </a:moveTo>
                <a:lnTo>
                  <a:pt x="246380" y="80581"/>
                </a:lnTo>
                <a:lnTo>
                  <a:pt x="240894" y="84695"/>
                </a:lnTo>
                <a:lnTo>
                  <a:pt x="241300" y="85344"/>
                </a:lnTo>
                <a:lnTo>
                  <a:pt x="241300" y="86868"/>
                </a:lnTo>
                <a:lnTo>
                  <a:pt x="246380" y="82296"/>
                </a:lnTo>
                <a:close/>
              </a:path>
              <a:path w="488950" h="768350">
                <a:moveTo>
                  <a:pt x="242901" y="68005"/>
                </a:moveTo>
                <a:lnTo>
                  <a:pt x="242606" y="66707"/>
                </a:lnTo>
                <a:lnTo>
                  <a:pt x="241300" y="65532"/>
                </a:lnTo>
                <a:lnTo>
                  <a:pt x="241046" y="65532"/>
                </a:lnTo>
                <a:lnTo>
                  <a:pt x="242901" y="68005"/>
                </a:lnTo>
                <a:close/>
              </a:path>
              <a:path w="488950" h="768350">
                <a:moveTo>
                  <a:pt x="252730" y="39624"/>
                </a:moveTo>
                <a:lnTo>
                  <a:pt x="252730" y="33528"/>
                </a:lnTo>
                <a:lnTo>
                  <a:pt x="248920" y="30480"/>
                </a:lnTo>
                <a:lnTo>
                  <a:pt x="243310" y="30480"/>
                </a:lnTo>
                <a:lnTo>
                  <a:pt x="241300" y="32004"/>
                </a:lnTo>
                <a:lnTo>
                  <a:pt x="248920" y="42672"/>
                </a:lnTo>
                <a:lnTo>
                  <a:pt x="252730" y="39624"/>
                </a:lnTo>
                <a:close/>
              </a:path>
              <a:path w="488950" h="768350">
                <a:moveTo>
                  <a:pt x="248920" y="42672"/>
                </a:moveTo>
                <a:lnTo>
                  <a:pt x="241300" y="32004"/>
                </a:lnTo>
                <a:lnTo>
                  <a:pt x="241300" y="33528"/>
                </a:lnTo>
                <a:lnTo>
                  <a:pt x="248920" y="42672"/>
                </a:lnTo>
                <a:close/>
              </a:path>
              <a:path w="488950" h="768350">
                <a:moveTo>
                  <a:pt x="249682" y="59842"/>
                </a:moveTo>
                <a:lnTo>
                  <a:pt x="241300" y="60960"/>
                </a:lnTo>
                <a:lnTo>
                  <a:pt x="242606" y="66707"/>
                </a:lnTo>
                <a:lnTo>
                  <a:pt x="246380" y="70104"/>
                </a:lnTo>
                <a:lnTo>
                  <a:pt x="246380" y="62484"/>
                </a:lnTo>
                <a:lnTo>
                  <a:pt x="249682" y="59842"/>
                </a:lnTo>
                <a:close/>
              </a:path>
              <a:path w="488950" h="768350">
                <a:moveTo>
                  <a:pt x="242606" y="66707"/>
                </a:moveTo>
                <a:lnTo>
                  <a:pt x="241300" y="60960"/>
                </a:lnTo>
                <a:lnTo>
                  <a:pt x="241300" y="65532"/>
                </a:lnTo>
                <a:lnTo>
                  <a:pt x="242606" y="66707"/>
                </a:lnTo>
                <a:close/>
              </a:path>
              <a:path w="488950" h="768350">
                <a:moveTo>
                  <a:pt x="244898" y="739140"/>
                </a:moveTo>
                <a:lnTo>
                  <a:pt x="241300" y="739140"/>
                </a:lnTo>
                <a:lnTo>
                  <a:pt x="241467" y="740213"/>
                </a:lnTo>
                <a:lnTo>
                  <a:pt x="244898" y="739140"/>
                </a:lnTo>
                <a:close/>
              </a:path>
              <a:path w="488950" h="768350">
                <a:moveTo>
                  <a:pt x="255270" y="757428"/>
                </a:moveTo>
                <a:lnTo>
                  <a:pt x="255270" y="745236"/>
                </a:lnTo>
                <a:lnTo>
                  <a:pt x="250190" y="739140"/>
                </a:lnTo>
                <a:lnTo>
                  <a:pt x="244898" y="739140"/>
                </a:lnTo>
                <a:lnTo>
                  <a:pt x="241467" y="740213"/>
                </a:lnTo>
                <a:lnTo>
                  <a:pt x="243477" y="753073"/>
                </a:lnTo>
                <a:lnTo>
                  <a:pt x="246380" y="763524"/>
                </a:lnTo>
                <a:lnTo>
                  <a:pt x="251460" y="762000"/>
                </a:lnTo>
                <a:lnTo>
                  <a:pt x="255270" y="757428"/>
                </a:lnTo>
                <a:close/>
              </a:path>
              <a:path w="488950" h="768350">
                <a:moveTo>
                  <a:pt x="253576" y="74676"/>
                </a:moveTo>
                <a:lnTo>
                  <a:pt x="250190" y="74676"/>
                </a:lnTo>
                <a:lnTo>
                  <a:pt x="246380" y="70104"/>
                </a:lnTo>
                <a:lnTo>
                  <a:pt x="242606" y="66707"/>
                </a:lnTo>
                <a:lnTo>
                  <a:pt x="242901" y="68005"/>
                </a:lnTo>
                <a:lnTo>
                  <a:pt x="249256" y="76479"/>
                </a:lnTo>
                <a:lnTo>
                  <a:pt x="252730" y="75438"/>
                </a:lnTo>
                <a:lnTo>
                  <a:pt x="253576" y="74676"/>
                </a:lnTo>
                <a:close/>
              </a:path>
              <a:path w="488950" h="768350">
                <a:moveTo>
                  <a:pt x="249256" y="76479"/>
                </a:moveTo>
                <a:lnTo>
                  <a:pt x="242901" y="68005"/>
                </a:lnTo>
                <a:lnTo>
                  <a:pt x="245110" y="77724"/>
                </a:lnTo>
                <a:lnTo>
                  <a:pt x="249256" y="76479"/>
                </a:lnTo>
                <a:close/>
              </a:path>
              <a:path w="488950" h="768350">
                <a:moveTo>
                  <a:pt x="276860" y="28956"/>
                </a:moveTo>
                <a:lnTo>
                  <a:pt x="276302" y="28212"/>
                </a:lnTo>
                <a:lnTo>
                  <a:pt x="273050" y="28956"/>
                </a:lnTo>
                <a:lnTo>
                  <a:pt x="270466" y="20431"/>
                </a:lnTo>
                <a:lnTo>
                  <a:pt x="265430" y="13716"/>
                </a:lnTo>
                <a:lnTo>
                  <a:pt x="243310" y="30480"/>
                </a:lnTo>
                <a:lnTo>
                  <a:pt x="248920" y="30480"/>
                </a:lnTo>
                <a:lnTo>
                  <a:pt x="252730" y="33528"/>
                </a:lnTo>
                <a:lnTo>
                  <a:pt x="252730" y="40801"/>
                </a:lnTo>
                <a:lnTo>
                  <a:pt x="262890" y="35814"/>
                </a:lnTo>
                <a:lnTo>
                  <a:pt x="262890" y="25908"/>
                </a:lnTo>
                <a:lnTo>
                  <a:pt x="265430" y="30480"/>
                </a:lnTo>
                <a:lnTo>
                  <a:pt x="273755" y="30480"/>
                </a:lnTo>
                <a:lnTo>
                  <a:pt x="276860" y="28956"/>
                </a:lnTo>
                <a:close/>
              </a:path>
              <a:path w="488950" h="768350">
                <a:moveTo>
                  <a:pt x="246380" y="763524"/>
                </a:moveTo>
                <a:lnTo>
                  <a:pt x="243477" y="753073"/>
                </a:lnTo>
                <a:lnTo>
                  <a:pt x="245110" y="763524"/>
                </a:lnTo>
                <a:lnTo>
                  <a:pt x="246380" y="763524"/>
                </a:lnTo>
                <a:close/>
              </a:path>
              <a:path w="488950" h="768350">
                <a:moveTo>
                  <a:pt x="262367" y="733671"/>
                </a:moveTo>
                <a:lnTo>
                  <a:pt x="244898" y="739140"/>
                </a:lnTo>
                <a:lnTo>
                  <a:pt x="250190" y="739140"/>
                </a:lnTo>
                <a:lnTo>
                  <a:pt x="255270" y="745236"/>
                </a:lnTo>
                <a:lnTo>
                  <a:pt x="255270" y="760857"/>
                </a:lnTo>
                <a:lnTo>
                  <a:pt x="260350" y="759333"/>
                </a:lnTo>
                <a:lnTo>
                  <a:pt x="260350" y="736092"/>
                </a:lnTo>
                <a:lnTo>
                  <a:pt x="262367" y="733671"/>
                </a:lnTo>
                <a:close/>
              </a:path>
              <a:path w="488950" h="768350">
                <a:moveTo>
                  <a:pt x="250190" y="77724"/>
                </a:moveTo>
                <a:lnTo>
                  <a:pt x="249256" y="76479"/>
                </a:lnTo>
                <a:lnTo>
                  <a:pt x="245110" y="77724"/>
                </a:lnTo>
                <a:lnTo>
                  <a:pt x="250190" y="77724"/>
                </a:lnTo>
                <a:close/>
              </a:path>
              <a:path w="488950" h="768350">
                <a:moveTo>
                  <a:pt x="255049" y="73350"/>
                </a:moveTo>
                <a:lnTo>
                  <a:pt x="253178" y="62125"/>
                </a:lnTo>
                <a:lnTo>
                  <a:pt x="250517" y="59730"/>
                </a:lnTo>
                <a:lnTo>
                  <a:pt x="249682" y="59842"/>
                </a:lnTo>
                <a:lnTo>
                  <a:pt x="246380" y="62484"/>
                </a:lnTo>
                <a:lnTo>
                  <a:pt x="246380" y="70104"/>
                </a:lnTo>
                <a:lnTo>
                  <a:pt x="250190" y="74676"/>
                </a:lnTo>
                <a:lnTo>
                  <a:pt x="253576" y="74676"/>
                </a:lnTo>
                <a:lnTo>
                  <a:pt x="255049" y="73350"/>
                </a:lnTo>
                <a:close/>
              </a:path>
              <a:path w="488950" h="768350">
                <a:moveTo>
                  <a:pt x="251460" y="762000"/>
                </a:moveTo>
                <a:lnTo>
                  <a:pt x="246380" y="763524"/>
                </a:lnTo>
                <a:lnTo>
                  <a:pt x="250190" y="763524"/>
                </a:lnTo>
                <a:lnTo>
                  <a:pt x="251460" y="762000"/>
                </a:lnTo>
                <a:close/>
              </a:path>
              <a:path w="488950" h="768350">
                <a:moveTo>
                  <a:pt x="252730" y="40801"/>
                </a:moveTo>
                <a:lnTo>
                  <a:pt x="252730" y="39624"/>
                </a:lnTo>
                <a:lnTo>
                  <a:pt x="248920" y="42672"/>
                </a:lnTo>
                <a:lnTo>
                  <a:pt x="252730" y="40801"/>
                </a:lnTo>
                <a:close/>
              </a:path>
              <a:path w="488950" h="768350">
                <a:moveTo>
                  <a:pt x="252730" y="75438"/>
                </a:moveTo>
                <a:lnTo>
                  <a:pt x="249256" y="76479"/>
                </a:lnTo>
                <a:lnTo>
                  <a:pt x="250190" y="77724"/>
                </a:lnTo>
                <a:lnTo>
                  <a:pt x="252730" y="75438"/>
                </a:lnTo>
                <a:close/>
              </a:path>
              <a:path w="488950" h="768350">
                <a:moveTo>
                  <a:pt x="250517" y="59730"/>
                </a:moveTo>
                <a:lnTo>
                  <a:pt x="250190" y="59436"/>
                </a:lnTo>
                <a:lnTo>
                  <a:pt x="249682" y="59842"/>
                </a:lnTo>
                <a:lnTo>
                  <a:pt x="250517" y="59730"/>
                </a:lnTo>
                <a:close/>
              </a:path>
              <a:path w="488950" h="768350">
                <a:moveTo>
                  <a:pt x="252730" y="59436"/>
                </a:moveTo>
                <a:lnTo>
                  <a:pt x="250190" y="59436"/>
                </a:lnTo>
                <a:lnTo>
                  <a:pt x="250517" y="59730"/>
                </a:lnTo>
                <a:lnTo>
                  <a:pt x="252730" y="59436"/>
                </a:lnTo>
                <a:close/>
              </a:path>
              <a:path w="488950" h="768350">
                <a:moveTo>
                  <a:pt x="253178" y="62125"/>
                </a:moveTo>
                <a:lnTo>
                  <a:pt x="252730" y="59436"/>
                </a:lnTo>
                <a:lnTo>
                  <a:pt x="250517" y="59730"/>
                </a:lnTo>
                <a:lnTo>
                  <a:pt x="253178" y="62125"/>
                </a:lnTo>
                <a:close/>
              </a:path>
              <a:path w="488950" h="768350">
                <a:moveTo>
                  <a:pt x="255270" y="760857"/>
                </a:moveTo>
                <a:lnTo>
                  <a:pt x="255270" y="757428"/>
                </a:lnTo>
                <a:lnTo>
                  <a:pt x="251460" y="762000"/>
                </a:lnTo>
                <a:lnTo>
                  <a:pt x="255270" y="760857"/>
                </a:lnTo>
                <a:close/>
              </a:path>
              <a:path w="488950" h="768350">
                <a:moveTo>
                  <a:pt x="262890" y="70104"/>
                </a:moveTo>
                <a:lnTo>
                  <a:pt x="262890" y="62484"/>
                </a:lnTo>
                <a:lnTo>
                  <a:pt x="258572" y="59893"/>
                </a:lnTo>
                <a:lnTo>
                  <a:pt x="255270" y="59563"/>
                </a:lnTo>
                <a:lnTo>
                  <a:pt x="252730" y="59436"/>
                </a:lnTo>
                <a:lnTo>
                  <a:pt x="253178" y="62125"/>
                </a:lnTo>
                <a:lnTo>
                  <a:pt x="255270" y="64008"/>
                </a:lnTo>
                <a:lnTo>
                  <a:pt x="255270" y="74422"/>
                </a:lnTo>
                <a:lnTo>
                  <a:pt x="258898" y="73696"/>
                </a:lnTo>
                <a:lnTo>
                  <a:pt x="262890" y="70104"/>
                </a:lnTo>
                <a:close/>
              </a:path>
              <a:path w="488950" h="768350">
                <a:moveTo>
                  <a:pt x="255270" y="74676"/>
                </a:moveTo>
                <a:lnTo>
                  <a:pt x="253576" y="74676"/>
                </a:lnTo>
                <a:lnTo>
                  <a:pt x="252730" y="75438"/>
                </a:lnTo>
                <a:lnTo>
                  <a:pt x="255270" y="74676"/>
                </a:lnTo>
                <a:close/>
              </a:path>
              <a:path w="488950" h="768350">
                <a:moveTo>
                  <a:pt x="255270" y="73152"/>
                </a:moveTo>
                <a:lnTo>
                  <a:pt x="255270" y="64008"/>
                </a:lnTo>
                <a:lnTo>
                  <a:pt x="253178" y="62125"/>
                </a:lnTo>
                <a:lnTo>
                  <a:pt x="255049" y="73350"/>
                </a:lnTo>
                <a:lnTo>
                  <a:pt x="255270" y="73152"/>
                </a:lnTo>
                <a:close/>
              </a:path>
              <a:path w="488950" h="768350">
                <a:moveTo>
                  <a:pt x="255229" y="74430"/>
                </a:moveTo>
                <a:lnTo>
                  <a:pt x="255049" y="73350"/>
                </a:lnTo>
                <a:lnTo>
                  <a:pt x="253576" y="74676"/>
                </a:lnTo>
                <a:lnTo>
                  <a:pt x="254000" y="74676"/>
                </a:lnTo>
                <a:lnTo>
                  <a:pt x="255229" y="74430"/>
                </a:lnTo>
                <a:close/>
              </a:path>
              <a:path w="488950" h="768350">
                <a:moveTo>
                  <a:pt x="258572" y="59893"/>
                </a:moveTo>
                <a:lnTo>
                  <a:pt x="257810" y="59436"/>
                </a:lnTo>
                <a:lnTo>
                  <a:pt x="254000" y="59436"/>
                </a:lnTo>
                <a:lnTo>
                  <a:pt x="258572" y="59893"/>
                </a:lnTo>
                <a:close/>
              </a:path>
              <a:path w="488950" h="768350">
                <a:moveTo>
                  <a:pt x="255270" y="74676"/>
                </a:moveTo>
                <a:lnTo>
                  <a:pt x="255229" y="74430"/>
                </a:lnTo>
                <a:lnTo>
                  <a:pt x="254000" y="74676"/>
                </a:lnTo>
                <a:lnTo>
                  <a:pt x="255270" y="74676"/>
                </a:lnTo>
                <a:close/>
              </a:path>
              <a:path w="488950" h="768350">
                <a:moveTo>
                  <a:pt x="255270" y="74422"/>
                </a:moveTo>
                <a:lnTo>
                  <a:pt x="255270" y="73152"/>
                </a:lnTo>
                <a:lnTo>
                  <a:pt x="255049" y="73350"/>
                </a:lnTo>
                <a:lnTo>
                  <a:pt x="255229" y="74430"/>
                </a:lnTo>
                <a:close/>
              </a:path>
              <a:path w="488950" h="768350">
                <a:moveTo>
                  <a:pt x="258898" y="73696"/>
                </a:moveTo>
                <a:lnTo>
                  <a:pt x="255229" y="74430"/>
                </a:lnTo>
                <a:lnTo>
                  <a:pt x="255270" y="74676"/>
                </a:lnTo>
                <a:lnTo>
                  <a:pt x="257810" y="74676"/>
                </a:lnTo>
                <a:lnTo>
                  <a:pt x="258898" y="73696"/>
                </a:lnTo>
                <a:close/>
              </a:path>
              <a:path w="488950" h="768350">
                <a:moveTo>
                  <a:pt x="269240" y="60960"/>
                </a:moveTo>
                <a:lnTo>
                  <a:pt x="258572" y="59893"/>
                </a:lnTo>
                <a:lnTo>
                  <a:pt x="262890" y="62484"/>
                </a:lnTo>
                <a:lnTo>
                  <a:pt x="262890" y="72898"/>
                </a:lnTo>
                <a:lnTo>
                  <a:pt x="264160" y="72644"/>
                </a:lnTo>
                <a:lnTo>
                  <a:pt x="264160" y="62484"/>
                </a:lnTo>
                <a:lnTo>
                  <a:pt x="267970" y="60960"/>
                </a:lnTo>
                <a:lnTo>
                  <a:pt x="269240" y="60960"/>
                </a:lnTo>
                <a:close/>
              </a:path>
              <a:path w="488950" h="768350">
                <a:moveTo>
                  <a:pt x="262890" y="72898"/>
                </a:moveTo>
                <a:lnTo>
                  <a:pt x="262890" y="70104"/>
                </a:lnTo>
                <a:lnTo>
                  <a:pt x="258898" y="73696"/>
                </a:lnTo>
                <a:lnTo>
                  <a:pt x="262890" y="72898"/>
                </a:lnTo>
                <a:close/>
              </a:path>
              <a:path w="488950" h="768350">
                <a:moveTo>
                  <a:pt x="276860" y="754380"/>
                </a:moveTo>
                <a:lnTo>
                  <a:pt x="273050" y="742950"/>
                </a:lnTo>
                <a:lnTo>
                  <a:pt x="268125" y="731869"/>
                </a:lnTo>
                <a:lnTo>
                  <a:pt x="262367" y="733671"/>
                </a:lnTo>
                <a:lnTo>
                  <a:pt x="260350" y="736092"/>
                </a:lnTo>
                <a:lnTo>
                  <a:pt x="260350" y="749808"/>
                </a:lnTo>
                <a:lnTo>
                  <a:pt x="265430" y="754380"/>
                </a:lnTo>
                <a:lnTo>
                  <a:pt x="276860" y="754380"/>
                </a:lnTo>
                <a:close/>
              </a:path>
              <a:path w="488950" h="768350">
                <a:moveTo>
                  <a:pt x="276860" y="754380"/>
                </a:moveTo>
                <a:lnTo>
                  <a:pt x="265430" y="754380"/>
                </a:lnTo>
                <a:lnTo>
                  <a:pt x="260350" y="749808"/>
                </a:lnTo>
                <a:lnTo>
                  <a:pt x="260350" y="759333"/>
                </a:lnTo>
                <a:lnTo>
                  <a:pt x="276860" y="754380"/>
                </a:lnTo>
                <a:close/>
              </a:path>
              <a:path w="488950" h="768350">
                <a:moveTo>
                  <a:pt x="271780" y="729996"/>
                </a:moveTo>
                <a:lnTo>
                  <a:pt x="265430" y="729996"/>
                </a:lnTo>
                <a:lnTo>
                  <a:pt x="262367" y="733671"/>
                </a:lnTo>
                <a:lnTo>
                  <a:pt x="267970" y="731917"/>
                </a:lnTo>
                <a:lnTo>
                  <a:pt x="267970" y="731520"/>
                </a:lnTo>
                <a:lnTo>
                  <a:pt x="271780" y="729996"/>
                </a:lnTo>
                <a:close/>
              </a:path>
              <a:path w="488950" h="768350">
                <a:moveTo>
                  <a:pt x="270466" y="20431"/>
                </a:moveTo>
                <a:lnTo>
                  <a:pt x="267970" y="12192"/>
                </a:lnTo>
                <a:lnTo>
                  <a:pt x="265430" y="12192"/>
                </a:lnTo>
                <a:lnTo>
                  <a:pt x="262890" y="15240"/>
                </a:lnTo>
                <a:lnTo>
                  <a:pt x="262890" y="15641"/>
                </a:lnTo>
                <a:lnTo>
                  <a:pt x="265430" y="13716"/>
                </a:lnTo>
                <a:lnTo>
                  <a:pt x="270466" y="20431"/>
                </a:lnTo>
                <a:close/>
              </a:path>
              <a:path w="488950" h="768350">
                <a:moveTo>
                  <a:pt x="273755" y="30480"/>
                </a:moveTo>
                <a:lnTo>
                  <a:pt x="265430" y="30480"/>
                </a:lnTo>
                <a:lnTo>
                  <a:pt x="262890" y="25908"/>
                </a:lnTo>
                <a:lnTo>
                  <a:pt x="262890" y="35814"/>
                </a:lnTo>
                <a:lnTo>
                  <a:pt x="273755" y="30480"/>
                </a:lnTo>
                <a:close/>
              </a:path>
              <a:path w="488950" h="768350">
                <a:moveTo>
                  <a:pt x="276860" y="68580"/>
                </a:moveTo>
                <a:lnTo>
                  <a:pt x="276860" y="62484"/>
                </a:lnTo>
                <a:lnTo>
                  <a:pt x="273050" y="60960"/>
                </a:lnTo>
                <a:lnTo>
                  <a:pt x="267970" y="60960"/>
                </a:lnTo>
                <a:lnTo>
                  <a:pt x="264160" y="62484"/>
                </a:lnTo>
                <a:lnTo>
                  <a:pt x="264160" y="68580"/>
                </a:lnTo>
                <a:lnTo>
                  <a:pt x="267970" y="71628"/>
                </a:lnTo>
                <a:lnTo>
                  <a:pt x="273050" y="71628"/>
                </a:lnTo>
                <a:lnTo>
                  <a:pt x="276860" y="68580"/>
                </a:lnTo>
                <a:close/>
              </a:path>
              <a:path w="488950" h="768350">
                <a:moveTo>
                  <a:pt x="269240" y="71628"/>
                </a:moveTo>
                <a:lnTo>
                  <a:pt x="267970" y="71628"/>
                </a:lnTo>
                <a:lnTo>
                  <a:pt x="264160" y="68580"/>
                </a:lnTo>
                <a:lnTo>
                  <a:pt x="264160" y="72644"/>
                </a:lnTo>
                <a:lnTo>
                  <a:pt x="269240" y="71628"/>
                </a:lnTo>
                <a:close/>
              </a:path>
              <a:path w="488950" h="768350">
                <a:moveTo>
                  <a:pt x="289462" y="3165"/>
                </a:moveTo>
                <a:lnTo>
                  <a:pt x="267970" y="12192"/>
                </a:lnTo>
                <a:lnTo>
                  <a:pt x="276860" y="12192"/>
                </a:lnTo>
                <a:lnTo>
                  <a:pt x="280670" y="15240"/>
                </a:lnTo>
                <a:lnTo>
                  <a:pt x="280670" y="27214"/>
                </a:lnTo>
                <a:lnTo>
                  <a:pt x="285750" y="26053"/>
                </a:lnTo>
                <a:lnTo>
                  <a:pt x="285750" y="7620"/>
                </a:lnTo>
                <a:lnTo>
                  <a:pt x="289462" y="3165"/>
                </a:lnTo>
                <a:close/>
              </a:path>
              <a:path w="488950" h="768350">
                <a:moveTo>
                  <a:pt x="280670" y="25908"/>
                </a:moveTo>
                <a:lnTo>
                  <a:pt x="280670" y="15240"/>
                </a:lnTo>
                <a:lnTo>
                  <a:pt x="276860" y="12192"/>
                </a:lnTo>
                <a:lnTo>
                  <a:pt x="267970" y="12192"/>
                </a:lnTo>
                <a:lnTo>
                  <a:pt x="270466" y="20431"/>
                </a:lnTo>
                <a:lnTo>
                  <a:pt x="276302" y="28212"/>
                </a:lnTo>
                <a:lnTo>
                  <a:pt x="279325" y="27521"/>
                </a:lnTo>
                <a:lnTo>
                  <a:pt x="280670" y="25908"/>
                </a:lnTo>
                <a:close/>
              </a:path>
              <a:path w="488950" h="768350">
                <a:moveTo>
                  <a:pt x="285750" y="749808"/>
                </a:moveTo>
                <a:lnTo>
                  <a:pt x="285750" y="736092"/>
                </a:lnTo>
                <a:lnTo>
                  <a:pt x="279400" y="729996"/>
                </a:lnTo>
                <a:lnTo>
                  <a:pt x="271780" y="729996"/>
                </a:lnTo>
                <a:lnTo>
                  <a:pt x="267970" y="731520"/>
                </a:lnTo>
                <a:lnTo>
                  <a:pt x="268125" y="731869"/>
                </a:lnTo>
                <a:lnTo>
                  <a:pt x="269240" y="731520"/>
                </a:lnTo>
                <a:lnTo>
                  <a:pt x="273050" y="742950"/>
                </a:lnTo>
                <a:lnTo>
                  <a:pt x="278130" y="754380"/>
                </a:lnTo>
                <a:lnTo>
                  <a:pt x="281151" y="753118"/>
                </a:lnTo>
                <a:lnTo>
                  <a:pt x="285750" y="749808"/>
                </a:lnTo>
                <a:close/>
              </a:path>
              <a:path w="488950" h="768350">
                <a:moveTo>
                  <a:pt x="268125" y="731869"/>
                </a:moveTo>
                <a:lnTo>
                  <a:pt x="267970" y="731520"/>
                </a:lnTo>
                <a:lnTo>
                  <a:pt x="267970" y="731917"/>
                </a:lnTo>
                <a:lnTo>
                  <a:pt x="268125" y="731869"/>
                </a:lnTo>
                <a:close/>
              </a:path>
              <a:path w="488950" h="768350">
                <a:moveTo>
                  <a:pt x="273050" y="742950"/>
                </a:moveTo>
                <a:lnTo>
                  <a:pt x="269240" y="731520"/>
                </a:lnTo>
                <a:lnTo>
                  <a:pt x="268125" y="731869"/>
                </a:lnTo>
                <a:lnTo>
                  <a:pt x="273050" y="742950"/>
                </a:lnTo>
                <a:close/>
              </a:path>
              <a:path w="488950" h="768350">
                <a:moveTo>
                  <a:pt x="276302" y="28212"/>
                </a:moveTo>
                <a:lnTo>
                  <a:pt x="270466" y="20431"/>
                </a:lnTo>
                <a:lnTo>
                  <a:pt x="273050" y="28956"/>
                </a:lnTo>
                <a:lnTo>
                  <a:pt x="276302" y="28212"/>
                </a:lnTo>
                <a:close/>
              </a:path>
              <a:path w="488950" h="768350">
                <a:moveTo>
                  <a:pt x="293878" y="721156"/>
                </a:moveTo>
                <a:lnTo>
                  <a:pt x="271780" y="729996"/>
                </a:lnTo>
                <a:lnTo>
                  <a:pt x="279400" y="729996"/>
                </a:lnTo>
                <a:lnTo>
                  <a:pt x="285750" y="736092"/>
                </a:lnTo>
                <a:lnTo>
                  <a:pt x="285750" y="751199"/>
                </a:lnTo>
                <a:lnTo>
                  <a:pt x="290830" y="749079"/>
                </a:lnTo>
                <a:lnTo>
                  <a:pt x="290830" y="723900"/>
                </a:lnTo>
                <a:lnTo>
                  <a:pt x="293878" y="721156"/>
                </a:lnTo>
                <a:close/>
              </a:path>
              <a:path w="488950" h="768350">
                <a:moveTo>
                  <a:pt x="278130" y="754380"/>
                </a:moveTo>
                <a:lnTo>
                  <a:pt x="273050" y="742950"/>
                </a:lnTo>
                <a:lnTo>
                  <a:pt x="276860" y="754380"/>
                </a:lnTo>
                <a:lnTo>
                  <a:pt x="278130" y="754380"/>
                </a:lnTo>
                <a:close/>
              </a:path>
              <a:path w="488950" h="768350">
                <a:moveTo>
                  <a:pt x="276860" y="30480"/>
                </a:moveTo>
                <a:lnTo>
                  <a:pt x="276860" y="28956"/>
                </a:lnTo>
                <a:lnTo>
                  <a:pt x="273755" y="30480"/>
                </a:lnTo>
                <a:lnTo>
                  <a:pt x="276860" y="30480"/>
                </a:lnTo>
                <a:close/>
              </a:path>
              <a:path w="488950" h="768350">
                <a:moveTo>
                  <a:pt x="279325" y="27521"/>
                </a:moveTo>
                <a:lnTo>
                  <a:pt x="276302" y="28212"/>
                </a:lnTo>
                <a:lnTo>
                  <a:pt x="276860" y="28956"/>
                </a:lnTo>
                <a:lnTo>
                  <a:pt x="276860" y="30480"/>
                </a:lnTo>
                <a:lnTo>
                  <a:pt x="279325" y="27521"/>
                </a:lnTo>
                <a:close/>
              </a:path>
              <a:path w="488950" h="768350">
                <a:moveTo>
                  <a:pt x="281151" y="753118"/>
                </a:moveTo>
                <a:lnTo>
                  <a:pt x="278130" y="754380"/>
                </a:lnTo>
                <a:lnTo>
                  <a:pt x="279400" y="754380"/>
                </a:lnTo>
                <a:lnTo>
                  <a:pt x="281151" y="753118"/>
                </a:lnTo>
                <a:close/>
              </a:path>
              <a:path w="488950" h="768350">
                <a:moveTo>
                  <a:pt x="280670" y="27214"/>
                </a:moveTo>
                <a:lnTo>
                  <a:pt x="280670" y="25908"/>
                </a:lnTo>
                <a:lnTo>
                  <a:pt x="279325" y="27521"/>
                </a:lnTo>
                <a:lnTo>
                  <a:pt x="280670" y="27214"/>
                </a:lnTo>
                <a:close/>
              </a:path>
              <a:path w="488950" h="768350">
                <a:moveTo>
                  <a:pt x="285750" y="751199"/>
                </a:moveTo>
                <a:lnTo>
                  <a:pt x="285750" y="749808"/>
                </a:lnTo>
                <a:lnTo>
                  <a:pt x="281151" y="753118"/>
                </a:lnTo>
                <a:lnTo>
                  <a:pt x="285750" y="751199"/>
                </a:lnTo>
                <a:close/>
              </a:path>
              <a:path w="488950" h="768350">
                <a:moveTo>
                  <a:pt x="299720" y="22860"/>
                </a:moveTo>
                <a:lnTo>
                  <a:pt x="293370" y="1524"/>
                </a:lnTo>
                <a:lnTo>
                  <a:pt x="289462" y="3165"/>
                </a:lnTo>
                <a:lnTo>
                  <a:pt x="285750" y="7620"/>
                </a:lnTo>
                <a:lnTo>
                  <a:pt x="285750" y="18288"/>
                </a:lnTo>
                <a:lnTo>
                  <a:pt x="290830" y="22860"/>
                </a:lnTo>
                <a:lnTo>
                  <a:pt x="299720" y="22860"/>
                </a:lnTo>
                <a:close/>
              </a:path>
              <a:path w="488950" h="768350">
                <a:moveTo>
                  <a:pt x="298408" y="23159"/>
                </a:moveTo>
                <a:lnTo>
                  <a:pt x="295910" y="22860"/>
                </a:lnTo>
                <a:lnTo>
                  <a:pt x="290830" y="22860"/>
                </a:lnTo>
                <a:lnTo>
                  <a:pt x="285750" y="18288"/>
                </a:lnTo>
                <a:lnTo>
                  <a:pt x="285750" y="26053"/>
                </a:lnTo>
                <a:lnTo>
                  <a:pt x="298408" y="23159"/>
                </a:lnTo>
                <a:close/>
              </a:path>
              <a:path w="488950" h="768350">
                <a:moveTo>
                  <a:pt x="293370" y="1524"/>
                </a:moveTo>
                <a:lnTo>
                  <a:pt x="290830" y="1524"/>
                </a:lnTo>
                <a:lnTo>
                  <a:pt x="289462" y="3165"/>
                </a:lnTo>
                <a:lnTo>
                  <a:pt x="293370" y="1524"/>
                </a:lnTo>
                <a:close/>
              </a:path>
              <a:path w="488950" h="768350">
                <a:moveTo>
                  <a:pt x="298471" y="719382"/>
                </a:moveTo>
                <a:lnTo>
                  <a:pt x="293878" y="721156"/>
                </a:lnTo>
                <a:lnTo>
                  <a:pt x="290830" y="723900"/>
                </a:lnTo>
                <a:lnTo>
                  <a:pt x="290830" y="737616"/>
                </a:lnTo>
                <a:lnTo>
                  <a:pt x="295910" y="743712"/>
                </a:lnTo>
                <a:lnTo>
                  <a:pt x="295910" y="720852"/>
                </a:lnTo>
                <a:lnTo>
                  <a:pt x="298471" y="719382"/>
                </a:lnTo>
                <a:close/>
              </a:path>
              <a:path w="488950" h="768350">
                <a:moveTo>
                  <a:pt x="303688" y="743712"/>
                </a:moveTo>
                <a:lnTo>
                  <a:pt x="295910" y="743712"/>
                </a:lnTo>
                <a:lnTo>
                  <a:pt x="290830" y="737616"/>
                </a:lnTo>
                <a:lnTo>
                  <a:pt x="290830" y="749079"/>
                </a:lnTo>
                <a:lnTo>
                  <a:pt x="303688" y="743712"/>
                </a:lnTo>
                <a:close/>
              </a:path>
              <a:path w="488950" h="768350">
                <a:moveTo>
                  <a:pt x="307340" y="18288"/>
                </a:moveTo>
                <a:lnTo>
                  <a:pt x="307340" y="7620"/>
                </a:lnTo>
                <a:lnTo>
                  <a:pt x="302260" y="1524"/>
                </a:lnTo>
                <a:lnTo>
                  <a:pt x="293370" y="1524"/>
                </a:lnTo>
                <a:lnTo>
                  <a:pt x="299720" y="22860"/>
                </a:lnTo>
                <a:lnTo>
                  <a:pt x="302260" y="22860"/>
                </a:lnTo>
                <a:lnTo>
                  <a:pt x="307340" y="18288"/>
                </a:lnTo>
                <a:close/>
              </a:path>
              <a:path w="488950" h="768350">
                <a:moveTo>
                  <a:pt x="298450" y="719328"/>
                </a:moveTo>
                <a:lnTo>
                  <a:pt x="295910" y="719328"/>
                </a:lnTo>
                <a:lnTo>
                  <a:pt x="293878" y="721156"/>
                </a:lnTo>
                <a:lnTo>
                  <a:pt x="298450" y="719328"/>
                </a:lnTo>
                <a:close/>
              </a:path>
              <a:path w="488950" h="768350">
                <a:moveTo>
                  <a:pt x="314536" y="406"/>
                </a:moveTo>
                <a:lnTo>
                  <a:pt x="295910" y="1524"/>
                </a:lnTo>
                <a:lnTo>
                  <a:pt x="302260" y="1524"/>
                </a:lnTo>
                <a:lnTo>
                  <a:pt x="307340" y="7620"/>
                </a:lnTo>
                <a:lnTo>
                  <a:pt x="307340" y="24231"/>
                </a:lnTo>
                <a:lnTo>
                  <a:pt x="308610" y="24384"/>
                </a:lnTo>
                <a:lnTo>
                  <a:pt x="308610" y="6096"/>
                </a:lnTo>
                <a:lnTo>
                  <a:pt x="314536" y="406"/>
                </a:lnTo>
                <a:close/>
              </a:path>
              <a:path w="488950" h="768350">
                <a:moveTo>
                  <a:pt x="299720" y="22860"/>
                </a:moveTo>
                <a:lnTo>
                  <a:pt x="295910" y="22860"/>
                </a:lnTo>
                <a:lnTo>
                  <a:pt x="298408" y="23159"/>
                </a:lnTo>
                <a:lnTo>
                  <a:pt x="299720" y="22860"/>
                </a:lnTo>
                <a:close/>
              </a:path>
              <a:path w="488950" h="768350">
                <a:moveTo>
                  <a:pt x="304946" y="736033"/>
                </a:moveTo>
                <a:lnTo>
                  <a:pt x="298471" y="719382"/>
                </a:lnTo>
                <a:lnTo>
                  <a:pt x="295910" y="720852"/>
                </a:lnTo>
                <a:lnTo>
                  <a:pt x="304946" y="736033"/>
                </a:lnTo>
                <a:close/>
              </a:path>
              <a:path w="488950" h="768350">
                <a:moveTo>
                  <a:pt x="307340" y="742188"/>
                </a:moveTo>
                <a:lnTo>
                  <a:pt x="304946" y="736033"/>
                </a:lnTo>
                <a:lnTo>
                  <a:pt x="295910" y="720852"/>
                </a:lnTo>
                <a:lnTo>
                  <a:pt x="295910" y="743712"/>
                </a:lnTo>
                <a:lnTo>
                  <a:pt x="303688" y="743712"/>
                </a:lnTo>
                <a:lnTo>
                  <a:pt x="307340" y="742188"/>
                </a:lnTo>
                <a:close/>
              </a:path>
              <a:path w="488950" h="768350">
                <a:moveTo>
                  <a:pt x="307340" y="24231"/>
                </a:moveTo>
                <a:lnTo>
                  <a:pt x="307340" y="18288"/>
                </a:lnTo>
                <a:lnTo>
                  <a:pt x="302260" y="22860"/>
                </a:lnTo>
                <a:lnTo>
                  <a:pt x="299720" y="22860"/>
                </a:lnTo>
                <a:lnTo>
                  <a:pt x="298408" y="23159"/>
                </a:lnTo>
                <a:lnTo>
                  <a:pt x="307340" y="24231"/>
                </a:lnTo>
                <a:close/>
              </a:path>
              <a:path w="488950" h="768350">
                <a:moveTo>
                  <a:pt x="316230" y="737616"/>
                </a:moveTo>
                <a:lnTo>
                  <a:pt x="316230" y="723900"/>
                </a:lnTo>
                <a:lnTo>
                  <a:pt x="309880" y="719328"/>
                </a:lnTo>
                <a:lnTo>
                  <a:pt x="298471" y="719382"/>
                </a:lnTo>
                <a:lnTo>
                  <a:pt x="304946" y="736033"/>
                </a:lnTo>
                <a:lnTo>
                  <a:pt x="308610" y="742188"/>
                </a:lnTo>
                <a:lnTo>
                  <a:pt x="315300" y="738508"/>
                </a:lnTo>
                <a:lnTo>
                  <a:pt x="316230" y="737616"/>
                </a:lnTo>
                <a:close/>
              </a:path>
              <a:path w="488950" h="768350">
                <a:moveTo>
                  <a:pt x="339090" y="725424"/>
                </a:moveTo>
                <a:lnTo>
                  <a:pt x="325120" y="704088"/>
                </a:lnTo>
                <a:lnTo>
                  <a:pt x="298565" y="719328"/>
                </a:lnTo>
                <a:lnTo>
                  <a:pt x="309880" y="719328"/>
                </a:lnTo>
                <a:lnTo>
                  <a:pt x="316230" y="723900"/>
                </a:lnTo>
                <a:lnTo>
                  <a:pt x="316230" y="737997"/>
                </a:lnTo>
                <a:lnTo>
                  <a:pt x="318770" y="736600"/>
                </a:lnTo>
                <a:lnTo>
                  <a:pt x="318770" y="720852"/>
                </a:lnTo>
                <a:lnTo>
                  <a:pt x="325120" y="726948"/>
                </a:lnTo>
                <a:lnTo>
                  <a:pt x="336319" y="726948"/>
                </a:lnTo>
                <a:lnTo>
                  <a:pt x="339090" y="725424"/>
                </a:lnTo>
                <a:close/>
              </a:path>
              <a:path w="488950" h="768350">
                <a:moveTo>
                  <a:pt x="307340" y="743712"/>
                </a:moveTo>
                <a:lnTo>
                  <a:pt x="307340" y="742188"/>
                </a:lnTo>
                <a:lnTo>
                  <a:pt x="303688" y="743712"/>
                </a:lnTo>
                <a:lnTo>
                  <a:pt x="307340" y="743712"/>
                </a:lnTo>
                <a:close/>
              </a:path>
              <a:path w="488950" h="768350">
                <a:moveTo>
                  <a:pt x="315300" y="738508"/>
                </a:moveTo>
                <a:lnTo>
                  <a:pt x="308610" y="742188"/>
                </a:lnTo>
                <a:lnTo>
                  <a:pt x="304946" y="736033"/>
                </a:lnTo>
                <a:lnTo>
                  <a:pt x="307340" y="742188"/>
                </a:lnTo>
                <a:lnTo>
                  <a:pt x="307340" y="743712"/>
                </a:lnTo>
                <a:lnTo>
                  <a:pt x="309880" y="743712"/>
                </a:lnTo>
                <a:lnTo>
                  <a:pt x="315300" y="738508"/>
                </a:lnTo>
                <a:close/>
              </a:path>
              <a:path w="488950" h="768350">
                <a:moveTo>
                  <a:pt x="325120" y="0"/>
                </a:moveTo>
                <a:lnTo>
                  <a:pt x="321310" y="0"/>
                </a:lnTo>
                <a:lnTo>
                  <a:pt x="314536" y="406"/>
                </a:lnTo>
                <a:lnTo>
                  <a:pt x="308610" y="6096"/>
                </a:lnTo>
                <a:lnTo>
                  <a:pt x="308610" y="19812"/>
                </a:lnTo>
                <a:lnTo>
                  <a:pt x="314052" y="25037"/>
                </a:lnTo>
                <a:lnTo>
                  <a:pt x="317500" y="25450"/>
                </a:lnTo>
                <a:lnTo>
                  <a:pt x="317500" y="24384"/>
                </a:lnTo>
                <a:lnTo>
                  <a:pt x="325120" y="0"/>
                </a:lnTo>
                <a:close/>
              </a:path>
              <a:path w="488950" h="768350">
                <a:moveTo>
                  <a:pt x="314052" y="25037"/>
                </a:moveTo>
                <a:lnTo>
                  <a:pt x="308610" y="19812"/>
                </a:lnTo>
                <a:lnTo>
                  <a:pt x="308610" y="24384"/>
                </a:lnTo>
                <a:lnTo>
                  <a:pt x="314052" y="25037"/>
                </a:lnTo>
                <a:close/>
              </a:path>
              <a:path w="488950" h="768350">
                <a:moveTo>
                  <a:pt x="321310" y="25908"/>
                </a:moveTo>
                <a:lnTo>
                  <a:pt x="314052" y="25037"/>
                </a:lnTo>
                <a:lnTo>
                  <a:pt x="314960" y="25908"/>
                </a:lnTo>
                <a:lnTo>
                  <a:pt x="321310" y="25908"/>
                </a:lnTo>
                <a:close/>
              </a:path>
              <a:path w="488950" h="768350">
                <a:moveTo>
                  <a:pt x="321310" y="0"/>
                </a:moveTo>
                <a:lnTo>
                  <a:pt x="314960" y="0"/>
                </a:lnTo>
                <a:lnTo>
                  <a:pt x="314536" y="406"/>
                </a:lnTo>
                <a:lnTo>
                  <a:pt x="321310" y="0"/>
                </a:lnTo>
                <a:close/>
              </a:path>
              <a:path w="488950" h="768350">
                <a:moveTo>
                  <a:pt x="316230" y="737997"/>
                </a:moveTo>
                <a:lnTo>
                  <a:pt x="316230" y="737616"/>
                </a:lnTo>
                <a:lnTo>
                  <a:pt x="315300" y="738508"/>
                </a:lnTo>
                <a:lnTo>
                  <a:pt x="316230" y="737997"/>
                </a:lnTo>
                <a:close/>
              </a:path>
              <a:path w="488950" h="768350">
                <a:moveTo>
                  <a:pt x="334010" y="10363"/>
                </a:moveTo>
                <a:lnTo>
                  <a:pt x="334010" y="6096"/>
                </a:lnTo>
                <a:lnTo>
                  <a:pt x="330395" y="1758"/>
                </a:lnTo>
                <a:lnTo>
                  <a:pt x="325120" y="0"/>
                </a:lnTo>
                <a:lnTo>
                  <a:pt x="317500" y="24384"/>
                </a:lnTo>
                <a:lnTo>
                  <a:pt x="322072" y="25908"/>
                </a:lnTo>
                <a:lnTo>
                  <a:pt x="328930" y="25908"/>
                </a:lnTo>
                <a:lnTo>
                  <a:pt x="331470" y="22860"/>
                </a:lnTo>
                <a:lnTo>
                  <a:pt x="331470" y="12192"/>
                </a:lnTo>
                <a:lnTo>
                  <a:pt x="334010" y="10363"/>
                </a:lnTo>
                <a:close/>
              </a:path>
              <a:path w="488950" h="768350">
                <a:moveTo>
                  <a:pt x="322072" y="25908"/>
                </a:moveTo>
                <a:lnTo>
                  <a:pt x="317500" y="24384"/>
                </a:lnTo>
                <a:lnTo>
                  <a:pt x="317500" y="25450"/>
                </a:lnTo>
                <a:lnTo>
                  <a:pt x="321310" y="25908"/>
                </a:lnTo>
                <a:lnTo>
                  <a:pt x="322072" y="25908"/>
                </a:lnTo>
                <a:close/>
              </a:path>
              <a:path w="488950" h="768350">
                <a:moveTo>
                  <a:pt x="327171" y="702564"/>
                </a:moveTo>
                <a:lnTo>
                  <a:pt x="325120" y="702564"/>
                </a:lnTo>
                <a:lnTo>
                  <a:pt x="318770" y="707136"/>
                </a:lnTo>
                <a:lnTo>
                  <a:pt x="318770" y="707732"/>
                </a:lnTo>
                <a:lnTo>
                  <a:pt x="325120" y="704088"/>
                </a:lnTo>
                <a:lnTo>
                  <a:pt x="327171" y="702564"/>
                </a:lnTo>
                <a:close/>
              </a:path>
              <a:path w="488950" h="768350">
                <a:moveTo>
                  <a:pt x="336319" y="726948"/>
                </a:moveTo>
                <a:lnTo>
                  <a:pt x="325120" y="726948"/>
                </a:lnTo>
                <a:lnTo>
                  <a:pt x="318770" y="720852"/>
                </a:lnTo>
                <a:lnTo>
                  <a:pt x="318770" y="736600"/>
                </a:lnTo>
                <a:lnTo>
                  <a:pt x="336319" y="726948"/>
                </a:lnTo>
                <a:close/>
              </a:path>
              <a:path w="488950" h="768350">
                <a:moveTo>
                  <a:pt x="334010" y="28956"/>
                </a:moveTo>
                <a:lnTo>
                  <a:pt x="334010" y="19812"/>
                </a:lnTo>
                <a:lnTo>
                  <a:pt x="328930" y="25908"/>
                </a:lnTo>
                <a:lnTo>
                  <a:pt x="322072" y="25908"/>
                </a:lnTo>
                <a:lnTo>
                  <a:pt x="331470" y="29040"/>
                </a:lnTo>
                <a:lnTo>
                  <a:pt x="331470" y="25908"/>
                </a:lnTo>
                <a:lnTo>
                  <a:pt x="334010" y="28956"/>
                </a:lnTo>
                <a:close/>
              </a:path>
              <a:path w="488950" h="768350">
                <a:moveTo>
                  <a:pt x="330395" y="1758"/>
                </a:moveTo>
                <a:lnTo>
                  <a:pt x="328930" y="0"/>
                </a:lnTo>
                <a:lnTo>
                  <a:pt x="325120" y="0"/>
                </a:lnTo>
                <a:lnTo>
                  <a:pt x="330395" y="1758"/>
                </a:lnTo>
                <a:close/>
              </a:path>
              <a:path w="488950" h="768350">
                <a:moveTo>
                  <a:pt x="345440" y="719397"/>
                </a:moveTo>
                <a:lnTo>
                  <a:pt x="345440" y="707136"/>
                </a:lnTo>
                <a:lnTo>
                  <a:pt x="339090" y="702564"/>
                </a:lnTo>
                <a:lnTo>
                  <a:pt x="327171" y="702564"/>
                </a:lnTo>
                <a:lnTo>
                  <a:pt x="325120" y="704088"/>
                </a:lnTo>
                <a:lnTo>
                  <a:pt x="339090" y="723900"/>
                </a:lnTo>
                <a:lnTo>
                  <a:pt x="345440" y="719397"/>
                </a:lnTo>
                <a:close/>
              </a:path>
              <a:path w="488950" h="768350">
                <a:moveTo>
                  <a:pt x="345440" y="720852"/>
                </a:moveTo>
                <a:lnTo>
                  <a:pt x="345440" y="719397"/>
                </a:lnTo>
                <a:lnTo>
                  <a:pt x="339090" y="723900"/>
                </a:lnTo>
                <a:lnTo>
                  <a:pt x="325120" y="704088"/>
                </a:lnTo>
                <a:lnTo>
                  <a:pt x="339090" y="725424"/>
                </a:lnTo>
                <a:lnTo>
                  <a:pt x="339090" y="726948"/>
                </a:lnTo>
                <a:lnTo>
                  <a:pt x="345440" y="720852"/>
                </a:lnTo>
                <a:close/>
              </a:path>
              <a:path w="488950" h="768350">
                <a:moveTo>
                  <a:pt x="367030" y="704088"/>
                </a:moveTo>
                <a:lnTo>
                  <a:pt x="359714" y="694578"/>
                </a:lnTo>
                <a:lnTo>
                  <a:pt x="351790" y="685800"/>
                </a:lnTo>
                <a:lnTo>
                  <a:pt x="351790" y="684276"/>
                </a:lnTo>
                <a:lnTo>
                  <a:pt x="327171" y="702564"/>
                </a:lnTo>
                <a:lnTo>
                  <a:pt x="339090" y="702564"/>
                </a:lnTo>
                <a:lnTo>
                  <a:pt x="345440" y="707136"/>
                </a:lnTo>
                <a:lnTo>
                  <a:pt x="345440" y="719397"/>
                </a:lnTo>
                <a:lnTo>
                  <a:pt x="346710" y="718496"/>
                </a:lnTo>
                <a:lnTo>
                  <a:pt x="346710" y="701040"/>
                </a:lnTo>
                <a:lnTo>
                  <a:pt x="351790" y="705916"/>
                </a:lnTo>
                <a:lnTo>
                  <a:pt x="351790" y="685800"/>
                </a:lnTo>
                <a:lnTo>
                  <a:pt x="352482" y="685176"/>
                </a:lnTo>
                <a:lnTo>
                  <a:pt x="352482" y="706581"/>
                </a:lnTo>
                <a:lnTo>
                  <a:pt x="353060" y="707136"/>
                </a:lnTo>
                <a:lnTo>
                  <a:pt x="362731" y="707136"/>
                </a:lnTo>
                <a:lnTo>
                  <a:pt x="367030" y="704088"/>
                </a:lnTo>
                <a:close/>
              </a:path>
              <a:path w="488950" h="768350">
                <a:moveTo>
                  <a:pt x="347980" y="7620"/>
                </a:moveTo>
                <a:lnTo>
                  <a:pt x="330395" y="1758"/>
                </a:lnTo>
                <a:lnTo>
                  <a:pt x="334010" y="6096"/>
                </a:lnTo>
                <a:lnTo>
                  <a:pt x="334010" y="10363"/>
                </a:lnTo>
                <a:lnTo>
                  <a:pt x="337820" y="7620"/>
                </a:lnTo>
                <a:lnTo>
                  <a:pt x="347980" y="7620"/>
                </a:lnTo>
                <a:close/>
              </a:path>
              <a:path w="488950" h="768350">
                <a:moveTo>
                  <a:pt x="347980" y="7620"/>
                </a:moveTo>
                <a:lnTo>
                  <a:pt x="337820" y="7620"/>
                </a:lnTo>
                <a:lnTo>
                  <a:pt x="331470" y="12192"/>
                </a:lnTo>
                <a:lnTo>
                  <a:pt x="331470" y="22860"/>
                </a:lnTo>
                <a:lnTo>
                  <a:pt x="334010" y="19812"/>
                </a:lnTo>
                <a:lnTo>
                  <a:pt x="334010" y="28956"/>
                </a:lnTo>
                <a:lnTo>
                  <a:pt x="335084" y="30245"/>
                </a:lnTo>
                <a:lnTo>
                  <a:pt x="337820" y="31157"/>
                </a:lnTo>
                <a:lnTo>
                  <a:pt x="337820" y="30480"/>
                </a:lnTo>
                <a:lnTo>
                  <a:pt x="343182" y="22972"/>
                </a:lnTo>
                <a:lnTo>
                  <a:pt x="347980" y="7620"/>
                </a:lnTo>
                <a:close/>
              </a:path>
              <a:path w="488950" h="768350">
                <a:moveTo>
                  <a:pt x="335084" y="30245"/>
                </a:moveTo>
                <a:lnTo>
                  <a:pt x="331470" y="25908"/>
                </a:lnTo>
                <a:lnTo>
                  <a:pt x="331470" y="29040"/>
                </a:lnTo>
                <a:lnTo>
                  <a:pt x="335084" y="30245"/>
                </a:lnTo>
                <a:close/>
              </a:path>
              <a:path w="488950" h="768350">
                <a:moveTo>
                  <a:pt x="341630" y="33528"/>
                </a:moveTo>
                <a:lnTo>
                  <a:pt x="339271" y="31641"/>
                </a:lnTo>
                <a:lnTo>
                  <a:pt x="335084" y="30245"/>
                </a:lnTo>
                <a:lnTo>
                  <a:pt x="337820" y="33528"/>
                </a:lnTo>
                <a:lnTo>
                  <a:pt x="341630" y="33528"/>
                </a:lnTo>
                <a:close/>
              </a:path>
              <a:path w="488950" h="768350">
                <a:moveTo>
                  <a:pt x="339090" y="726948"/>
                </a:moveTo>
                <a:lnTo>
                  <a:pt x="339090" y="725424"/>
                </a:lnTo>
                <a:lnTo>
                  <a:pt x="336319" y="726948"/>
                </a:lnTo>
                <a:lnTo>
                  <a:pt x="339090" y="726948"/>
                </a:lnTo>
                <a:close/>
              </a:path>
              <a:path w="488950" h="768350">
                <a:moveTo>
                  <a:pt x="343182" y="22972"/>
                </a:moveTo>
                <a:lnTo>
                  <a:pt x="337820" y="30480"/>
                </a:lnTo>
                <a:lnTo>
                  <a:pt x="339271" y="31641"/>
                </a:lnTo>
                <a:lnTo>
                  <a:pt x="340360" y="32004"/>
                </a:lnTo>
                <a:lnTo>
                  <a:pt x="343182" y="22972"/>
                </a:lnTo>
                <a:close/>
              </a:path>
              <a:path w="488950" h="768350">
                <a:moveTo>
                  <a:pt x="339271" y="31641"/>
                </a:moveTo>
                <a:lnTo>
                  <a:pt x="337820" y="30480"/>
                </a:lnTo>
                <a:lnTo>
                  <a:pt x="337820" y="31157"/>
                </a:lnTo>
                <a:lnTo>
                  <a:pt x="339271" y="31641"/>
                </a:lnTo>
                <a:close/>
              </a:path>
              <a:path w="488950" h="768350">
                <a:moveTo>
                  <a:pt x="368300" y="21336"/>
                </a:moveTo>
                <a:lnTo>
                  <a:pt x="353060" y="9144"/>
                </a:lnTo>
                <a:lnTo>
                  <a:pt x="343182" y="22972"/>
                </a:lnTo>
                <a:lnTo>
                  <a:pt x="340360" y="32004"/>
                </a:lnTo>
                <a:lnTo>
                  <a:pt x="339271" y="31641"/>
                </a:lnTo>
                <a:lnTo>
                  <a:pt x="341630" y="33528"/>
                </a:lnTo>
                <a:lnTo>
                  <a:pt x="351790" y="33528"/>
                </a:lnTo>
                <a:lnTo>
                  <a:pt x="353060" y="31623"/>
                </a:lnTo>
                <a:lnTo>
                  <a:pt x="353060" y="28956"/>
                </a:lnTo>
                <a:lnTo>
                  <a:pt x="359410" y="21336"/>
                </a:lnTo>
                <a:lnTo>
                  <a:pt x="368300" y="21336"/>
                </a:lnTo>
                <a:close/>
              </a:path>
              <a:path w="488950" h="768350">
                <a:moveTo>
                  <a:pt x="356870" y="41624"/>
                </a:moveTo>
                <a:lnTo>
                  <a:pt x="356870" y="25908"/>
                </a:lnTo>
                <a:lnTo>
                  <a:pt x="351790" y="33528"/>
                </a:lnTo>
                <a:lnTo>
                  <a:pt x="341630" y="33528"/>
                </a:lnTo>
                <a:lnTo>
                  <a:pt x="353060" y="42672"/>
                </a:lnTo>
                <a:lnTo>
                  <a:pt x="355600" y="44500"/>
                </a:lnTo>
                <a:lnTo>
                  <a:pt x="355600" y="42672"/>
                </a:lnTo>
                <a:lnTo>
                  <a:pt x="356870" y="41624"/>
                </a:lnTo>
                <a:close/>
              </a:path>
              <a:path w="488950" h="768350">
                <a:moveTo>
                  <a:pt x="356870" y="12192"/>
                </a:moveTo>
                <a:lnTo>
                  <a:pt x="351790" y="7620"/>
                </a:lnTo>
                <a:lnTo>
                  <a:pt x="347980" y="7620"/>
                </a:lnTo>
                <a:lnTo>
                  <a:pt x="343182" y="22972"/>
                </a:lnTo>
                <a:lnTo>
                  <a:pt x="353060" y="9144"/>
                </a:lnTo>
                <a:lnTo>
                  <a:pt x="356870" y="12192"/>
                </a:lnTo>
                <a:close/>
              </a:path>
              <a:path w="488950" h="768350">
                <a:moveTo>
                  <a:pt x="355176" y="682752"/>
                </a:moveTo>
                <a:lnTo>
                  <a:pt x="353060" y="682752"/>
                </a:lnTo>
                <a:lnTo>
                  <a:pt x="346710" y="687324"/>
                </a:lnTo>
                <a:lnTo>
                  <a:pt x="346710" y="688049"/>
                </a:lnTo>
                <a:lnTo>
                  <a:pt x="351790" y="684276"/>
                </a:lnTo>
                <a:lnTo>
                  <a:pt x="352482" y="685176"/>
                </a:lnTo>
                <a:lnTo>
                  <a:pt x="355176" y="682752"/>
                </a:lnTo>
                <a:close/>
              </a:path>
              <a:path w="488950" h="768350">
                <a:moveTo>
                  <a:pt x="362731" y="707136"/>
                </a:moveTo>
                <a:lnTo>
                  <a:pt x="353060" y="707136"/>
                </a:lnTo>
                <a:lnTo>
                  <a:pt x="346710" y="701040"/>
                </a:lnTo>
                <a:lnTo>
                  <a:pt x="346710" y="718496"/>
                </a:lnTo>
                <a:lnTo>
                  <a:pt x="362731" y="707136"/>
                </a:lnTo>
                <a:close/>
              </a:path>
              <a:path w="488950" h="768350">
                <a:moveTo>
                  <a:pt x="359714" y="694578"/>
                </a:moveTo>
                <a:lnTo>
                  <a:pt x="352482" y="685176"/>
                </a:lnTo>
                <a:lnTo>
                  <a:pt x="351790" y="685800"/>
                </a:lnTo>
                <a:lnTo>
                  <a:pt x="359714" y="694578"/>
                </a:lnTo>
                <a:close/>
              </a:path>
              <a:path w="488950" h="768350">
                <a:moveTo>
                  <a:pt x="370840" y="701040"/>
                </a:moveTo>
                <a:lnTo>
                  <a:pt x="370840" y="687324"/>
                </a:lnTo>
                <a:lnTo>
                  <a:pt x="367030" y="682752"/>
                </a:lnTo>
                <a:lnTo>
                  <a:pt x="355176" y="682752"/>
                </a:lnTo>
                <a:lnTo>
                  <a:pt x="352482" y="685176"/>
                </a:lnTo>
                <a:lnTo>
                  <a:pt x="359714" y="694578"/>
                </a:lnTo>
                <a:lnTo>
                  <a:pt x="368300" y="704088"/>
                </a:lnTo>
                <a:lnTo>
                  <a:pt x="369719" y="702832"/>
                </a:lnTo>
                <a:lnTo>
                  <a:pt x="370840" y="701040"/>
                </a:lnTo>
                <a:close/>
              </a:path>
              <a:path w="488950" h="768350">
                <a:moveTo>
                  <a:pt x="372110" y="24384"/>
                </a:moveTo>
                <a:lnTo>
                  <a:pt x="368300" y="21336"/>
                </a:lnTo>
                <a:lnTo>
                  <a:pt x="359410" y="21336"/>
                </a:lnTo>
                <a:lnTo>
                  <a:pt x="353060" y="28956"/>
                </a:lnTo>
                <a:lnTo>
                  <a:pt x="353060" y="31623"/>
                </a:lnTo>
                <a:lnTo>
                  <a:pt x="356870" y="25908"/>
                </a:lnTo>
                <a:lnTo>
                  <a:pt x="356870" y="41624"/>
                </a:lnTo>
                <a:lnTo>
                  <a:pt x="363993" y="35747"/>
                </a:lnTo>
                <a:lnTo>
                  <a:pt x="372110" y="24384"/>
                </a:lnTo>
                <a:close/>
              </a:path>
              <a:path w="488950" h="768350">
                <a:moveTo>
                  <a:pt x="357013" y="45518"/>
                </a:moveTo>
                <a:lnTo>
                  <a:pt x="353060" y="42672"/>
                </a:lnTo>
                <a:lnTo>
                  <a:pt x="356870" y="45720"/>
                </a:lnTo>
                <a:lnTo>
                  <a:pt x="357013" y="45518"/>
                </a:lnTo>
                <a:close/>
              </a:path>
              <a:path w="488950" h="768350">
                <a:moveTo>
                  <a:pt x="377261" y="663033"/>
                </a:moveTo>
                <a:lnTo>
                  <a:pt x="355176" y="682752"/>
                </a:lnTo>
                <a:lnTo>
                  <a:pt x="367030" y="682752"/>
                </a:lnTo>
                <a:lnTo>
                  <a:pt x="370840" y="687324"/>
                </a:lnTo>
                <a:lnTo>
                  <a:pt x="370840" y="701842"/>
                </a:lnTo>
                <a:lnTo>
                  <a:pt x="372110" y="700719"/>
                </a:lnTo>
                <a:lnTo>
                  <a:pt x="372110" y="679704"/>
                </a:lnTo>
                <a:lnTo>
                  <a:pt x="375920" y="684276"/>
                </a:lnTo>
                <a:lnTo>
                  <a:pt x="375920" y="664464"/>
                </a:lnTo>
                <a:lnTo>
                  <a:pt x="377261" y="663033"/>
                </a:lnTo>
                <a:close/>
              </a:path>
              <a:path w="488950" h="768350">
                <a:moveTo>
                  <a:pt x="363993" y="35747"/>
                </a:moveTo>
                <a:lnTo>
                  <a:pt x="355600" y="42672"/>
                </a:lnTo>
                <a:lnTo>
                  <a:pt x="357456" y="44899"/>
                </a:lnTo>
                <a:lnTo>
                  <a:pt x="363993" y="35747"/>
                </a:lnTo>
                <a:close/>
              </a:path>
              <a:path w="488950" h="768350">
                <a:moveTo>
                  <a:pt x="357456" y="44899"/>
                </a:moveTo>
                <a:lnTo>
                  <a:pt x="355600" y="42672"/>
                </a:lnTo>
                <a:lnTo>
                  <a:pt x="355600" y="44500"/>
                </a:lnTo>
                <a:lnTo>
                  <a:pt x="357013" y="45518"/>
                </a:lnTo>
                <a:lnTo>
                  <a:pt x="357456" y="44899"/>
                </a:lnTo>
                <a:close/>
              </a:path>
              <a:path w="488950" h="768350">
                <a:moveTo>
                  <a:pt x="359410" y="47244"/>
                </a:moveTo>
                <a:lnTo>
                  <a:pt x="357456" y="44899"/>
                </a:lnTo>
                <a:lnTo>
                  <a:pt x="357013" y="45518"/>
                </a:lnTo>
                <a:lnTo>
                  <a:pt x="359410" y="47244"/>
                </a:lnTo>
                <a:close/>
              </a:path>
              <a:path w="488950" h="768350">
                <a:moveTo>
                  <a:pt x="390144" y="44196"/>
                </a:moveTo>
                <a:lnTo>
                  <a:pt x="375920" y="25908"/>
                </a:lnTo>
                <a:lnTo>
                  <a:pt x="363993" y="35747"/>
                </a:lnTo>
                <a:lnTo>
                  <a:pt x="357456" y="44899"/>
                </a:lnTo>
                <a:lnTo>
                  <a:pt x="359410" y="47244"/>
                </a:lnTo>
                <a:lnTo>
                  <a:pt x="372110" y="47244"/>
                </a:lnTo>
                <a:lnTo>
                  <a:pt x="378460" y="42672"/>
                </a:lnTo>
                <a:lnTo>
                  <a:pt x="378460" y="44196"/>
                </a:lnTo>
                <a:lnTo>
                  <a:pt x="390144" y="44196"/>
                </a:lnTo>
                <a:close/>
              </a:path>
              <a:path w="488950" h="768350">
                <a:moveTo>
                  <a:pt x="378460" y="44196"/>
                </a:moveTo>
                <a:lnTo>
                  <a:pt x="378460" y="42672"/>
                </a:lnTo>
                <a:lnTo>
                  <a:pt x="372110" y="47244"/>
                </a:lnTo>
                <a:lnTo>
                  <a:pt x="359410" y="47244"/>
                </a:lnTo>
                <a:lnTo>
                  <a:pt x="370840" y="60960"/>
                </a:lnTo>
                <a:lnTo>
                  <a:pt x="370840" y="50292"/>
                </a:lnTo>
                <a:lnTo>
                  <a:pt x="377190" y="44196"/>
                </a:lnTo>
                <a:lnTo>
                  <a:pt x="378460" y="44196"/>
                </a:lnTo>
                <a:close/>
              </a:path>
              <a:path w="488950" h="768350">
                <a:moveTo>
                  <a:pt x="369719" y="702832"/>
                </a:moveTo>
                <a:lnTo>
                  <a:pt x="368300" y="704088"/>
                </a:lnTo>
                <a:lnTo>
                  <a:pt x="359714" y="694578"/>
                </a:lnTo>
                <a:lnTo>
                  <a:pt x="367030" y="704088"/>
                </a:lnTo>
                <a:lnTo>
                  <a:pt x="367030" y="707136"/>
                </a:lnTo>
                <a:lnTo>
                  <a:pt x="369719" y="702832"/>
                </a:lnTo>
                <a:close/>
              </a:path>
              <a:path w="488950" h="768350">
                <a:moveTo>
                  <a:pt x="367030" y="707136"/>
                </a:moveTo>
                <a:lnTo>
                  <a:pt x="367030" y="704088"/>
                </a:lnTo>
                <a:lnTo>
                  <a:pt x="362731" y="707136"/>
                </a:lnTo>
                <a:lnTo>
                  <a:pt x="367030" y="707136"/>
                </a:lnTo>
                <a:close/>
              </a:path>
              <a:path w="488950" h="768350">
                <a:moveTo>
                  <a:pt x="372110" y="29051"/>
                </a:moveTo>
                <a:lnTo>
                  <a:pt x="372110" y="24384"/>
                </a:lnTo>
                <a:lnTo>
                  <a:pt x="363993" y="35747"/>
                </a:lnTo>
                <a:lnTo>
                  <a:pt x="372110" y="29051"/>
                </a:lnTo>
                <a:close/>
              </a:path>
              <a:path w="488950" h="768350">
                <a:moveTo>
                  <a:pt x="375920" y="25908"/>
                </a:moveTo>
                <a:lnTo>
                  <a:pt x="372110" y="21336"/>
                </a:lnTo>
                <a:lnTo>
                  <a:pt x="368300" y="21336"/>
                </a:lnTo>
                <a:lnTo>
                  <a:pt x="372110" y="24384"/>
                </a:lnTo>
                <a:lnTo>
                  <a:pt x="372110" y="29051"/>
                </a:lnTo>
                <a:lnTo>
                  <a:pt x="375920" y="25908"/>
                </a:lnTo>
                <a:close/>
              </a:path>
              <a:path w="488950" h="768350">
                <a:moveTo>
                  <a:pt x="370840" y="701842"/>
                </a:moveTo>
                <a:lnTo>
                  <a:pt x="370840" y="701040"/>
                </a:lnTo>
                <a:lnTo>
                  <a:pt x="369719" y="702832"/>
                </a:lnTo>
                <a:lnTo>
                  <a:pt x="370840" y="701842"/>
                </a:lnTo>
                <a:close/>
              </a:path>
              <a:path w="488950" h="768350">
                <a:moveTo>
                  <a:pt x="393700" y="48768"/>
                </a:moveTo>
                <a:lnTo>
                  <a:pt x="390144" y="44196"/>
                </a:lnTo>
                <a:lnTo>
                  <a:pt x="377190" y="44196"/>
                </a:lnTo>
                <a:lnTo>
                  <a:pt x="370840" y="50292"/>
                </a:lnTo>
                <a:lnTo>
                  <a:pt x="370840" y="60960"/>
                </a:lnTo>
                <a:lnTo>
                  <a:pt x="372989" y="63539"/>
                </a:lnTo>
                <a:lnTo>
                  <a:pt x="382953" y="58224"/>
                </a:lnTo>
                <a:lnTo>
                  <a:pt x="393700" y="48768"/>
                </a:lnTo>
                <a:close/>
              </a:path>
              <a:path w="488950" h="768350">
                <a:moveTo>
                  <a:pt x="372989" y="63539"/>
                </a:moveTo>
                <a:lnTo>
                  <a:pt x="370840" y="60960"/>
                </a:lnTo>
                <a:lnTo>
                  <a:pt x="370840" y="64008"/>
                </a:lnTo>
                <a:lnTo>
                  <a:pt x="372110" y="65227"/>
                </a:lnTo>
                <a:lnTo>
                  <a:pt x="372110" y="64008"/>
                </a:lnTo>
                <a:lnTo>
                  <a:pt x="372989" y="63539"/>
                </a:lnTo>
                <a:close/>
              </a:path>
              <a:path w="488950" h="768350">
                <a:moveTo>
                  <a:pt x="409113" y="76061"/>
                </a:moveTo>
                <a:lnTo>
                  <a:pt x="394970" y="51816"/>
                </a:lnTo>
                <a:lnTo>
                  <a:pt x="382953" y="58224"/>
                </a:lnTo>
                <a:lnTo>
                  <a:pt x="374650" y="65532"/>
                </a:lnTo>
                <a:lnTo>
                  <a:pt x="372989" y="63539"/>
                </a:lnTo>
                <a:lnTo>
                  <a:pt x="372110" y="64008"/>
                </a:lnTo>
                <a:lnTo>
                  <a:pt x="373933" y="66977"/>
                </a:lnTo>
                <a:lnTo>
                  <a:pt x="377190" y="70104"/>
                </a:lnTo>
                <a:lnTo>
                  <a:pt x="392430" y="70104"/>
                </a:lnTo>
                <a:lnTo>
                  <a:pt x="397510" y="64008"/>
                </a:lnTo>
                <a:lnTo>
                  <a:pt x="397510" y="74676"/>
                </a:lnTo>
                <a:lnTo>
                  <a:pt x="407670" y="74676"/>
                </a:lnTo>
                <a:lnTo>
                  <a:pt x="409113" y="76061"/>
                </a:lnTo>
                <a:close/>
              </a:path>
              <a:path w="488950" h="768350">
                <a:moveTo>
                  <a:pt x="373933" y="66977"/>
                </a:moveTo>
                <a:lnTo>
                  <a:pt x="372110" y="64008"/>
                </a:lnTo>
                <a:lnTo>
                  <a:pt x="372110" y="65227"/>
                </a:lnTo>
                <a:lnTo>
                  <a:pt x="373933" y="66977"/>
                </a:lnTo>
                <a:close/>
              </a:path>
              <a:path w="488950" h="768350">
                <a:moveTo>
                  <a:pt x="380206" y="659892"/>
                </a:moveTo>
                <a:lnTo>
                  <a:pt x="377190" y="659892"/>
                </a:lnTo>
                <a:lnTo>
                  <a:pt x="372110" y="665988"/>
                </a:lnTo>
                <a:lnTo>
                  <a:pt x="372110" y="667512"/>
                </a:lnTo>
                <a:lnTo>
                  <a:pt x="377190" y="662940"/>
                </a:lnTo>
                <a:lnTo>
                  <a:pt x="380206" y="659892"/>
                </a:lnTo>
                <a:close/>
              </a:path>
              <a:path w="488950" h="768350">
                <a:moveTo>
                  <a:pt x="388982" y="685800"/>
                </a:moveTo>
                <a:lnTo>
                  <a:pt x="377190" y="685800"/>
                </a:lnTo>
                <a:lnTo>
                  <a:pt x="372110" y="679704"/>
                </a:lnTo>
                <a:lnTo>
                  <a:pt x="372110" y="700719"/>
                </a:lnTo>
                <a:lnTo>
                  <a:pt x="388982" y="685800"/>
                </a:lnTo>
                <a:close/>
              </a:path>
              <a:path w="488950" h="768350">
                <a:moveTo>
                  <a:pt x="382953" y="58224"/>
                </a:moveTo>
                <a:lnTo>
                  <a:pt x="372989" y="63539"/>
                </a:lnTo>
                <a:lnTo>
                  <a:pt x="374650" y="65532"/>
                </a:lnTo>
                <a:lnTo>
                  <a:pt x="382953" y="58224"/>
                </a:lnTo>
                <a:close/>
              </a:path>
              <a:path w="488950" h="768350">
                <a:moveTo>
                  <a:pt x="397510" y="74676"/>
                </a:moveTo>
                <a:lnTo>
                  <a:pt x="397510" y="64008"/>
                </a:lnTo>
                <a:lnTo>
                  <a:pt x="392430" y="70104"/>
                </a:lnTo>
                <a:lnTo>
                  <a:pt x="377190" y="70104"/>
                </a:lnTo>
                <a:lnTo>
                  <a:pt x="373933" y="66977"/>
                </a:lnTo>
                <a:lnTo>
                  <a:pt x="387350" y="88827"/>
                </a:lnTo>
                <a:lnTo>
                  <a:pt x="387350" y="80772"/>
                </a:lnTo>
                <a:lnTo>
                  <a:pt x="393700" y="74676"/>
                </a:lnTo>
                <a:lnTo>
                  <a:pt x="397510" y="74676"/>
                </a:lnTo>
                <a:close/>
              </a:path>
              <a:path w="488950" h="768350">
                <a:moveTo>
                  <a:pt x="378460" y="29173"/>
                </a:moveTo>
                <a:lnTo>
                  <a:pt x="378460" y="28956"/>
                </a:lnTo>
                <a:lnTo>
                  <a:pt x="375920" y="25908"/>
                </a:lnTo>
                <a:lnTo>
                  <a:pt x="378460" y="29173"/>
                </a:lnTo>
                <a:close/>
              </a:path>
              <a:path w="488950" h="768350">
                <a:moveTo>
                  <a:pt x="384810" y="672846"/>
                </a:moveTo>
                <a:lnTo>
                  <a:pt x="377261" y="663033"/>
                </a:lnTo>
                <a:lnTo>
                  <a:pt x="375920" y="664464"/>
                </a:lnTo>
                <a:lnTo>
                  <a:pt x="384810" y="672846"/>
                </a:lnTo>
                <a:close/>
              </a:path>
              <a:path w="488950" h="768350">
                <a:moveTo>
                  <a:pt x="392430" y="682752"/>
                </a:moveTo>
                <a:lnTo>
                  <a:pt x="384810" y="672846"/>
                </a:lnTo>
                <a:lnTo>
                  <a:pt x="375920" y="664464"/>
                </a:lnTo>
                <a:lnTo>
                  <a:pt x="375920" y="684276"/>
                </a:lnTo>
                <a:lnTo>
                  <a:pt x="377190" y="685800"/>
                </a:lnTo>
                <a:lnTo>
                  <a:pt x="388982" y="685800"/>
                </a:lnTo>
                <a:lnTo>
                  <a:pt x="392430" y="682752"/>
                </a:lnTo>
                <a:close/>
              </a:path>
              <a:path w="488950" h="768350">
                <a:moveTo>
                  <a:pt x="397510" y="677164"/>
                </a:moveTo>
                <a:lnTo>
                  <a:pt x="397510" y="665988"/>
                </a:lnTo>
                <a:lnTo>
                  <a:pt x="392430" y="659892"/>
                </a:lnTo>
                <a:lnTo>
                  <a:pt x="380206" y="659892"/>
                </a:lnTo>
                <a:lnTo>
                  <a:pt x="377261" y="663033"/>
                </a:lnTo>
                <a:lnTo>
                  <a:pt x="384810" y="672846"/>
                </a:lnTo>
                <a:lnTo>
                  <a:pt x="393700" y="681228"/>
                </a:lnTo>
                <a:lnTo>
                  <a:pt x="397510" y="677164"/>
                </a:lnTo>
                <a:close/>
              </a:path>
              <a:path w="488950" h="768350">
                <a:moveTo>
                  <a:pt x="397883" y="641036"/>
                </a:moveTo>
                <a:lnTo>
                  <a:pt x="380206" y="659892"/>
                </a:lnTo>
                <a:lnTo>
                  <a:pt x="392430" y="659892"/>
                </a:lnTo>
                <a:lnTo>
                  <a:pt x="394970" y="662940"/>
                </a:lnTo>
                <a:lnTo>
                  <a:pt x="394970" y="655320"/>
                </a:lnTo>
                <a:lnTo>
                  <a:pt x="397510" y="657606"/>
                </a:lnTo>
                <a:lnTo>
                  <a:pt x="397510" y="641604"/>
                </a:lnTo>
                <a:lnTo>
                  <a:pt x="397883" y="641036"/>
                </a:lnTo>
                <a:close/>
              </a:path>
              <a:path w="488950" h="768350">
                <a:moveTo>
                  <a:pt x="393700" y="52493"/>
                </a:moveTo>
                <a:lnTo>
                  <a:pt x="393700" y="48768"/>
                </a:lnTo>
                <a:lnTo>
                  <a:pt x="382953" y="58224"/>
                </a:lnTo>
                <a:lnTo>
                  <a:pt x="393700" y="52493"/>
                </a:lnTo>
                <a:close/>
              </a:path>
              <a:path w="488950" h="768350">
                <a:moveTo>
                  <a:pt x="397510" y="679704"/>
                </a:moveTo>
                <a:lnTo>
                  <a:pt x="397510" y="677164"/>
                </a:lnTo>
                <a:lnTo>
                  <a:pt x="393700" y="681228"/>
                </a:lnTo>
                <a:lnTo>
                  <a:pt x="384810" y="672846"/>
                </a:lnTo>
                <a:lnTo>
                  <a:pt x="392430" y="682752"/>
                </a:lnTo>
                <a:lnTo>
                  <a:pt x="392430" y="685800"/>
                </a:lnTo>
                <a:lnTo>
                  <a:pt x="397510" y="679704"/>
                </a:lnTo>
                <a:close/>
              </a:path>
              <a:path w="488950" h="768350">
                <a:moveTo>
                  <a:pt x="412750" y="82296"/>
                </a:moveTo>
                <a:lnTo>
                  <a:pt x="409113" y="76061"/>
                </a:lnTo>
                <a:lnTo>
                  <a:pt x="407670" y="74676"/>
                </a:lnTo>
                <a:lnTo>
                  <a:pt x="393700" y="74676"/>
                </a:lnTo>
                <a:lnTo>
                  <a:pt x="387350" y="80772"/>
                </a:lnTo>
                <a:lnTo>
                  <a:pt x="387350" y="88827"/>
                </a:lnTo>
                <a:lnTo>
                  <a:pt x="389890" y="92964"/>
                </a:lnTo>
                <a:lnTo>
                  <a:pt x="412750" y="82296"/>
                </a:lnTo>
                <a:close/>
              </a:path>
              <a:path w="488950" h="768350">
                <a:moveTo>
                  <a:pt x="392091" y="99039"/>
                </a:moveTo>
                <a:lnTo>
                  <a:pt x="389890" y="92964"/>
                </a:lnTo>
                <a:lnTo>
                  <a:pt x="387350" y="88827"/>
                </a:lnTo>
                <a:lnTo>
                  <a:pt x="387350" y="94488"/>
                </a:lnTo>
                <a:lnTo>
                  <a:pt x="392091" y="99039"/>
                </a:lnTo>
                <a:close/>
              </a:path>
              <a:path w="488950" h="768350">
                <a:moveTo>
                  <a:pt x="392430" y="685800"/>
                </a:moveTo>
                <a:lnTo>
                  <a:pt x="392430" y="682752"/>
                </a:lnTo>
                <a:lnTo>
                  <a:pt x="388982" y="685800"/>
                </a:lnTo>
                <a:lnTo>
                  <a:pt x="392430" y="685800"/>
                </a:lnTo>
                <a:close/>
              </a:path>
              <a:path w="488950" h="768350">
                <a:moveTo>
                  <a:pt x="425450" y="112776"/>
                </a:moveTo>
                <a:lnTo>
                  <a:pt x="412750" y="82296"/>
                </a:lnTo>
                <a:lnTo>
                  <a:pt x="389890" y="92964"/>
                </a:lnTo>
                <a:lnTo>
                  <a:pt x="392091" y="99039"/>
                </a:lnTo>
                <a:lnTo>
                  <a:pt x="393700" y="100584"/>
                </a:lnTo>
                <a:lnTo>
                  <a:pt x="407670" y="100584"/>
                </a:lnTo>
                <a:lnTo>
                  <a:pt x="414020" y="94488"/>
                </a:lnTo>
                <a:lnTo>
                  <a:pt x="414020" y="109728"/>
                </a:lnTo>
                <a:lnTo>
                  <a:pt x="421640" y="109728"/>
                </a:lnTo>
                <a:lnTo>
                  <a:pt x="425450" y="112776"/>
                </a:lnTo>
                <a:close/>
              </a:path>
              <a:path w="488950" h="768350">
                <a:moveTo>
                  <a:pt x="397510" y="56170"/>
                </a:moveTo>
                <a:lnTo>
                  <a:pt x="397510" y="50292"/>
                </a:lnTo>
                <a:lnTo>
                  <a:pt x="392430" y="44196"/>
                </a:lnTo>
                <a:lnTo>
                  <a:pt x="390144" y="44196"/>
                </a:lnTo>
                <a:lnTo>
                  <a:pt x="393700" y="48768"/>
                </a:lnTo>
                <a:lnTo>
                  <a:pt x="393700" y="52493"/>
                </a:lnTo>
                <a:lnTo>
                  <a:pt x="394970" y="51816"/>
                </a:lnTo>
                <a:lnTo>
                  <a:pt x="397510" y="56170"/>
                </a:lnTo>
                <a:close/>
              </a:path>
              <a:path w="488950" h="768350">
                <a:moveTo>
                  <a:pt x="414020" y="109728"/>
                </a:moveTo>
                <a:lnTo>
                  <a:pt x="414020" y="94488"/>
                </a:lnTo>
                <a:lnTo>
                  <a:pt x="407670" y="100584"/>
                </a:lnTo>
                <a:lnTo>
                  <a:pt x="393700" y="100584"/>
                </a:lnTo>
                <a:lnTo>
                  <a:pt x="392091" y="99039"/>
                </a:lnTo>
                <a:lnTo>
                  <a:pt x="401320" y="124510"/>
                </a:lnTo>
                <a:lnTo>
                  <a:pt x="401320" y="115824"/>
                </a:lnTo>
                <a:lnTo>
                  <a:pt x="408940" y="109728"/>
                </a:lnTo>
                <a:lnTo>
                  <a:pt x="414020" y="109728"/>
                </a:lnTo>
                <a:close/>
              </a:path>
              <a:path w="488950" h="768350">
                <a:moveTo>
                  <a:pt x="401520" y="635508"/>
                </a:moveTo>
                <a:lnTo>
                  <a:pt x="400050" y="635508"/>
                </a:lnTo>
                <a:lnTo>
                  <a:pt x="394970" y="641604"/>
                </a:lnTo>
                <a:lnTo>
                  <a:pt x="394970" y="644144"/>
                </a:lnTo>
                <a:lnTo>
                  <a:pt x="397883" y="641036"/>
                </a:lnTo>
                <a:lnTo>
                  <a:pt x="401520" y="635508"/>
                </a:lnTo>
                <a:close/>
              </a:path>
              <a:path w="488950" h="768350">
                <a:moveTo>
                  <a:pt x="413702" y="659892"/>
                </a:moveTo>
                <a:lnTo>
                  <a:pt x="400050" y="659892"/>
                </a:lnTo>
                <a:lnTo>
                  <a:pt x="394970" y="655320"/>
                </a:lnTo>
                <a:lnTo>
                  <a:pt x="394970" y="662940"/>
                </a:lnTo>
                <a:lnTo>
                  <a:pt x="397510" y="665988"/>
                </a:lnTo>
                <a:lnTo>
                  <a:pt x="397510" y="677164"/>
                </a:lnTo>
                <a:lnTo>
                  <a:pt x="413702" y="659892"/>
                </a:lnTo>
                <a:close/>
              </a:path>
              <a:path w="488950" h="768350">
                <a:moveTo>
                  <a:pt x="409721" y="650396"/>
                </a:moveTo>
                <a:lnTo>
                  <a:pt x="398780" y="640080"/>
                </a:lnTo>
                <a:lnTo>
                  <a:pt x="397883" y="641036"/>
                </a:lnTo>
                <a:lnTo>
                  <a:pt x="397510" y="641604"/>
                </a:lnTo>
                <a:lnTo>
                  <a:pt x="409721" y="650396"/>
                </a:lnTo>
                <a:close/>
              </a:path>
              <a:path w="488950" h="768350">
                <a:moveTo>
                  <a:pt x="416560" y="656844"/>
                </a:moveTo>
                <a:lnTo>
                  <a:pt x="409721" y="650396"/>
                </a:lnTo>
                <a:lnTo>
                  <a:pt x="397510" y="641604"/>
                </a:lnTo>
                <a:lnTo>
                  <a:pt x="397510" y="657606"/>
                </a:lnTo>
                <a:lnTo>
                  <a:pt x="400050" y="659892"/>
                </a:lnTo>
                <a:lnTo>
                  <a:pt x="413702" y="659892"/>
                </a:lnTo>
                <a:lnTo>
                  <a:pt x="416560" y="656844"/>
                </a:lnTo>
                <a:close/>
              </a:path>
              <a:path w="488950" h="768350">
                <a:moveTo>
                  <a:pt x="420370" y="650176"/>
                </a:moveTo>
                <a:lnTo>
                  <a:pt x="420370" y="641604"/>
                </a:lnTo>
                <a:lnTo>
                  <a:pt x="414020" y="635508"/>
                </a:lnTo>
                <a:lnTo>
                  <a:pt x="401520" y="635508"/>
                </a:lnTo>
                <a:lnTo>
                  <a:pt x="397883" y="641036"/>
                </a:lnTo>
                <a:lnTo>
                  <a:pt x="398780" y="640080"/>
                </a:lnTo>
                <a:lnTo>
                  <a:pt x="409721" y="650396"/>
                </a:lnTo>
                <a:lnTo>
                  <a:pt x="416560" y="655320"/>
                </a:lnTo>
                <a:lnTo>
                  <a:pt x="420370" y="650176"/>
                </a:lnTo>
                <a:close/>
              </a:path>
              <a:path w="488950" h="768350">
                <a:moveTo>
                  <a:pt x="427990" y="118872"/>
                </a:moveTo>
                <a:lnTo>
                  <a:pt x="425450" y="112776"/>
                </a:lnTo>
                <a:lnTo>
                  <a:pt x="421640" y="109728"/>
                </a:lnTo>
                <a:lnTo>
                  <a:pt x="408940" y="109728"/>
                </a:lnTo>
                <a:lnTo>
                  <a:pt x="401320" y="115824"/>
                </a:lnTo>
                <a:lnTo>
                  <a:pt x="401320" y="124510"/>
                </a:lnTo>
                <a:lnTo>
                  <a:pt x="402590" y="128016"/>
                </a:lnTo>
                <a:lnTo>
                  <a:pt x="427990" y="118872"/>
                </a:lnTo>
                <a:close/>
              </a:path>
              <a:path w="488950" h="768350">
                <a:moveTo>
                  <a:pt x="404293" y="132848"/>
                </a:moveTo>
                <a:lnTo>
                  <a:pt x="401320" y="124510"/>
                </a:lnTo>
                <a:lnTo>
                  <a:pt x="401320" y="131064"/>
                </a:lnTo>
                <a:lnTo>
                  <a:pt x="404293" y="132848"/>
                </a:lnTo>
                <a:close/>
              </a:path>
              <a:path w="488950" h="768350">
                <a:moveTo>
                  <a:pt x="436880" y="627888"/>
                </a:moveTo>
                <a:lnTo>
                  <a:pt x="426720" y="620268"/>
                </a:lnTo>
                <a:lnTo>
                  <a:pt x="415487" y="614277"/>
                </a:lnTo>
                <a:lnTo>
                  <a:pt x="401520" y="635508"/>
                </a:lnTo>
                <a:lnTo>
                  <a:pt x="414020" y="635508"/>
                </a:lnTo>
                <a:lnTo>
                  <a:pt x="414020" y="627888"/>
                </a:lnTo>
                <a:lnTo>
                  <a:pt x="420370" y="632460"/>
                </a:lnTo>
                <a:lnTo>
                  <a:pt x="433070" y="632460"/>
                </a:lnTo>
                <a:lnTo>
                  <a:pt x="434001" y="631774"/>
                </a:lnTo>
                <a:lnTo>
                  <a:pt x="436880" y="627888"/>
                </a:lnTo>
                <a:close/>
              </a:path>
              <a:path w="488950" h="768350">
                <a:moveTo>
                  <a:pt x="438831" y="153998"/>
                </a:moveTo>
                <a:lnTo>
                  <a:pt x="427990" y="118872"/>
                </a:lnTo>
                <a:lnTo>
                  <a:pt x="402590" y="128016"/>
                </a:lnTo>
                <a:lnTo>
                  <a:pt x="404293" y="132848"/>
                </a:lnTo>
                <a:lnTo>
                  <a:pt x="408940" y="135636"/>
                </a:lnTo>
                <a:lnTo>
                  <a:pt x="421640" y="135636"/>
                </a:lnTo>
                <a:lnTo>
                  <a:pt x="429260" y="131064"/>
                </a:lnTo>
                <a:lnTo>
                  <a:pt x="429260" y="150876"/>
                </a:lnTo>
                <a:lnTo>
                  <a:pt x="436880" y="150876"/>
                </a:lnTo>
                <a:lnTo>
                  <a:pt x="438831" y="153998"/>
                </a:lnTo>
                <a:close/>
              </a:path>
              <a:path w="488950" h="768350">
                <a:moveTo>
                  <a:pt x="429260" y="150876"/>
                </a:moveTo>
                <a:lnTo>
                  <a:pt x="429260" y="131064"/>
                </a:lnTo>
                <a:lnTo>
                  <a:pt x="421640" y="135636"/>
                </a:lnTo>
                <a:lnTo>
                  <a:pt x="408940" y="135636"/>
                </a:lnTo>
                <a:lnTo>
                  <a:pt x="404293" y="132848"/>
                </a:lnTo>
                <a:lnTo>
                  <a:pt x="415290" y="164037"/>
                </a:lnTo>
                <a:lnTo>
                  <a:pt x="415290" y="156972"/>
                </a:lnTo>
                <a:lnTo>
                  <a:pt x="421640" y="150876"/>
                </a:lnTo>
                <a:lnTo>
                  <a:pt x="429260" y="150876"/>
                </a:lnTo>
                <a:close/>
              </a:path>
              <a:path w="488950" h="768350">
                <a:moveTo>
                  <a:pt x="414020" y="85344"/>
                </a:moveTo>
                <a:lnTo>
                  <a:pt x="414020" y="80772"/>
                </a:lnTo>
                <a:lnTo>
                  <a:pt x="409113" y="76061"/>
                </a:lnTo>
                <a:lnTo>
                  <a:pt x="412750" y="82296"/>
                </a:lnTo>
                <a:lnTo>
                  <a:pt x="414020" y="85344"/>
                </a:lnTo>
                <a:close/>
              </a:path>
              <a:path w="488950" h="768350">
                <a:moveTo>
                  <a:pt x="420370" y="655320"/>
                </a:moveTo>
                <a:lnTo>
                  <a:pt x="420370" y="650176"/>
                </a:lnTo>
                <a:lnTo>
                  <a:pt x="416560" y="655320"/>
                </a:lnTo>
                <a:lnTo>
                  <a:pt x="409721" y="650396"/>
                </a:lnTo>
                <a:lnTo>
                  <a:pt x="416560" y="656844"/>
                </a:lnTo>
                <a:lnTo>
                  <a:pt x="416560" y="658063"/>
                </a:lnTo>
                <a:lnTo>
                  <a:pt x="420370" y="655320"/>
                </a:lnTo>
                <a:close/>
              </a:path>
              <a:path w="488950" h="768350">
                <a:moveTo>
                  <a:pt x="416560" y="658063"/>
                </a:moveTo>
                <a:lnTo>
                  <a:pt x="416560" y="656844"/>
                </a:lnTo>
                <a:lnTo>
                  <a:pt x="413702" y="659892"/>
                </a:lnTo>
                <a:lnTo>
                  <a:pt x="414020" y="659892"/>
                </a:lnTo>
                <a:lnTo>
                  <a:pt x="416560" y="658063"/>
                </a:lnTo>
                <a:close/>
              </a:path>
              <a:path w="488950" h="768350">
                <a:moveTo>
                  <a:pt x="416825" y="611478"/>
                </a:moveTo>
                <a:lnTo>
                  <a:pt x="414020" y="614172"/>
                </a:lnTo>
                <a:lnTo>
                  <a:pt x="414020" y="616508"/>
                </a:lnTo>
                <a:lnTo>
                  <a:pt x="415290" y="614578"/>
                </a:lnTo>
                <a:lnTo>
                  <a:pt x="415290" y="614172"/>
                </a:lnTo>
                <a:lnTo>
                  <a:pt x="416825" y="611478"/>
                </a:lnTo>
                <a:close/>
              </a:path>
              <a:path w="488950" h="768350">
                <a:moveTo>
                  <a:pt x="433977" y="631806"/>
                </a:moveTo>
                <a:lnTo>
                  <a:pt x="433070" y="632460"/>
                </a:lnTo>
                <a:lnTo>
                  <a:pt x="420370" y="632460"/>
                </a:lnTo>
                <a:lnTo>
                  <a:pt x="414020" y="627888"/>
                </a:lnTo>
                <a:lnTo>
                  <a:pt x="414020" y="635508"/>
                </a:lnTo>
                <a:lnTo>
                  <a:pt x="420370" y="641604"/>
                </a:lnTo>
                <a:lnTo>
                  <a:pt x="420370" y="650176"/>
                </a:lnTo>
                <a:lnTo>
                  <a:pt x="433977" y="631806"/>
                </a:lnTo>
                <a:close/>
              </a:path>
              <a:path w="488950" h="768350">
                <a:moveTo>
                  <a:pt x="440690" y="160020"/>
                </a:moveTo>
                <a:lnTo>
                  <a:pt x="438831" y="153998"/>
                </a:lnTo>
                <a:lnTo>
                  <a:pt x="436880" y="150876"/>
                </a:lnTo>
                <a:lnTo>
                  <a:pt x="421640" y="150876"/>
                </a:lnTo>
                <a:lnTo>
                  <a:pt x="415290" y="156972"/>
                </a:lnTo>
                <a:lnTo>
                  <a:pt x="415290" y="164037"/>
                </a:lnTo>
                <a:lnTo>
                  <a:pt x="416560" y="167640"/>
                </a:lnTo>
                <a:lnTo>
                  <a:pt x="440690" y="160020"/>
                </a:lnTo>
                <a:close/>
              </a:path>
              <a:path w="488950" h="768350">
                <a:moveTo>
                  <a:pt x="418338" y="173614"/>
                </a:moveTo>
                <a:lnTo>
                  <a:pt x="416560" y="167640"/>
                </a:lnTo>
                <a:lnTo>
                  <a:pt x="415290" y="164037"/>
                </a:lnTo>
                <a:lnTo>
                  <a:pt x="415290" y="170688"/>
                </a:lnTo>
                <a:lnTo>
                  <a:pt x="418338" y="173614"/>
                </a:lnTo>
                <a:close/>
              </a:path>
              <a:path w="488950" h="768350">
                <a:moveTo>
                  <a:pt x="439420" y="624136"/>
                </a:moveTo>
                <a:lnTo>
                  <a:pt x="439420" y="614172"/>
                </a:lnTo>
                <a:lnTo>
                  <a:pt x="433070" y="608076"/>
                </a:lnTo>
                <a:lnTo>
                  <a:pt x="420370" y="608076"/>
                </a:lnTo>
                <a:lnTo>
                  <a:pt x="416825" y="611478"/>
                </a:lnTo>
                <a:lnTo>
                  <a:pt x="415290" y="614172"/>
                </a:lnTo>
                <a:lnTo>
                  <a:pt x="415487" y="614277"/>
                </a:lnTo>
                <a:lnTo>
                  <a:pt x="416560" y="612648"/>
                </a:lnTo>
                <a:lnTo>
                  <a:pt x="426720" y="620268"/>
                </a:lnTo>
                <a:lnTo>
                  <a:pt x="438150" y="626364"/>
                </a:lnTo>
                <a:lnTo>
                  <a:pt x="439420" y="624136"/>
                </a:lnTo>
                <a:close/>
              </a:path>
              <a:path w="488950" h="768350">
                <a:moveTo>
                  <a:pt x="415487" y="614277"/>
                </a:moveTo>
                <a:lnTo>
                  <a:pt x="415290" y="614172"/>
                </a:lnTo>
                <a:lnTo>
                  <a:pt x="415290" y="614578"/>
                </a:lnTo>
                <a:lnTo>
                  <a:pt x="415487" y="614277"/>
                </a:lnTo>
                <a:close/>
              </a:path>
              <a:path w="488950" h="768350">
                <a:moveTo>
                  <a:pt x="426720" y="620268"/>
                </a:moveTo>
                <a:lnTo>
                  <a:pt x="416560" y="612648"/>
                </a:lnTo>
                <a:lnTo>
                  <a:pt x="415487" y="614277"/>
                </a:lnTo>
                <a:lnTo>
                  <a:pt x="426720" y="620268"/>
                </a:lnTo>
                <a:close/>
              </a:path>
              <a:path w="488950" h="768350">
                <a:moveTo>
                  <a:pt x="451802" y="197358"/>
                </a:moveTo>
                <a:lnTo>
                  <a:pt x="440690" y="160020"/>
                </a:lnTo>
                <a:lnTo>
                  <a:pt x="416560" y="167640"/>
                </a:lnTo>
                <a:lnTo>
                  <a:pt x="418338" y="173614"/>
                </a:lnTo>
                <a:lnTo>
                  <a:pt x="421640" y="176784"/>
                </a:lnTo>
                <a:lnTo>
                  <a:pt x="436880" y="176784"/>
                </a:lnTo>
                <a:lnTo>
                  <a:pt x="440690" y="170688"/>
                </a:lnTo>
                <a:lnTo>
                  <a:pt x="440690" y="193548"/>
                </a:lnTo>
                <a:lnTo>
                  <a:pt x="447040" y="193548"/>
                </a:lnTo>
                <a:lnTo>
                  <a:pt x="451802" y="197358"/>
                </a:lnTo>
                <a:close/>
              </a:path>
              <a:path w="488950" h="768350">
                <a:moveTo>
                  <a:pt x="454660" y="597408"/>
                </a:moveTo>
                <a:lnTo>
                  <a:pt x="443230" y="591312"/>
                </a:lnTo>
                <a:lnTo>
                  <a:pt x="431800" y="586740"/>
                </a:lnTo>
                <a:lnTo>
                  <a:pt x="431800" y="585216"/>
                </a:lnTo>
                <a:lnTo>
                  <a:pt x="416825" y="611478"/>
                </a:lnTo>
                <a:lnTo>
                  <a:pt x="420370" y="608076"/>
                </a:lnTo>
                <a:lnTo>
                  <a:pt x="430530" y="608076"/>
                </a:lnTo>
                <a:lnTo>
                  <a:pt x="430530" y="598932"/>
                </a:lnTo>
                <a:lnTo>
                  <a:pt x="431800" y="599846"/>
                </a:lnTo>
                <a:lnTo>
                  <a:pt x="431800" y="586740"/>
                </a:lnTo>
                <a:lnTo>
                  <a:pt x="432299" y="585482"/>
                </a:lnTo>
                <a:lnTo>
                  <a:pt x="432299" y="600205"/>
                </a:lnTo>
                <a:lnTo>
                  <a:pt x="436880" y="603504"/>
                </a:lnTo>
                <a:lnTo>
                  <a:pt x="450850" y="603504"/>
                </a:lnTo>
                <a:lnTo>
                  <a:pt x="451536" y="602886"/>
                </a:lnTo>
                <a:lnTo>
                  <a:pt x="454660" y="597408"/>
                </a:lnTo>
                <a:close/>
              </a:path>
              <a:path w="488950" h="768350">
                <a:moveTo>
                  <a:pt x="440690" y="193548"/>
                </a:moveTo>
                <a:lnTo>
                  <a:pt x="440690" y="170688"/>
                </a:lnTo>
                <a:lnTo>
                  <a:pt x="436880" y="176784"/>
                </a:lnTo>
                <a:lnTo>
                  <a:pt x="421640" y="176784"/>
                </a:lnTo>
                <a:lnTo>
                  <a:pt x="418338" y="173614"/>
                </a:lnTo>
                <a:lnTo>
                  <a:pt x="429260" y="210312"/>
                </a:lnTo>
                <a:lnTo>
                  <a:pt x="429260" y="199644"/>
                </a:lnTo>
                <a:lnTo>
                  <a:pt x="435610" y="193548"/>
                </a:lnTo>
                <a:lnTo>
                  <a:pt x="440690" y="193548"/>
                </a:lnTo>
                <a:close/>
              </a:path>
              <a:path w="488950" h="768350">
                <a:moveTo>
                  <a:pt x="429260" y="122986"/>
                </a:moveTo>
                <a:lnTo>
                  <a:pt x="429260" y="115824"/>
                </a:lnTo>
                <a:lnTo>
                  <a:pt x="425450" y="112776"/>
                </a:lnTo>
                <a:lnTo>
                  <a:pt x="427990" y="118872"/>
                </a:lnTo>
                <a:lnTo>
                  <a:pt x="429260" y="122986"/>
                </a:lnTo>
                <a:close/>
              </a:path>
              <a:path w="488950" h="768350">
                <a:moveTo>
                  <a:pt x="439420" y="627888"/>
                </a:moveTo>
                <a:lnTo>
                  <a:pt x="439420" y="624136"/>
                </a:lnTo>
                <a:lnTo>
                  <a:pt x="438150" y="626364"/>
                </a:lnTo>
                <a:lnTo>
                  <a:pt x="426720" y="620268"/>
                </a:lnTo>
                <a:lnTo>
                  <a:pt x="436880" y="627888"/>
                </a:lnTo>
                <a:lnTo>
                  <a:pt x="436880" y="629716"/>
                </a:lnTo>
                <a:lnTo>
                  <a:pt x="439420" y="627888"/>
                </a:lnTo>
                <a:close/>
              </a:path>
              <a:path w="488950" h="768350">
                <a:moveTo>
                  <a:pt x="453390" y="202692"/>
                </a:moveTo>
                <a:lnTo>
                  <a:pt x="451802" y="197358"/>
                </a:lnTo>
                <a:lnTo>
                  <a:pt x="447040" y="193548"/>
                </a:lnTo>
                <a:lnTo>
                  <a:pt x="435610" y="193548"/>
                </a:lnTo>
                <a:lnTo>
                  <a:pt x="429260" y="199644"/>
                </a:lnTo>
                <a:lnTo>
                  <a:pt x="429260" y="208788"/>
                </a:lnTo>
                <a:lnTo>
                  <a:pt x="441325" y="206502"/>
                </a:lnTo>
                <a:lnTo>
                  <a:pt x="453390" y="202692"/>
                </a:lnTo>
                <a:close/>
              </a:path>
              <a:path w="488950" h="768350">
                <a:moveTo>
                  <a:pt x="441325" y="206502"/>
                </a:moveTo>
                <a:lnTo>
                  <a:pt x="429260" y="208788"/>
                </a:lnTo>
                <a:lnTo>
                  <a:pt x="429576" y="210212"/>
                </a:lnTo>
                <a:lnTo>
                  <a:pt x="441325" y="206502"/>
                </a:lnTo>
                <a:close/>
              </a:path>
              <a:path w="488950" h="768350">
                <a:moveTo>
                  <a:pt x="429576" y="210212"/>
                </a:moveTo>
                <a:lnTo>
                  <a:pt x="429260" y="208788"/>
                </a:lnTo>
                <a:lnTo>
                  <a:pt x="429260" y="210312"/>
                </a:lnTo>
                <a:lnTo>
                  <a:pt x="429576" y="210212"/>
                </a:lnTo>
                <a:close/>
              </a:path>
              <a:path w="488950" h="768350">
                <a:moveTo>
                  <a:pt x="430551" y="214599"/>
                </a:moveTo>
                <a:lnTo>
                  <a:pt x="429576" y="210212"/>
                </a:lnTo>
                <a:lnTo>
                  <a:pt x="429260" y="210312"/>
                </a:lnTo>
                <a:lnTo>
                  <a:pt x="429260" y="213360"/>
                </a:lnTo>
                <a:lnTo>
                  <a:pt x="430551" y="214599"/>
                </a:lnTo>
                <a:close/>
              </a:path>
              <a:path w="488950" h="768350">
                <a:moveTo>
                  <a:pt x="461887" y="241179"/>
                </a:moveTo>
                <a:lnTo>
                  <a:pt x="453390" y="204216"/>
                </a:lnTo>
                <a:lnTo>
                  <a:pt x="441325" y="206502"/>
                </a:lnTo>
                <a:lnTo>
                  <a:pt x="429576" y="210212"/>
                </a:lnTo>
                <a:lnTo>
                  <a:pt x="430551" y="214599"/>
                </a:lnTo>
                <a:lnTo>
                  <a:pt x="435610" y="219456"/>
                </a:lnTo>
                <a:lnTo>
                  <a:pt x="447040" y="219456"/>
                </a:lnTo>
                <a:lnTo>
                  <a:pt x="454660" y="213360"/>
                </a:lnTo>
                <a:lnTo>
                  <a:pt x="454660" y="237744"/>
                </a:lnTo>
                <a:lnTo>
                  <a:pt x="459740" y="237744"/>
                </a:lnTo>
                <a:lnTo>
                  <a:pt x="461887" y="241179"/>
                </a:lnTo>
                <a:close/>
              </a:path>
              <a:path w="488950" h="768350">
                <a:moveTo>
                  <a:pt x="434001" y="581192"/>
                </a:moveTo>
                <a:lnTo>
                  <a:pt x="430530" y="583692"/>
                </a:lnTo>
                <a:lnTo>
                  <a:pt x="430530" y="587443"/>
                </a:lnTo>
                <a:lnTo>
                  <a:pt x="431800" y="585216"/>
                </a:lnTo>
                <a:lnTo>
                  <a:pt x="432299" y="585482"/>
                </a:lnTo>
                <a:lnTo>
                  <a:pt x="434001" y="581192"/>
                </a:lnTo>
                <a:close/>
              </a:path>
              <a:path w="488950" h="768350">
                <a:moveTo>
                  <a:pt x="451536" y="602886"/>
                </a:moveTo>
                <a:lnTo>
                  <a:pt x="450850" y="603504"/>
                </a:lnTo>
                <a:lnTo>
                  <a:pt x="436880" y="603504"/>
                </a:lnTo>
                <a:lnTo>
                  <a:pt x="430530" y="598932"/>
                </a:lnTo>
                <a:lnTo>
                  <a:pt x="430530" y="608076"/>
                </a:lnTo>
                <a:lnTo>
                  <a:pt x="433070" y="608076"/>
                </a:lnTo>
                <a:lnTo>
                  <a:pt x="439420" y="614172"/>
                </a:lnTo>
                <a:lnTo>
                  <a:pt x="439420" y="624136"/>
                </a:lnTo>
                <a:lnTo>
                  <a:pt x="451536" y="602886"/>
                </a:lnTo>
                <a:close/>
              </a:path>
              <a:path w="488950" h="768350">
                <a:moveTo>
                  <a:pt x="454660" y="237744"/>
                </a:moveTo>
                <a:lnTo>
                  <a:pt x="454660" y="213360"/>
                </a:lnTo>
                <a:lnTo>
                  <a:pt x="447040" y="219456"/>
                </a:lnTo>
                <a:lnTo>
                  <a:pt x="435610" y="219456"/>
                </a:lnTo>
                <a:lnTo>
                  <a:pt x="430551" y="214599"/>
                </a:lnTo>
                <a:lnTo>
                  <a:pt x="439420" y="254508"/>
                </a:lnTo>
                <a:lnTo>
                  <a:pt x="439420" y="243840"/>
                </a:lnTo>
                <a:lnTo>
                  <a:pt x="444500" y="237744"/>
                </a:lnTo>
                <a:lnTo>
                  <a:pt x="454660" y="237744"/>
                </a:lnTo>
                <a:close/>
              </a:path>
              <a:path w="488950" h="768350">
                <a:moveTo>
                  <a:pt x="443230" y="591312"/>
                </a:moveTo>
                <a:lnTo>
                  <a:pt x="432299" y="585482"/>
                </a:lnTo>
                <a:lnTo>
                  <a:pt x="431800" y="586740"/>
                </a:lnTo>
                <a:lnTo>
                  <a:pt x="443230" y="591312"/>
                </a:lnTo>
                <a:close/>
              </a:path>
              <a:path w="488950" h="768350">
                <a:moveTo>
                  <a:pt x="455930" y="592683"/>
                </a:moveTo>
                <a:lnTo>
                  <a:pt x="455930" y="583692"/>
                </a:lnTo>
                <a:lnTo>
                  <a:pt x="450850" y="579120"/>
                </a:lnTo>
                <a:lnTo>
                  <a:pt x="436880" y="579120"/>
                </a:lnTo>
                <a:lnTo>
                  <a:pt x="434001" y="581192"/>
                </a:lnTo>
                <a:lnTo>
                  <a:pt x="432299" y="585482"/>
                </a:lnTo>
                <a:lnTo>
                  <a:pt x="443230" y="591312"/>
                </a:lnTo>
                <a:lnTo>
                  <a:pt x="454660" y="595884"/>
                </a:lnTo>
                <a:lnTo>
                  <a:pt x="455930" y="592683"/>
                </a:lnTo>
                <a:close/>
              </a:path>
              <a:path w="488950" h="768350">
                <a:moveTo>
                  <a:pt x="436880" y="629716"/>
                </a:moveTo>
                <a:lnTo>
                  <a:pt x="436880" y="627888"/>
                </a:lnTo>
                <a:lnTo>
                  <a:pt x="433977" y="631806"/>
                </a:lnTo>
                <a:lnTo>
                  <a:pt x="436880" y="629716"/>
                </a:lnTo>
                <a:close/>
              </a:path>
              <a:path w="488950" h="768350">
                <a:moveTo>
                  <a:pt x="467360" y="563880"/>
                </a:moveTo>
                <a:lnTo>
                  <a:pt x="444500" y="556260"/>
                </a:lnTo>
                <a:lnTo>
                  <a:pt x="444500" y="554736"/>
                </a:lnTo>
                <a:lnTo>
                  <a:pt x="434001" y="581192"/>
                </a:lnTo>
                <a:lnTo>
                  <a:pt x="436880" y="579120"/>
                </a:lnTo>
                <a:lnTo>
                  <a:pt x="443230" y="579120"/>
                </a:lnTo>
                <a:lnTo>
                  <a:pt x="443230" y="566928"/>
                </a:lnTo>
                <a:lnTo>
                  <a:pt x="444500" y="568452"/>
                </a:lnTo>
                <a:lnTo>
                  <a:pt x="444500" y="556260"/>
                </a:lnTo>
                <a:lnTo>
                  <a:pt x="444929" y="554907"/>
                </a:lnTo>
                <a:lnTo>
                  <a:pt x="444929" y="568967"/>
                </a:lnTo>
                <a:lnTo>
                  <a:pt x="448310" y="573024"/>
                </a:lnTo>
                <a:lnTo>
                  <a:pt x="462328" y="572977"/>
                </a:lnTo>
                <a:lnTo>
                  <a:pt x="464624" y="570773"/>
                </a:lnTo>
                <a:lnTo>
                  <a:pt x="467360" y="563880"/>
                </a:lnTo>
                <a:close/>
              </a:path>
              <a:path w="488950" h="768350">
                <a:moveTo>
                  <a:pt x="440690" y="160020"/>
                </a:moveTo>
                <a:lnTo>
                  <a:pt x="440690" y="156972"/>
                </a:lnTo>
                <a:lnTo>
                  <a:pt x="438831" y="153998"/>
                </a:lnTo>
                <a:lnTo>
                  <a:pt x="440690" y="160020"/>
                </a:lnTo>
                <a:close/>
              </a:path>
              <a:path w="488950" h="768350">
                <a:moveTo>
                  <a:pt x="463550" y="248412"/>
                </a:moveTo>
                <a:lnTo>
                  <a:pt x="461887" y="241179"/>
                </a:lnTo>
                <a:lnTo>
                  <a:pt x="459740" y="237744"/>
                </a:lnTo>
                <a:lnTo>
                  <a:pt x="444500" y="237744"/>
                </a:lnTo>
                <a:lnTo>
                  <a:pt x="439420" y="243840"/>
                </a:lnTo>
                <a:lnTo>
                  <a:pt x="439420" y="252984"/>
                </a:lnTo>
                <a:lnTo>
                  <a:pt x="463550" y="248412"/>
                </a:lnTo>
                <a:close/>
              </a:path>
              <a:path w="488950" h="768350">
                <a:moveTo>
                  <a:pt x="463550" y="248412"/>
                </a:moveTo>
                <a:lnTo>
                  <a:pt x="439420" y="252984"/>
                </a:lnTo>
                <a:lnTo>
                  <a:pt x="439778" y="254417"/>
                </a:lnTo>
                <a:lnTo>
                  <a:pt x="463550" y="248412"/>
                </a:lnTo>
                <a:close/>
              </a:path>
              <a:path w="488950" h="768350">
                <a:moveTo>
                  <a:pt x="439778" y="254417"/>
                </a:moveTo>
                <a:lnTo>
                  <a:pt x="439420" y="252984"/>
                </a:lnTo>
                <a:lnTo>
                  <a:pt x="439420" y="254508"/>
                </a:lnTo>
                <a:lnTo>
                  <a:pt x="439778" y="254417"/>
                </a:lnTo>
                <a:close/>
              </a:path>
              <a:path w="488950" h="768350">
                <a:moveTo>
                  <a:pt x="441052" y="259515"/>
                </a:moveTo>
                <a:lnTo>
                  <a:pt x="439778" y="254417"/>
                </a:lnTo>
                <a:lnTo>
                  <a:pt x="439420" y="254508"/>
                </a:lnTo>
                <a:lnTo>
                  <a:pt x="439420" y="257556"/>
                </a:lnTo>
                <a:lnTo>
                  <a:pt x="441052" y="259515"/>
                </a:lnTo>
                <a:close/>
              </a:path>
              <a:path w="488950" h="768350">
                <a:moveTo>
                  <a:pt x="473476" y="288116"/>
                </a:moveTo>
                <a:lnTo>
                  <a:pt x="463550" y="248412"/>
                </a:lnTo>
                <a:lnTo>
                  <a:pt x="439778" y="254417"/>
                </a:lnTo>
                <a:lnTo>
                  <a:pt x="441052" y="259515"/>
                </a:lnTo>
                <a:lnTo>
                  <a:pt x="444500" y="263652"/>
                </a:lnTo>
                <a:lnTo>
                  <a:pt x="459740" y="263652"/>
                </a:lnTo>
                <a:lnTo>
                  <a:pt x="463550" y="257556"/>
                </a:lnTo>
                <a:lnTo>
                  <a:pt x="463550" y="283464"/>
                </a:lnTo>
                <a:lnTo>
                  <a:pt x="468630" y="283464"/>
                </a:lnTo>
                <a:lnTo>
                  <a:pt x="473476" y="288116"/>
                </a:lnTo>
                <a:close/>
              </a:path>
              <a:path w="488950" h="768350">
                <a:moveTo>
                  <a:pt x="463550" y="283464"/>
                </a:moveTo>
                <a:lnTo>
                  <a:pt x="463550" y="257556"/>
                </a:lnTo>
                <a:lnTo>
                  <a:pt x="459740" y="263652"/>
                </a:lnTo>
                <a:lnTo>
                  <a:pt x="444500" y="263652"/>
                </a:lnTo>
                <a:lnTo>
                  <a:pt x="441052" y="259515"/>
                </a:lnTo>
                <a:lnTo>
                  <a:pt x="450850" y="298704"/>
                </a:lnTo>
                <a:lnTo>
                  <a:pt x="450850" y="289560"/>
                </a:lnTo>
                <a:lnTo>
                  <a:pt x="454660" y="283464"/>
                </a:lnTo>
                <a:lnTo>
                  <a:pt x="463550" y="283464"/>
                </a:lnTo>
                <a:close/>
              </a:path>
              <a:path w="488950" h="768350">
                <a:moveTo>
                  <a:pt x="453390" y="204216"/>
                </a:moveTo>
                <a:lnTo>
                  <a:pt x="453390" y="202692"/>
                </a:lnTo>
                <a:lnTo>
                  <a:pt x="441325" y="206502"/>
                </a:lnTo>
                <a:lnTo>
                  <a:pt x="453390" y="204216"/>
                </a:lnTo>
                <a:close/>
              </a:path>
              <a:path w="488950" h="768350">
                <a:moveTo>
                  <a:pt x="446844" y="548874"/>
                </a:moveTo>
                <a:lnTo>
                  <a:pt x="443230" y="553212"/>
                </a:lnTo>
                <a:lnTo>
                  <a:pt x="443230" y="557936"/>
                </a:lnTo>
                <a:lnTo>
                  <a:pt x="444500" y="554736"/>
                </a:lnTo>
                <a:lnTo>
                  <a:pt x="444929" y="554907"/>
                </a:lnTo>
                <a:lnTo>
                  <a:pt x="446844" y="548874"/>
                </a:lnTo>
                <a:close/>
              </a:path>
              <a:path w="488950" h="768350">
                <a:moveTo>
                  <a:pt x="464624" y="570773"/>
                </a:moveTo>
                <a:lnTo>
                  <a:pt x="462328" y="572977"/>
                </a:lnTo>
                <a:lnTo>
                  <a:pt x="448310" y="573024"/>
                </a:lnTo>
                <a:lnTo>
                  <a:pt x="443230" y="566928"/>
                </a:lnTo>
                <a:lnTo>
                  <a:pt x="443230" y="579120"/>
                </a:lnTo>
                <a:lnTo>
                  <a:pt x="450850" y="579120"/>
                </a:lnTo>
                <a:lnTo>
                  <a:pt x="455930" y="583692"/>
                </a:lnTo>
                <a:lnTo>
                  <a:pt x="455930" y="592683"/>
                </a:lnTo>
                <a:lnTo>
                  <a:pt x="464624" y="570773"/>
                </a:lnTo>
                <a:close/>
              </a:path>
              <a:path w="488950" h="768350">
                <a:moveTo>
                  <a:pt x="455930" y="598932"/>
                </a:moveTo>
                <a:lnTo>
                  <a:pt x="455930" y="592683"/>
                </a:lnTo>
                <a:lnTo>
                  <a:pt x="454660" y="595884"/>
                </a:lnTo>
                <a:lnTo>
                  <a:pt x="443230" y="591312"/>
                </a:lnTo>
                <a:lnTo>
                  <a:pt x="454660" y="597408"/>
                </a:lnTo>
                <a:lnTo>
                  <a:pt x="454660" y="600075"/>
                </a:lnTo>
                <a:lnTo>
                  <a:pt x="455930" y="598932"/>
                </a:lnTo>
                <a:close/>
              </a:path>
              <a:path w="488950" h="768350">
                <a:moveTo>
                  <a:pt x="467360" y="563880"/>
                </a:moveTo>
                <a:lnTo>
                  <a:pt x="444929" y="554907"/>
                </a:lnTo>
                <a:lnTo>
                  <a:pt x="444500" y="556260"/>
                </a:lnTo>
                <a:lnTo>
                  <a:pt x="467360" y="563880"/>
                </a:lnTo>
                <a:close/>
              </a:path>
              <a:path w="488950" h="768350">
                <a:moveTo>
                  <a:pt x="468630" y="560324"/>
                </a:moveTo>
                <a:lnTo>
                  <a:pt x="468630" y="553212"/>
                </a:lnTo>
                <a:lnTo>
                  <a:pt x="462328" y="547162"/>
                </a:lnTo>
                <a:lnTo>
                  <a:pt x="448310" y="547116"/>
                </a:lnTo>
                <a:lnTo>
                  <a:pt x="446844" y="548874"/>
                </a:lnTo>
                <a:lnTo>
                  <a:pt x="444929" y="554907"/>
                </a:lnTo>
                <a:lnTo>
                  <a:pt x="467360" y="563880"/>
                </a:lnTo>
                <a:lnTo>
                  <a:pt x="468630" y="560324"/>
                </a:lnTo>
                <a:close/>
              </a:path>
              <a:path w="488950" h="768350">
                <a:moveTo>
                  <a:pt x="476885" y="537210"/>
                </a:moveTo>
                <a:lnTo>
                  <a:pt x="473710" y="541020"/>
                </a:lnTo>
                <a:lnTo>
                  <a:pt x="459740" y="541020"/>
                </a:lnTo>
                <a:lnTo>
                  <a:pt x="454660" y="534924"/>
                </a:lnTo>
                <a:lnTo>
                  <a:pt x="454660" y="524256"/>
                </a:lnTo>
                <a:lnTo>
                  <a:pt x="446844" y="548874"/>
                </a:lnTo>
                <a:lnTo>
                  <a:pt x="448310" y="547116"/>
                </a:lnTo>
                <a:lnTo>
                  <a:pt x="454660" y="547116"/>
                </a:lnTo>
                <a:lnTo>
                  <a:pt x="454660" y="525780"/>
                </a:lnTo>
                <a:lnTo>
                  <a:pt x="454932" y="524342"/>
                </a:lnTo>
                <a:lnTo>
                  <a:pt x="454932" y="547116"/>
                </a:lnTo>
                <a:lnTo>
                  <a:pt x="462328" y="547162"/>
                </a:lnTo>
                <a:lnTo>
                  <a:pt x="468630" y="553212"/>
                </a:lnTo>
                <a:lnTo>
                  <a:pt x="468630" y="560324"/>
                </a:lnTo>
                <a:lnTo>
                  <a:pt x="476885" y="537210"/>
                </a:lnTo>
                <a:close/>
              </a:path>
              <a:path w="488950" h="768350">
                <a:moveTo>
                  <a:pt x="474980" y="294132"/>
                </a:moveTo>
                <a:lnTo>
                  <a:pt x="473476" y="288116"/>
                </a:lnTo>
                <a:lnTo>
                  <a:pt x="468630" y="283464"/>
                </a:lnTo>
                <a:lnTo>
                  <a:pt x="454660" y="283464"/>
                </a:lnTo>
                <a:lnTo>
                  <a:pt x="450850" y="289560"/>
                </a:lnTo>
                <a:lnTo>
                  <a:pt x="450850" y="298704"/>
                </a:lnTo>
                <a:lnTo>
                  <a:pt x="474980" y="294132"/>
                </a:lnTo>
                <a:close/>
              </a:path>
              <a:path w="488950" h="768350">
                <a:moveTo>
                  <a:pt x="481400" y="331368"/>
                </a:moveTo>
                <a:lnTo>
                  <a:pt x="474980" y="294132"/>
                </a:lnTo>
                <a:lnTo>
                  <a:pt x="450850" y="298704"/>
                </a:lnTo>
                <a:lnTo>
                  <a:pt x="451536" y="304374"/>
                </a:lnTo>
                <a:lnTo>
                  <a:pt x="454660" y="309372"/>
                </a:lnTo>
                <a:lnTo>
                  <a:pt x="468630" y="309372"/>
                </a:lnTo>
                <a:lnTo>
                  <a:pt x="474980" y="303276"/>
                </a:lnTo>
                <a:lnTo>
                  <a:pt x="474980" y="327660"/>
                </a:lnTo>
                <a:lnTo>
                  <a:pt x="476250" y="327660"/>
                </a:lnTo>
                <a:lnTo>
                  <a:pt x="481400" y="331368"/>
                </a:lnTo>
                <a:close/>
              </a:path>
              <a:path w="488950" h="768350">
                <a:moveTo>
                  <a:pt x="451522" y="304351"/>
                </a:moveTo>
                <a:lnTo>
                  <a:pt x="450850" y="298704"/>
                </a:lnTo>
                <a:lnTo>
                  <a:pt x="450850" y="303276"/>
                </a:lnTo>
                <a:lnTo>
                  <a:pt x="451522" y="304351"/>
                </a:lnTo>
                <a:close/>
              </a:path>
              <a:path w="488950" h="768350">
                <a:moveTo>
                  <a:pt x="474980" y="327660"/>
                </a:moveTo>
                <a:lnTo>
                  <a:pt x="474980" y="303276"/>
                </a:lnTo>
                <a:lnTo>
                  <a:pt x="468630" y="309372"/>
                </a:lnTo>
                <a:lnTo>
                  <a:pt x="454660" y="309372"/>
                </a:lnTo>
                <a:lnTo>
                  <a:pt x="451522" y="304351"/>
                </a:lnTo>
                <a:lnTo>
                  <a:pt x="455930" y="341376"/>
                </a:lnTo>
                <a:lnTo>
                  <a:pt x="455930" y="332232"/>
                </a:lnTo>
                <a:lnTo>
                  <a:pt x="462280" y="327660"/>
                </a:lnTo>
                <a:lnTo>
                  <a:pt x="474980" y="327660"/>
                </a:lnTo>
                <a:close/>
              </a:path>
              <a:path w="488950" h="768350">
                <a:moveTo>
                  <a:pt x="454660" y="600075"/>
                </a:moveTo>
                <a:lnTo>
                  <a:pt x="454660" y="597408"/>
                </a:lnTo>
                <a:lnTo>
                  <a:pt x="451536" y="602886"/>
                </a:lnTo>
                <a:lnTo>
                  <a:pt x="454660" y="600075"/>
                </a:lnTo>
                <a:close/>
              </a:path>
              <a:path w="488950" h="768350">
                <a:moveTo>
                  <a:pt x="454660" y="209740"/>
                </a:moveTo>
                <a:lnTo>
                  <a:pt x="454660" y="199644"/>
                </a:lnTo>
                <a:lnTo>
                  <a:pt x="451802" y="197358"/>
                </a:lnTo>
                <a:lnTo>
                  <a:pt x="453390" y="202692"/>
                </a:lnTo>
                <a:lnTo>
                  <a:pt x="453390" y="204216"/>
                </a:lnTo>
                <a:lnTo>
                  <a:pt x="454660" y="209740"/>
                </a:lnTo>
                <a:close/>
              </a:path>
              <a:path w="488950" h="768350">
                <a:moveTo>
                  <a:pt x="455780" y="519863"/>
                </a:moveTo>
                <a:lnTo>
                  <a:pt x="454660" y="521208"/>
                </a:lnTo>
                <a:lnTo>
                  <a:pt x="454660" y="524256"/>
                </a:lnTo>
                <a:lnTo>
                  <a:pt x="454932" y="524342"/>
                </a:lnTo>
                <a:lnTo>
                  <a:pt x="455780" y="519863"/>
                </a:lnTo>
                <a:close/>
              </a:path>
              <a:path w="488950" h="768350">
                <a:moveTo>
                  <a:pt x="466725" y="528066"/>
                </a:moveTo>
                <a:lnTo>
                  <a:pt x="454932" y="524342"/>
                </a:lnTo>
                <a:lnTo>
                  <a:pt x="454660" y="525780"/>
                </a:lnTo>
                <a:lnTo>
                  <a:pt x="466725" y="528066"/>
                </a:lnTo>
                <a:close/>
              </a:path>
              <a:path w="488950" h="768350">
                <a:moveTo>
                  <a:pt x="478790" y="531876"/>
                </a:moveTo>
                <a:lnTo>
                  <a:pt x="466725" y="528066"/>
                </a:lnTo>
                <a:lnTo>
                  <a:pt x="454660" y="525780"/>
                </a:lnTo>
                <a:lnTo>
                  <a:pt x="454660" y="534924"/>
                </a:lnTo>
                <a:lnTo>
                  <a:pt x="459740" y="541020"/>
                </a:lnTo>
                <a:lnTo>
                  <a:pt x="473710" y="541020"/>
                </a:lnTo>
                <a:lnTo>
                  <a:pt x="476885" y="537210"/>
                </a:lnTo>
                <a:lnTo>
                  <a:pt x="478790" y="531876"/>
                </a:lnTo>
                <a:close/>
              </a:path>
              <a:path w="488950" h="768350">
                <a:moveTo>
                  <a:pt x="478790" y="530352"/>
                </a:moveTo>
                <a:lnTo>
                  <a:pt x="478790" y="521208"/>
                </a:lnTo>
                <a:lnTo>
                  <a:pt x="473710" y="515112"/>
                </a:lnTo>
                <a:lnTo>
                  <a:pt x="459740" y="515112"/>
                </a:lnTo>
                <a:lnTo>
                  <a:pt x="455780" y="519863"/>
                </a:lnTo>
                <a:lnTo>
                  <a:pt x="454932" y="524342"/>
                </a:lnTo>
                <a:lnTo>
                  <a:pt x="466725" y="528066"/>
                </a:lnTo>
                <a:lnTo>
                  <a:pt x="478790" y="530352"/>
                </a:lnTo>
                <a:close/>
              </a:path>
              <a:path w="488950" h="768350">
                <a:moveTo>
                  <a:pt x="485140" y="496824"/>
                </a:moveTo>
                <a:lnTo>
                  <a:pt x="463203" y="492667"/>
                </a:lnTo>
                <a:lnTo>
                  <a:pt x="460981" y="492401"/>
                </a:lnTo>
                <a:lnTo>
                  <a:pt x="455780" y="519863"/>
                </a:lnTo>
                <a:lnTo>
                  <a:pt x="459740" y="515112"/>
                </a:lnTo>
                <a:lnTo>
                  <a:pt x="459740" y="501396"/>
                </a:lnTo>
                <a:lnTo>
                  <a:pt x="466090" y="507492"/>
                </a:lnTo>
                <a:lnTo>
                  <a:pt x="478790" y="507492"/>
                </a:lnTo>
                <a:lnTo>
                  <a:pt x="484081" y="502412"/>
                </a:lnTo>
                <a:lnTo>
                  <a:pt x="485140" y="496824"/>
                </a:lnTo>
                <a:close/>
              </a:path>
              <a:path w="488950" h="768350">
                <a:moveTo>
                  <a:pt x="482600" y="338328"/>
                </a:moveTo>
                <a:lnTo>
                  <a:pt x="481400" y="331368"/>
                </a:lnTo>
                <a:lnTo>
                  <a:pt x="476250" y="327660"/>
                </a:lnTo>
                <a:lnTo>
                  <a:pt x="462280" y="327660"/>
                </a:lnTo>
                <a:lnTo>
                  <a:pt x="455930" y="332232"/>
                </a:lnTo>
                <a:lnTo>
                  <a:pt x="455930" y="341376"/>
                </a:lnTo>
                <a:lnTo>
                  <a:pt x="482600" y="338328"/>
                </a:lnTo>
                <a:close/>
              </a:path>
              <a:path w="488950" h="768350">
                <a:moveTo>
                  <a:pt x="485800" y="374172"/>
                </a:moveTo>
                <a:lnTo>
                  <a:pt x="482600" y="338328"/>
                </a:lnTo>
                <a:lnTo>
                  <a:pt x="455930" y="341376"/>
                </a:lnTo>
                <a:lnTo>
                  <a:pt x="456946" y="348203"/>
                </a:lnTo>
                <a:lnTo>
                  <a:pt x="462280" y="352044"/>
                </a:lnTo>
                <a:lnTo>
                  <a:pt x="476250" y="352044"/>
                </a:lnTo>
                <a:lnTo>
                  <a:pt x="482600" y="347472"/>
                </a:lnTo>
                <a:lnTo>
                  <a:pt x="482600" y="370332"/>
                </a:lnTo>
                <a:lnTo>
                  <a:pt x="485800" y="374172"/>
                </a:lnTo>
                <a:close/>
              </a:path>
              <a:path w="488950" h="768350">
                <a:moveTo>
                  <a:pt x="456946" y="348203"/>
                </a:moveTo>
                <a:lnTo>
                  <a:pt x="455930" y="341376"/>
                </a:lnTo>
                <a:lnTo>
                  <a:pt x="455930" y="347472"/>
                </a:lnTo>
                <a:lnTo>
                  <a:pt x="456946" y="348203"/>
                </a:lnTo>
                <a:close/>
              </a:path>
              <a:path w="488950" h="768350">
                <a:moveTo>
                  <a:pt x="482600" y="370332"/>
                </a:moveTo>
                <a:lnTo>
                  <a:pt x="482600" y="347472"/>
                </a:lnTo>
                <a:lnTo>
                  <a:pt x="476250" y="352044"/>
                </a:lnTo>
                <a:lnTo>
                  <a:pt x="462280" y="352044"/>
                </a:lnTo>
                <a:lnTo>
                  <a:pt x="456946" y="348203"/>
                </a:lnTo>
                <a:lnTo>
                  <a:pt x="462280" y="384048"/>
                </a:lnTo>
                <a:lnTo>
                  <a:pt x="462280" y="374904"/>
                </a:lnTo>
                <a:lnTo>
                  <a:pt x="467360" y="370332"/>
                </a:lnTo>
                <a:lnTo>
                  <a:pt x="482600" y="370332"/>
                </a:lnTo>
                <a:close/>
              </a:path>
              <a:path w="488950" h="768350">
                <a:moveTo>
                  <a:pt x="460323" y="487120"/>
                </a:moveTo>
                <a:lnTo>
                  <a:pt x="459740" y="487680"/>
                </a:lnTo>
                <a:lnTo>
                  <a:pt x="459740" y="492252"/>
                </a:lnTo>
                <a:lnTo>
                  <a:pt x="460323" y="487120"/>
                </a:lnTo>
                <a:close/>
              </a:path>
              <a:path w="488950" h="768350">
                <a:moveTo>
                  <a:pt x="485140" y="495300"/>
                </a:moveTo>
                <a:lnTo>
                  <a:pt x="485140" y="487680"/>
                </a:lnTo>
                <a:lnTo>
                  <a:pt x="478790" y="481584"/>
                </a:lnTo>
                <a:lnTo>
                  <a:pt x="466090" y="481584"/>
                </a:lnTo>
                <a:lnTo>
                  <a:pt x="460323" y="487120"/>
                </a:lnTo>
                <a:lnTo>
                  <a:pt x="459740" y="492252"/>
                </a:lnTo>
                <a:lnTo>
                  <a:pt x="460981" y="492401"/>
                </a:lnTo>
                <a:lnTo>
                  <a:pt x="461010" y="492252"/>
                </a:lnTo>
                <a:lnTo>
                  <a:pt x="463203" y="492667"/>
                </a:lnTo>
                <a:lnTo>
                  <a:pt x="485140" y="495300"/>
                </a:lnTo>
                <a:close/>
              </a:path>
              <a:path w="488950" h="768350">
                <a:moveTo>
                  <a:pt x="460981" y="492401"/>
                </a:moveTo>
                <a:lnTo>
                  <a:pt x="459740" y="492252"/>
                </a:lnTo>
                <a:lnTo>
                  <a:pt x="459740" y="498957"/>
                </a:lnTo>
                <a:lnTo>
                  <a:pt x="460981" y="492401"/>
                </a:lnTo>
                <a:close/>
              </a:path>
              <a:path w="488950" h="768350">
                <a:moveTo>
                  <a:pt x="484081" y="502412"/>
                </a:moveTo>
                <a:lnTo>
                  <a:pt x="478790" y="507492"/>
                </a:lnTo>
                <a:lnTo>
                  <a:pt x="466090" y="507492"/>
                </a:lnTo>
                <a:lnTo>
                  <a:pt x="459740" y="501396"/>
                </a:lnTo>
                <a:lnTo>
                  <a:pt x="459740" y="515112"/>
                </a:lnTo>
                <a:lnTo>
                  <a:pt x="473710" y="515112"/>
                </a:lnTo>
                <a:lnTo>
                  <a:pt x="478790" y="521208"/>
                </a:lnTo>
                <a:lnTo>
                  <a:pt x="478790" y="530352"/>
                </a:lnTo>
                <a:lnTo>
                  <a:pt x="484081" y="502412"/>
                </a:lnTo>
                <a:close/>
              </a:path>
              <a:path w="488950" h="768350">
                <a:moveTo>
                  <a:pt x="488950" y="460248"/>
                </a:moveTo>
                <a:lnTo>
                  <a:pt x="463550" y="458724"/>
                </a:lnTo>
                <a:lnTo>
                  <a:pt x="460323" y="487120"/>
                </a:lnTo>
                <a:lnTo>
                  <a:pt x="463550" y="484022"/>
                </a:lnTo>
                <a:lnTo>
                  <a:pt x="463550" y="460248"/>
                </a:lnTo>
                <a:lnTo>
                  <a:pt x="488950" y="460248"/>
                </a:lnTo>
                <a:close/>
              </a:path>
              <a:path w="488950" h="768350">
                <a:moveTo>
                  <a:pt x="463203" y="492667"/>
                </a:moveTo>
                <a:lnTo>
                  <a:pt x="461010" y="492252"/>
                </a:lnTo>
                <a:lnTo>
                  <a:pt x="460981" y="492401"/>
                </a:lnTo>
                <a:lnTo>
                  <a:pt x="463203" y="492667"/>
                </a:lnTo>
                <a:close/>
              </a:path>
              <a:path w="488950" h="768350">
                <a:moveTo>
                  <a:pt x="463550" y="248412"/>
                </a:moveTo>
                <a:lnTo>
                  <a:pt x="463550" y="243840"/>
                </a:lnTo>
                <a:lnTo>
                  <a:pt x="461887" y="241179"/>
                </a:lnTo>
                <a:lnTo>
                  <a:pt x="463550" y="248412"/>
                </a:lnTo>
                <a:close/>
              </a:path>
              <a:path w="488950" h="768350">
                <a:moveTo>
                  <a:pt x="486410" y="381000"/>
                </a:moveTo>
                <a:lnTo>
                  <a:pt x="485800" y="374172"/>
                </a:lnTo>
                <a:lnTo>
                  <a:pt x="482600" y="370332"/>
                </a:lnTo>
                <a:lnTo>
                  <a:pt x="467360" y="370332"/>
                </a:lnTo>
                <a:lnTo>
                  <a:pt x="462280" y="374904"/>
                </a:lnTo>
                <a:lnTo>
                  <a:pt x="462280" y="382524"/>
                </a:lnTo>
                <a:lnTo>
                  <a:pt x="474980" y="382443"/>
                </a:lnTo>
                <a:lnTo>
                  <a:pt x="486410" y="381000"/>
                </a:lnTo>
                <a:close/>
              </a:path>
              <a:path w="488950" h="768350">
                <a:moveTo>
                  <a:pt x="474345" y="382524"/>
                </a:moveTo>
                <a:lnTo>
                  <a:pt x="462280" y="382524"/>
                </a:lnTo>
                <a:lnTo>
                  <a:pt x="462328" y="384041"/>
                </a:lnTo>
                <a:lnTo>
                  <a:pt x="474345" y="382524"/>
                </a:lnTo>
                <a:close/>
              </a:path>
              <a:path w="488950" h="768350">
                <a:moveTo>
                  <a:pt x="462328" y="384041"/>
                </a:moveTo>
                <a:lnTo>
                  <a:pt x="462280" y="382524"/>
                </a:lnTo>
                <a:lnTo>
                  <a:pt x="462280" y="384048"/>
                </a:lnTo>
                <a:close/>
              </a:path>
              <a:path w="488950" h="768350">
                <a:moveTo>
                  <a:pt x="462531" y="390370"/>
                </a:moveTo>
                <a:lnTo>
                  <a:pt x="462328" y="384041"/>
                </a:lnTo>
                <a:lnTo>
                  <a:pt x="462280" y="390144"/>
                </a:lnTo>
                <a:lnTo>
                  <a:pt x="462531" y="390370"/>
                </a:lnTo>
                <a:close/>
              </a:path>
              <a:path w="488950" h="768350">
                <a:moveTo>
                  <a:pt x="488517" y="414138"/>
                </a:moveTo>
                <a:lnTo>
                  <a:pt x="486410" y="382524"/>
                </a:lnTo>
                <a:lnTo>
                  <a:pt x="473476" y="382633"/>
                </a:lnTo>
                <a:lnTo>
                  <a:pt x="462328" y="384041"/>
                </a:lnTo>
                <a:lnTo>
                  <a:pt x="462531" y="390370"/>
                </a:lnTo>
                <a:lnTo>
                  <a:pt x="467360" y="394716"/>
                </a:lnTo>
                <a:lnTo>
                  <a:pt x="482600" y="394716"/>
                </a:lnTo>
                <a:lnTo>
                  <a:pt x="486410" y="390144"/>
                </a:lnTo>
                <a:lnTo>
                  <a:pt x="486410" y="412242"/>
                </a:lnTo>
                <a:lnTo>
                  <a:pt x="488517" y="414138"/>
                </a:lnTo>
                <a:close/>
              </a:path>
              <a:path w="488950" h="768350">
                <a:moveTo>
                  <a:pt x="486410" y="412242"/>
                </a:moveTo>
                <a:lnTo>
                  <a:pt x="486410" y="390144"/>
                </a:lnTo>
                <a:lnTo>
                  <a:pt x="482600" y="394716"/>
                </a:lnTo>
                <a:lnTo>
                  <a:pt x="467360" y="394716"/>
                </a:lnTo>
                <a:lnTo>
                  <a:pt x="462531" y="390370"/>
                </a:lnTo>
                <a:lnTo>
                  <a:pt x="463550" y="422148"/>
                </a:lnTo>
                <a:lnTo>
                  <a:pt x="463550" y="414528"/>
                </a:lnTo>
                <a:lnTo>
                  <a:pt x="468630" y="409956"/>
                </a:lnTo>
                <a:lnTo>
                  <a:pt x="483870" y="409956"/>
                </a:lnTo>
                <a:lnTo>
                  <a:pt x="486410" y="412242"/>
                </a:lnTo>
                <a:close/>
              </a:path>
              <a:path w="488950" h="768350">
                <a:moveTo>
                  <a:pt x="485140" y="496824"/>
                </a:moveTo>
                <a:lnTo>
                  <a:pt x="485140" y="495300"/>
                </a:lnTo>
                <a:lnTo>
                  <a:pt x="463203" y="492667"/>
                </a:lnTo>
                <a:lnTo>
                  <a:pt x="485140" y="496824"/>
                </a:lnTo>
                <a:close/>
              </a:path>
              <a:path w="488950" h="768350">
                <a:moveTo>
                  <a:pt x="488950" y="420624"/>
                </a:moveTo>
                <a:lnTo>
                  <a:pt x="488517" y="414138"/>
                </a:lnTo>
                <a:lnTo>
                  <a:pt x="483870" y="409956"/>
                </a:lnTo>
                <a:lnTo>
                  <a:pt x="468630" y="409956"/>
                </a:lnTo>
                <a:lnTo>
                  <a:pt x="463550" y="414528"/>
                </a:lnTo>
                <a:lnTo>
                  <a:pt x="463550" y="422148"/>
                </a:lnTo>
                <a:lnTo>
                  <a:pt x="488950" y="420624"/>
                </a:lnTo>
                <a:close/>
              </a:path>
              <a:path w="488950" h="768350">
                <a:moveTo>
                  <a:pt x="488950" y="422148"/>
                </a:moveTo>
                <a:lnTo>
                  <a:pt x="488950" y="420624"/>
                </a:lnTo>
                <a:lnTo>
                  <a:pt x="463550" y="422148"/>
                </a:lnTo>
                <a:lnTo>
                  <a:pt x="488950" y="422148"/>
                </a:lnTo>
                <a:close/>
              </a:path>
              <a:path w="488950" h="768350">
                <a:moveTo>
                  <a:pt x="488950" y="429768"/>
                </a:moveTo>
                <a:lnTo>
                  <a:pt x="488950" y="422148"/>
                </a:lnTo>
                <a:lnTo>
                  <a:pt x="463550" y="422148"/>
                </a:lnTo>
                <a:lnTo>
                  <a:pt x="463550" y="429768"/>
                </a:lnTo>
                <a:lnTo>
                  <a:pt x="468630" y="434340"/>
                </a:lnTo>
                <a:lnTo>
                  <a:pt x="483870" y="434340"/>
                </a:lnTo>
                <a:lnTo>
                  <a:pt x="488950" y="429768"/>
                </a:lnTo>
                <a:close/>
              </a:path>
              <a:path w="488950" h="768350">
                <a:moveTo>
                  <a:pt x="488950" y="452628"/>
                </a:moveTo>
                <a:lnTo>
                  <a:pt x="488950" y="429768"/>
                </a:lnTo>
                <a:lnTo>
                  <a:pt x="483870" y="434340"/>
                </a:lnTo>
                <a:lnTo>
                  <a:pt x="468630" y="434340"/>
                </a:lnTo>
                <a:lnTo>
                  <a:pt x="463550" y="429768"/>
                </a:lnTo>
                <a:lnTo>
                  <a:pt x="463550" y="452628"/>
                </a:lnTo>
                <a:lnTo>
                  <a:pt x="468630" y="446532"/>
                </a:lnTo>
                <a:lnTo>
                  <a:pt x="483870" y="446532"/>
                </a:lnTo>
                <a:lnTo>
                  <a:pt x="488950" y="452628"/>
                </a:lnTo>
                <a:close/>
              </a:path>
              <a:path w="488950" h="768350">
                <a:moveTo>
                  <a:pt x="488950" y="460248"/>
                </a:moveTo>
                <a:lnTo>
                  <a:pt x="488950" y="452628"/>
                </a:lnTo>
                <a:lnTo>
                  <a:pt x="483870" y="446532"/>
                </a:lnTo>
                <a:lnTo>
                  <a:pt x="468630" y="446532"/>
                </a:lnTo>
                <a:lnTo>
                  <a:pt x="463550" y="452628"/>
                </a:lnTo>
                <a:lnTo>
                  <a:pt x="463550" y="458724"/>
                </a:lnTo>
                <a:lnTo>
                  <a:pt x="488950" y="460248"/>
                </a:lnTo>
                <a:close/>
              </a:path>
              <a:path w="488950" h="768350">
                <a:moveTo>
                  <a:pt x="488950" y="460248"/>
                </a:moveTo>
                <a:lnTo>
                  <a:pt x="463550" y="460248"/>
                </a:lnTo>
                <a:lnTo>
                  <a:pt x="463550" y="466344"/>
                </a:lnTo>
                <a:lnTo>
                  <a:pt x="468630" y="472440"/>
                </a:lnTo>
                <a:lnTo>
                  <a:pt x="483870" y="472440"/>
                </a:lnTo>
                <a:lnTo>
                  <a:pt x="488188" y="467258"/>
                </a:lnTo>
                <a:lnTo>
                  <a:pt x="488950" y="460248"/>
                </a:lnTo>
                <a:close/>
              </a:path>
              <a:path w="488950" h="768350">
                <a:moveTo>
                  <a:pt x="488188" y="467258"/>
                </a:moveTo>
                <a:lnTo>
                  <a:pt x="483870" y="472440"/>
                </a:lnTo>
                <a:lnTo>
                  <a:pt x="468630" y="472440"/>
                </a:lnTo>
                <a:lnTo>
                  <a:pt x="463550" y="466344"/>
                </a:lnTo>
                <a:lnTo>
                  <a:pt x="463550" y="484022"/>
                </a:lnTo>
                <a:lnTo>
                  <a:pt x="466090" y="481584"/>
                </a:lnTo>
                <a:lnTo>
                  <a:pt x="478790" y="481584"/>
                </a:lnTo>
                <a:lnTo>
                  <a:pt x="485140" y="487680"/>
                </a:lnTo>
                <a:lnTo>
                  <a:pt x="485140" y="495300"/>
                </a:lnTo>
                <a:lnTo>
                  <a:pt x="488188" y="467258"/>
                </a:lnTo>
                <a:close/>
              </a:path>
              <a:path w="488950" h="768350">
                <a:moveTo>
                  <a:pt x="468630" y="566928"/>
                </a:moveTo>
                <a:lnTo>
                  <a:pt x="468630" y="560324"/>
                </a:lnTo>
                <a:lnTo>
                  <a:pt x="467360" y="563880"/>
                </a:lnTo>
                <a:lnTo>
                  <a:pt x="464624" y="570773"/>
                </a:lnTo>
                <a:lnTo>
                  <a:pt x="468630" y="566928"/>
                </a:lnTo>
                <a:close/>
              </a:path>
              <a:path w="488950" h="768350">
                <a:moveTo>
                  <a:pt x="478790" y="531876"/>
                </a:moveTo>
                <a:lnTo>
                  <a:pt x="478790" y="530352"/>
                </a:lnTo>
                <a:lnTo>
                  <a:pt x="466725" y="528066"/>
                </a:lnTo>
                <a:lnTo>
                  <a:pt x="478790" y="531876"/>
                </a:lnTo>
                <a:close/>
              </a:path>
              <a:path w="488950" h="768350">
                <a:moveTo>
                  <a:pt x="474980" y="294132"/>
                </a:moveTo>
                <a:lnTo>
                  <a:pt x="474980" y="289560"/>
                </a:lnTo>
                <a:lnTo>
                  <a:pt x="473476" y="288116"/>
                </a:lnTo>
                <a:lnTo>
                  <a:pt x="474980" y="294132"/>
                </a:lnTo>
                <a:close/>
              </a:path>
              <a:path w="488950" h="768350">
                <a:moveTo>
                  <a:pt x="486410" y="382524"/>
                </a:moveTo>
                <a:lnTo>
                  <a:pt x="486410" y="381000"/>
                </a:lnTo>
                <a:lnTo>
                  <a:pt x="474345" y="382524"/>
                </a:lnTo>
                <a:lnTo>
                  <a:pt x="486410" y="382524"/>
                </a:lnTo>
                <a:close/>
              </a:path>
              <a:path w="488950" h="768350">
                <a:moveTo>
                  <a:pt x="478790" y="534924"/>
                </a:moveTo>
                <a:lnTo>
                  <a:pt x="478790" y="531876"/>
                </a:lnTo>
                <a:lnTo>
                  <a:pt x="476885" y="537210"/>
                </a:lnTo>
                <a:lnTo>
                  <a:pt x="478790" y="534924"/>
                </a:lnTo>
                <a:close/>
              </a:path>
              <a:path w="488950" h="768350">
                <a:moveTo>
                  <a:pt x="482600" y="338328"/>
                </a:moveTo>
                <a:lnTo>
                  <a:pt x="482600" y="332232"/>
                </a:lnTo>
                <a:lnTo>
                  <a:pt x="481400" y="331368"/>
                </a:lnTo>
                <a:lnTo>
                  <a:pt x="482600" y="338328"/>
                </a:lnTo>
                <a:close/>
              </a:path>
              <a:path w="488950" h="768350">
                <a:moveTo>
                  <a:pt x="485140" y="501396"/>
                </a:moveTo>
                <a:lnTo>
                  <a:pt x="485140" y="496824"/>
                </a:lnTo>
                <a:lnTo>
                  <a:pt x="484081" y="502412"/>
                </a:lnTo>
                <a:lnTo>
                  <a:pt x="485140" y="501396"/>
                </a:lnTo>
                <a:close/>
              </a:path>
              <a:path w="488950" h="768350">
                <a:moveTo>
                  <a:pt x="486410" y="381000"/>
                </a:moveTo>
                <a:lnTo>
                  <a:pt x="486410" y="374904"/>
                </a:lnTo>
                <a:lnTo>
                  <a:pt x="485800" y="374172"/>
                </a:lnTo>
                <a:lnTo>
                  <a:pt x="486410" y="381000"/>
                </a:lnTo>
                <a:close/>
              </a:path>
              <a:path w="488950" h="768350">
                <a:moveTo>
                  <a:pt x="488950" y="466344"/>
                </a:moveTo>
                <a:lnTo>
                  <a:pt x="488950" y="460248"/>
                </a:lnTo>
                <a:lnTo>
                  <a:pt x="488188" y="467258"/>
                </a:lnTo>
                <a:lnTo>
                  <a:pt x="488950" y="466344"/>
                </a:lnTo>
                <a:close/>
              </a:path>
              <a:path w="488950" h="768350">
                <a:moveTo>
                  <a:pt x="488950" y="420624"/>
                </a:moveTo>
                <a:lnTo>
                  <a:pt x="488950" y="414528"/>
                </a:lnTo>
                <a:lnTo>
                  <a:pt x="488517" y="414138"/>
                </a:lnTo>
                <a:lnTo>
                  <a:pt x="488950" y="420624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3" name="object 43"/>
          <p:cNvSpPr/>
          <p:nvPr/>
        </p:nvSpPr>
        <p:spPr>
          <a:xfrm>
            <a:off x="537883" y="3576925"/>
            <a:ext cx="7994557" cy="2877662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4" name="object 44"/>
          <p:cNvSpPr/>
          <p:nvPr/>
        </p:nvSpPr>
        <p:spPr>
          <a:xfrm>
            <a:off x="671008" y="3810897"/>
            <a:ext cx="7935109" cy="20560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5" name="object 45"/>
          <p:cNvSpPr/>
          <p:nvPr/>
        </p:nvSpPr>
        <p:spPr>
          <a:xfrm>
            <a:off x="3141233" y="3934609"/>
            <a:ext cx="300318" cy="2070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6" name="object 46"/>
          <p:cNvSpPr/>
          <p:nvPr/>
        </p:nvSpPr>
        <p:spPr>
          <a:xfrm>
            <a:off x="3123752" y="4245237"/>
            <a:ext cx="264459" cy="2635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7" name="object 47"/>
          <p:cNvSpPr/>
          <p:nvPr/>
        </p:nvSpPr>
        <p:spPr>
          <a:xfrm>
            <a:off x="1043492" y="5850814"/>
            <a:ext cx="321161" cy="3402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8" name="object 48"/>
          <p:cNvSpPr/>
          <p:nvPr/>
        </p:nvSpPr>
        <p:spPr>
          <a:xfrm>
            <a:off x="2306171" y="5548256"/>
            <a:ext cx="296059" cy="2743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9" name="object 49"/>
          <p:cNvSpPr/>
          <p:nvPr/>
        </p:nvSpPr>
        <p:spPr>
          <a:xfrm>
            <a:off x="3763832" y="5256455"/>
            <a:ext cx="277906" cy="2164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0" name="object 50"/>
          <p:cNvSpPr/>
          <p:nvPr/>
        </p:nvSpPr>
        <p:spPr>
          <a:xfrm>
            <a:off x="4196827" y="5550946"/>
            <a:ext cx="174588" cy="2985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1" name="object 51"/>
          <p:cNvSpPr/>
          <p:nvPr/>
        </p:nvSpPr>
        <p:spPr>
          <a:xfrm>
            <a:off x="4165899" y="5202667"/>
            <a:ext cx="255382" cy="2501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2" name="object 52"/>
          <p:cNvSpPr/>
          <p:nvPr/>
        </p:nvSpPr>
        <p:spPr>
          <a:xfrm>
            <a:off x="3071308" y="4754880"/>
            <a:ext cx="265579" cy="2164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3" name="object 53"/>
          <p:cNvSpPr/>
          <p:nvPr/>
        </p:nvSpPr>
        <p:spPr>
          <a:xfrm>
            <a:off x="2400301" y="4846320"/>
            <a:ext cx="103430" cy="3213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4" name="object 54"/>
          <p:cNvSpPr/>
          <p:nvPr/>
        </p:nvSpPr>
        <p:spPr>
          <a:xfrm>
            <a:off x="1473797" y="4820770"/>
            <a:ext cx="191621" cy="2353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5" name="object 55"/>
          <p:cNvSpPr/>
          <p:nvPr/>
        </p:nvSpPr>
        <p:spPr>
          <a:xfrm>
            <a:off x="7481943" y="3851238"/>
            <a:ext cx="348951" cy="4787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6" name="object 56"/>
          <p:cNvSpPr/>
          <p:nvPr/>
        </p:nvSpPr>
        <p:spPr>
          <a:xfrm>
            <a:off x="7247208" y="3428999"/>
            <a:ext cx="914111" cy="1842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7" name="object 57"/>
          <p:cNvSpPr txBox="1"/>
          <p:nvPr/>
        </p:nvSpPr>
        <p:spPr>
          <a:xfrm>
            <a:off x="6070896" y="6199291"/>
            <a:ext cx="23722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623"/>
              </a:lnSpc>
            </a:pPr>
            <a:r>
              <a:rPr sz="1412" spc="-4" dirty="0">
                <a:latin typeface="Times New Roman"/>
                <a:cs typeface="Times New Roman"/>
              </a:rPr>
              <a:t>[Hwee </a:t>
            </a:r>
            <a:r>
              <a:rPr sz="1412" spc="-35" dirty="0">
                <a:latin typeface="Times New Roman"/>
                <a:cs typeface="Times New Roman"/>
              </a:rPr>
              <a:t>Tou </a:t>
            </a:r>
            <a:r>
              <a:rPr sz="1412" spc="-4" dirty="0">
                <a:latin typeface="Times New Roman"/>
                <a:cs typeface="Times New Roman"/>
              </a:rPr>
              <a:t>Ng &amp; Stuart</a:t>
            </a:r>
            <a:r>
              <a:rPr sz="1412" spc="-13" dirty="0">
                <a:latin typeface="Times New Roman"/>
                <a:cs typeface="Times New Roman"/>
              </a:rPr>
              <a:t> </a:t>
            </a:r>
            <a:r>
              <a:rPr sz="1412" spc="-4" dirty="0">
                <a:latin typeface="Times New Roman"/>
                <a:cs typeface="Times New Roman"/>
              </a:rPr>
              <a:t>Russell]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128757" y="2372061"/>
            <a:ext cx="189603" cy="35096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6300192" y="2493476"/>
            <a:ext cx="14401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6206808" y="2463533"/>
            <a:ext cx="1744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3685839" y="5202667"/>
            <a:ext cx="425365" cy="2702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4158732" y="5528933"/>
            <a:ext cx="425365" cy="320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976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043" y="-90914"/>
            <a:ext cx="3272118" cy="1097201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dirty="0"/>
              <a:t>Classification</a:t>
            </a:r>
            <a:r>
              <a:rPr sz="3530" spc="-79" dirty="0"/>
              <a:t> </a:t>
            </a:r>
            <a:r>
              <a:rPr sz="3530" spc="-4" dirty="0"/>
              <a:t>tree</a:t>
            </a:r>
            <a:endParaRPr sz="3530"/>
          </a:p>
        </p:txBody>
      </p:sp>
      <p:sp>
        <p:nvSpPr>
          <p:cNvPr id="3" name="object 3"/>
          <p:cNvSpPr/>
          <p:nvPr/>
        </p:nvSpPr>
        <p:spPr>
          <a:xfrm>
            <a:off x="652182" y="1475485"/>
            <a:ext cx="7909855" cy="1953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2404334" y="1965961"/>
            <a:ext cx="73847" cy="1463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817581" y="2938183"/>
            <a:ext cx="3496235" cy="237004"/>
          </a:xfrm>
          <a:custGeom>
            <a:avLst/>
            <a:gdLst/>
            <a:ahLst/>
            <a:cxnLst/>
            <a:rect l="l" t="t" r="r" b="b"/>
            <a:pathLst>
              <a:path w="3962400" h="268604">
                <a:moveTo>
                  <a:pt x="76200" y="261620"/>
                </a:moveTo>
                <a:lnTo>
                  <a:pt x="76200" y="245364"/>
                </a:lnTo>
                <a:lnTo>
                  <a:pt x="63500" y="245364"/>
                </a:lnTo>
                <a:lnTo>
                  <a:pt x="0" y="252984"/>
                </a:lnTo>
                <a:lnTo>
                  <a:pt x="12700" y="256032"/>
                </a:lnTo>
                <a:lnTo>
                  <a:pt x="12700" y="267004"/>
                </a:lnTo>
                <a:lnTo>
                  <a:pt x="63500" y="262128"/>
                </a:lnTo>
                <a:lnTo>
                  <a:pt x="76200" y="261620"/>
                </a:lnTo>
                <a:close/>
              </a:path>
              <a:path w="3962400" h="268604">
                <a:moveTo>
                  <a:pt x="12700" y="265176"/>
                </a:moveTo>
                <a:lnTo>
                  <a:pt x="12700" y="256032"/>
                </a:lnTo>
                <a:lnTo>
                  <a:pt x="0" y="252984"/>
                </a:lnTo>
                <a:lnTo>
                  <a:pt x="0" y="268224"/>
                </a:lnTo>
                <a:lnTo>
                  <a:pt x="12700" y="265176"/>
                </a:lnTo>
                <a:close/>
              </a:path>
              <a:path w="3962400" h="268604">
                <a:moveTo>
                  <a:pt x="12700" y="267004"/>
                </a:moveTo>
                <a:lnTo>
                  <a:pt x="12700" y="265176"/>
                </a:lnTo>
                <a:lnTo>
                  <a:pt x="0" y="268224"/>
                </a:lnTo>
                <a:lnTo>
                  <a:pt x="12700" y="267004"/>
                </a:lnTo>
                <a:close/>
              </a:path>
              <a:path w="3962400" h="268604">
                <a:moveTo>
                  <a:pt x="101600" y="239268"/>
                </a:moveTo>
                <a:lnTo>
                  <a:pt x="63500" y="245364"/>
                </a:lnTo>
                <a:lnTo>
                  <a:pt x="76200" y="245364"/>
                </a:lnTo>
                <a:lnTo>
                  <a:pt x="76200" y="261620"/>
                </a:lnTo>
                <a:lnTo>
                  <a:pt x="88900" y="261112"/>
                </a:lnTo>
                <a:lnTo>
                  <a:pt x="88900" y="243840"/>
                </a:lnTo>
                <a:lnTo>
                  <a:pt x="101600" y="239268"/>
                </a:lnTo>
                <a:close/>
              </a:path>
              <a:path w="3962400" h="268604">
                <a:moveTo>
                  <a:pt x="76200" y="262128"/>
                </a:moveTo>
                <a:lnTo>
                  <a:pt x="76200" y="261620"/>
                </a:lnTo>
                <a:lnTo>
                  <a:pt x="63500" y="262128"/>
                </a:lnTo>
                <a:lnTo>
                  <a:pt x="76200" y="262128"/>
                </a:lnTo>
                <a:close/>
              </a:path>
              <a:path w="3962400" h="268604">
                <a:moveTo>
                  <a:pt x="114300" y="256032"/>
                </a:moveTo>
                <a:lnTo>
                  <a:pt x="114300" y="243840"/>
                </a:lnTo>
                <a:lnTo>
                  <a:pt x="101600" y="239268"/>
                </a:lnTo>
                <a:lnTo>
                  <a:pt x="88900" y="243840"/>
                </a:lnTo>
                <a:lnTo>
                  <a:pt x="88900" y="256032"/>
                </a:lnTo>
                <a:lnTo>
                  <a:pt x="101600" y="260604"/>
                </a:lnTo>
                <a:lnTo>
                  <a:pt x="114300" y="256032"/>
                </a:lnTo>
                <a:close/>
              </a:path>
              <a:path w="3962400" h="268604">
                <a:moveTo>
                  <a:pt x="101600" y="260604"/>
                </a:moveTo>
                <a:lnTo>
                  <a:pt x="88900" y="256032"/>
                </a:lnTo>
                <a:lnTo>
                  <a:pt x="88900" y="261112"/>
                </a:lnTo>
                <a:lnTo>
                  <a:pt x="101600" y="260604"/>
                </a:lnTo>
                <a:close/>
              </a:path>
              <a:path w="3962400" h="268604">
                <a:moveTo>
                  <a:pt x="139700" y="231648"/>
                </a:moveTo>
                <a:lnTo>
                  <a:pt x="101600" y="239268"/>
                </a:lnTo>
                <a:lnTo>
                  <a:pt x="114300" y="243840"/>
                </a:lnTo>
                <a:lnTo>
                  <a:pt x="114300" y="259588"/>
                </a:lnTo>
                <a:lnTo>
                  <a:pt x="127000" y="258572"/>
                </a:lnTo>
                <a:lnTo>
                  <a:pt x="127000" y="237744"/>
                </a:lnTo>
                <a:lnTo>
                  <a:pt x="139700" y="231648"/>
                </a:lnTo>
                <a:close/>
              </a:path>
              <a:path w="3962400" h="268604">
                <a:moveTo>
                  <a:pt x="114300" y="259588"/>
                </a:moveTo>
                <a:lnTo>
                  <a:pt x="114300" y="256032"/>
                </a:lnTo>
                <a:lnTo>
                  <a:pt x="101600" y="260604"/>
                </a:lnTo>
                <a:lnTo>
                  <a:pt x="114300" y="259588"/>
                </a:lnTo>
                <a:close/>
              </a:path>
              <a:path w="3962400" h="268604">
                <a:moveTo>
                  <a:pt x="152400" y="256540"/>
                </a:moveTo>
                <a:lnTo>
                  <a:pt x="152400" y="231648"/>
                </a:lnTo>
                <a:lnTo>
                  <a:pt x="139700" y="231648"/>
                </a:lnTo>
                <a:lnTo>
                  <a:pt x="127000" y="237744"/>
                </a:lnTo>
                <a:lnTo>
                  <a:pt x="127000" y="251460"/>
                </a:lnTo>
                <a:lnTo>
                  <a:pt x="139700" y="257556"/>
                </a:lnTo>
                <a:lnTo>
                  <a:pt x="152400" y="256540"/>
                </a:lnTo>
                <a:close/>
              </a:path>
              <a:path w="3962400" h="268604">
                <a:moveTo>
                  <a:pt x="139700" y="257556"/>
                </a:moveTo>
                <a:lnTo>
                  <a:pt x="127000" y="251460"/>
                </a:lnTo>
                <a:lnTo>
                  <a:pt x="127000" y="258572"/>
                </a:lnTo>
                <a:lnTo>
                  <a:pt x="139700" y="257556"/>
                </a:lnTo>
                <a:close/>
              </a:path>
              <a:path w="3962400" h="268604">
                <a:moveTo>
                  <a:pt x="177800" y="228600"/>
                </a:moveTo>
                <a:lnTo>
                  <a:pt x="139700" y="231648"/>
                </a:lnTo>
                <a:lnTo>
                  <a:pt x="152400" y="231648"/>
                </a:lnTo>
                <a:lnTo>
                  <a:pt x="152400" y="256540"/>
                </a:lnTo>
                <a:lnTo>
                  <a:pt x="165100" y="255524"/>
                </a:lnTo>
                <a:lnTo>
                  <a:pt x="165100" y="234696"/>
                </a:lnTo>
                <a:lnTo>
                  <a:pt x="177800" y="228600"/>
                </a:lnTo>
                <a:close/>
              </a:path>
              <a:path w="3962400" h="268604">
                <a:moveTo>
                  <a:pt x="152400" y="257556"/>
                </a:moveTo>
                <a:lnTo>
                  <a:pt x="152400" y="256540"/>
                </a:lnTo>
                <a:lnTo>
                  <a:pt x="139700" y="257556"/>
                </a:lnTo>
                <a:lnTo>
                  <a:pt x="152400" y="257556"/>
                </a:lnTo>
                <a:close/>
              </a:path>
              <a:path w="3962400" h="268604">
                <a:moveTo>
                  <a:pt x="190500" y="251460"/>
                </a:moveTo>
                <a:lnTo>
                  <a:pt x="190500" y="228600"/>
                </a:lnTo>
                <a:lnTo>
                  <a:pt x="177800" y="228600"/>
                </a:lnTo>
                <a:lnTo>
                  <a:pt x="165100" y="234696"/>
                </a:lnTo>
                <a:lnTo>
                  <a:pt x="165100" y="248412"/>
                </a:lnTo>
                <a:lnTo>
                  <a:pt x="177800" y="254508"/>
                </a:lnTo>
                <a:lnTo>
                  <a:pt x="177800" y="252984"/>
                </a:lnTo>
                <a:lnTo>
                  <a:pt x="190500" y="251460"/>
                </a:lnTo>
                <a:close/>
              </a:path>
              <a:path w="3962400" h="268604">
                <a:moveTo>
                  <a:pt x="177800" y="254508"/>
                </a:moveTo>
                <a:lnTo>
                  <a:pt x="165100" y="248412"/>
                </a:lnTo>
                <a:lnTo>
                  <a:pt x="165100" y="255524"/>
                </a:lnTo>
                <a:lnTo>
                  <a:pt x="177800" y="254508"/>
                </a:lnTo>
                <a:close/>
              </a:path>
              <a:path w="3962400" h="268604">
                <a:moveTo>
                  <a:pt x="215900" y="224028"/>
                </a:moveTo>
                <a:lnTo>
                  <a:pt x="177800" y="228600"/>
                </a:lnTo>
                <a:lnTo>
                  <a:pt x="190500" y="228600"/>
                </a:lnTo>
                <a:lnTo>
                  <a:pt x="190500" y="251460"/>
                </a:lnTo>
                <a:lnTo>
                  <a:pt x="203200" y="249936"/>
                </a:lnTo>
                <a:lnTo>
                  <a:pt x="203200" y="228600"/>
                </a:lnTo>
                <a:lnTo>
                  <a:pt x="215900" y="224028"/>
                </a:lnTo>
                <a:close/>
              </a:path>
              <a:path w="3962400" h="268604">
                <a:moveTo>
                  <a:pt x="190500" y="254508"/>
                </a:moveTo>
                <a:lnTo>
                  <a:pt x="190500" y="251460"/>
                </a:lnTo>
                <a:lnTo>
                  <a:pt x="177800" y="252984"/>
                </a:lnTo>
                <a:lnTo>
                  <a:pt x="177800" y="254508"/>
                </a:lnTo>
                <a:lnTo>
                  <a:pt x="190500" y="254508"/>
                </a:lnTo>
                <a:close/>
              </a:path>
              <a:path w="3962400" h="268604">
                <a:moveTo>
                  <a:pt x="228600" y="246888"/>
                </a:moveTo>
                <a:lnTo>
                  <a:pt x="228600" y="224028"/>
                </a:lnTo>
                <a:lnTo>
                  <a:pt x="215900" y="224028"/>
                </a:lnTo>
                <a:lnTo>
                  <a:pt x="203200" y="228600"/>
                </a:lnTo>
                <a:lnTo>
                  <a:pt x="203200" y="243840"/>
                </a:lnTo>
                <a:lnTo>
                  <a:pt x="215900" y="248412"/>
                </a:lnTo>
                <a:lnTo>
                  <a:pt x="228600" y="246888"/>
                </a:lnTo>
                <a:close/>
              </a:path>
              <a:path w="3962400" h="268604">
                <a:moveTo>
                  <a:pt x="215900" y="248412"/>
                </a:moveTo>
                <a:lnTo>
                  <a:pt x="203200" y="243840"/>
                </a:lnTo>
                <a:lnTo>
                  <a:pt x="203200" y="249936"/>
                </a:lnTo>
                <a:lnTo>
                  <a:pt x="215900" y="248412"/>
                </a:lnTo>
                <a:close/>
              </a:path>
              <a:path w="3962400" h="268604">
                <a:moveTo>
                  <a:pt x="266700" y="239268"/>
                </a:moveTo>
                <a:lnTo>
                  <a:pt x="266700" y="224028"/>
                </a:lnTo>
                <a:lnTo>
                  <a:pt x="254000" y="219456"/>
                </a:lnTo>
                <a:lnTo>
                  <a:pt x="215900" y="224028"/>
                </a:lnTo>
                <a:lnTo>
                  <a:pt x="228600" y="224028"/>
                </a:lnTo>
                <a:lnTo>
                  <a:pt x="228600" y="246888"/>
                </a:lnTo>
                <a:lnTo>
                  <a:pt x="241300" y="245364"/>
                </a:lnTo>
                <a:lnTo>
                  <a:pt x="241300" y="243840"/>
                </a:lnTo>
                <a:lnTo>
                  <a:pt x="254000" y="243840"/>
                </a:lnTo>
                <a:lnTo>
                  <a:pt x="266700" y="239268"/>
                </a:lnTo>
                <a:close/>
              </a:path>
              <a:path w="3962400" h="268604">
                <a:moveTo>
                  <a:pt x="228600" y="248412"/>
                </a:moveTo>
                <a:lnTo>
                  <a:pt x="228600" y="246888"/>
                </a:lnTo>
                <a:lnTo>
                  <a:pt x="215900" y="248412"/>
                </a:lnTo>
                <a:lnTo>
                  <a:pt x="228600" y="248412"/>
                </a:lnTo>
                <a:close/>
              </a:path>
              <a:path w="3962400" h="268604">
                <a:moveTo>
                  <a:pt x="254000" y="219456"/>
                </a:moveTo>
                <a:lnTo>
                  <a:pt x="241300" y="219456"/>
                </a:lnTo>
                <a:lnTo>
                  <a:pt x="241300" y="220980"/>
                </a:lnTo>
                <a:lnTo>
                  <a:pt x="254000" y="219456"/>
                </a:lnTo>
                <a:close/>
              </a:path>
              <a:path w="3962400" h="268604">
                <a:moveTo>
                  <a:pt x="254000" y="243840"/>
                </a:moveTo>
                <a:lnTo>
                  <a:pt x="241300" y="243840"/>
                </a:lnTo>
                <a:lnTo>
                  <a:pt x="241300" y="245364"/>
                </a:lnTo>
                <a:lnTo>
                  <a:pt x="254000" y="243840"/>
                </a:lnTo>
                <a:close/>
              </a:path>
              <a:path w="3962400" h="268604">
                <a:moveTo>
                  <a:pt x="292100" y="214884"/>
                </a:moveTo>
                <a:lnTo>
                  <a:pt x="254000" y="219456"/>
                </a:lnTo>
                <a:lnTo>
                  <a:pt x="266700" y="224028"/>
                </a:lnTo>
                <a:lnTo>
                  <a:pt x="266700" y="242316"/>
                </a:lnTo>
                <a:lnTo>
                  <a:pt x="279400" y="240792"/>
                </a:lnTo>
                <a:lnTo>
                  <a:pt x="279400" y="219456"/>
                </a:lnTo>
                <a:lnTo>
                  <a:pt x="292100" y="214884"/>
                </a:lnTo>
                <a:close/>
              </a:path>
              <a:path w="3962400" h="268604">
                <a:moveTo>
                  <a:pt x="266700" y="242316"/>
                </a:moveTo>
                <a:lnTo>
                  <a:pt x="266700" y="239268"/>
                </a:lnTo>
                <a:lnTo>
                  <a:pt x="254000" y="243840"/>
                </a:lnTo>
                <a:lnTo>
                  <a:pt x="266700" y="242316"/>
                </a:lnTo>
                <a:close/>
              </a:path>
              <a:path w="3962400" h="268604">
                <a:moveTo>
                  <a:pt x="304800" y="237236"/>
                </a:moveTo>
                <a:lnTo>
                  <a:pt x="304800" y="214884"/>
                </a:lnTo>
                <a:lnTo>
                  <a:pt x="292100" y="214884"/>
                </a:lnTo>
                <a:lnTo>
                  <a:pt x="279400" y="219456"/>
                </a:lnTo>
                <a:lnTo>
                  <a:pt x="279400" y="233172"/>
                </a:lnTo>
                <a:lnTo>
                  <a:pt x="292100" y="239268"/>
                </a:lnTo>
                <a:lnTo>
                  <a:pt x="304800" y="237236"/>
                </a:lnTo>
                <a:close/>
              </a:path>
              <a:path w="3962400" h="268604">
                <a:moveTo>
                  <a:pt x="292100" y="239268"/>
                </a:moveTo>
                <a:lnTo>
                  <a:pt x="279400" y="233172"/>
                </a:lnTo>
                <a:lnTo>
                  <a:pt x="279400" y="240792"/>
                </a:lnTo>
                <a:lnTo>
                  <a:pt x="292100" y="239268"/>
                </a:lnTo>
                <a:close/>
              </a:path>
              <a:path w="3962400" h="268604">
                <a:moveTo>
                  <a:pt x="326736" y="209342"/>
                </a:moveTo>
                <a:lnTo>
                  <a:pt x="292100" y="214884"/>
                </a:lnTo>
                <a:lnTo>
                  <a:pt x="304800" y="214884"/>
                </a:lnTo>
                <a:lnTo>
                  <a:pt x="304800" y="237236"/>
                </a:lnTo>
                <a:lnTo>
                  <a:pt x="317500" y="235204"/>
                </a:lnTo>
                <a:lnTo>
                  <a:pt x="317500" y="214884"/>
                </a:lnTo>
                <a:lnTo>
                  <a:pt x="326736" y="209342"/>
                </a:lnTo>
                <a:close/>
              </a:path>
              <a:path w="3962400" h="268604">
                <a:moveTo>
                  <a:pt x="304800" y="239268"/>
                </a:moveTo>
                <a:lnTo>
                  <a:pt x="304800" y="237236"/>
                </a:lnTo>
                <a:lnTo>
                  <a:pt x="292100" y="239268"/>
                </a:lnTo>
                <a:lnTo>
                  <a:pt x="304800" y="239268"/>
                </a:lnTo>
                <a:close/>
              </a:path>
              <a:path w="3962400" h="268604">
                <a:moveTo>
                  <a:pt x="342900" y="231648"/>
                </a:moveTo>
                <a:lnTo>
                  <a:pt x="342900" y="207264"/>
                </a:lnTo>
                <a:lnTo>
                  <a:pt x="337820" y="207264"/>
                </a:lnTo>
                <a:lnTo>
                  <a:pt x="330200" y="208788"/>
                </a:lnTo>
                <a:lnTo>
                  <a:pt x="326736" y="209342"/>
                </a:lnTo>
                <a:lnTo>
                  <a:pt x="317500" y="214884"/>
                </a:lnTo>
                <a:lnTo>
                  <a:pt x="317500" y="227076"/>
                </a:lnTo>
                <a:lnTo>
                  <a:pt x="330200" y="233172"/>
                </a:lnTo>
                <a:lnTo>
                  <a:pt x="342900" y="231648"/>
                </a:lnTo>
                <a:close/>
              </a:path>
              <a:path w="3962400" h="268604">
                <a:moveTo>
                  <a:pt x="330200" y="233172"/>
                </a:moveTo>
                <a:lnTo>
                  <a:pt x="317500" y="227076"/>
                </a:lnTo>
                <a:lnTo>
                  <a:pt x="317500" y="235204"/>
                </a:lnTo>
                <a:lnTo>
                  <a:pt x="330200" y="233172"/>
                </a:lnTo>
                <a:close/>
              </a:path>
              <a:path w="3962400" h="268604">
                <a:moveTo>
                  <a:pt x="337820" y="207264"/>
                </a:moveTo>
                <a:lnTo>
                  <a:pt x="330200" y="207264"/>
                </a:lnTo>
                <a:lnTo>
                  <a:pt x="326736" y="209342"/>
                </a:lnTo>
                <a:lnTo>
                  <a:pt x="330200" y="208788"/>
                </a:lnTo>
                <a:lnTo>
                  <a:pt x="337820" y="207264"/>
                </a:lnTo>
                <a:close/>
              </a:path>
              <a:path w="3962400" h="268604">
                <a:moveTo>
                  <a:pt x="342900" y="233172"/>
                </a:moveTo>
                <a:lnTo>
                  <a:pt x="342900" y="231648"/>
                </a:lnTo>
                <a:lnTo>
                  <a:pt x="330200" y="233172"/>
                </a:lnTo>
                <a:lnTo>
                  <a:pt x="342900" y="233172"/>
                </a:lnTo>
                <a:close/>
              </a:path>
              <a:path w="3962400" h="268604">
                <a:moveTo>
                  <a:pt x="381000" y="227076"/>
                </a:moveTo>
                <a:lnTo>
                  <a:pt x="368300" y="227076"/>
                </a:lnTo>
                <a:lnTo>
                  <a:pt x="368300" y="201168"/>
                </a:lnTo>
                <a:lnTo>
                  <a:pt x="337820" y="207264"/>
                </a:lnTo>
                <a:lnTo>
                  <a:pt x="342900" y="207264"/>
                </a:lnTo>
                <a:lnTo>
                  <a:pt x="342900" y="231648"/>
                </a:lnTo>
                <a:lnTo>
                  <a:pt x="368300" y="228600"/>
                </a:lnTo>
                <a:lnTo>
                  <a:pt x="368300" y="227076"/>
                </a:lnTo>
                <a:lnTo>
                  <a:pt x="381000" y="227076"/>
                </a:lnTo>
                <a:close/>
              </a:path>
              <a:path w="3962400" h="268604">
                <a:moveTo>
                  <a:pt x="419100" y="195072"/>
                </a:moveTo>
                <a:lnTo>
                  <a:pt x="368300" y="201168"/>
                </a:lnTo>
                <a:lnTo>
                  <a:pt x="381000" y="201168"/>
                </a:lnTo>
                <a:lnTo>
                  <a:pt x="393700" y="207264"/>
                </a:lnTo>
                <a:lnTo>
                  <a:pt x="393700" y="225044"/>
                </a:lnTo>
                <a:lnTo>
                  <a:pt x="406400" y="223012"/>
                </a:lnTo>
                <a:lnTo>
                  <a:pt x="406400" y="201168"/>
                </a:lnTo>
                <a:lnTo>
                  <a:pt x="419100" y="195072"/>
                </a:lnTo>
                <a:close/>
              </a:path>
              <a:path w="3962400" h="268604">
                <a:moveTo>
                  <a:pt x="393700" y="220980"/>
                </a:moveTo>
                <a:lnTo>
                  <a:pt x="393700" y="207264"/>
                </a:lnTo>
                <a:lnTo>
                  <a:pt x="381000" y="201168"/>
                </a:lnTo>
                <a:lnTo>
                  <a:pt x="368300" y="201168"/>
                </a:lnTo>
                <a:lnTo>
                  <a:pt x="381000" y="227076"/>
                </a:lnTo>
                <a:lnTo>
                  <a:pt x="393700" y="220980"/>
                </a:lnTo>
                <a:close/>
              </a:path>
              <a:path w="3962400" h="268604">
                <a:moveTo>
                  <a:pt x="393700" y="225044"/>
                </a:moveTo>
                <a:lnTo>
                  <a:pt x="393700" y="220980"/>
                </a:lnTo>
                <a:lnTo>
                  <a:pt x="381000" y="227076"/>
                </a:lnTo>
                <a:lnTo>
                  <a:pt x="393700" y="225044"/>
                </a:lnTo>
                <a:close/>
              </a:path>
              <a:path w="3962400" h="268604">
                <a:moveTo>
                  <a:pt x="431800" y="219456"/>
                </a:moveTo>
                <a:lnTo>
                  <a:pt x="431800" y="195072"/>
                </a:lnTo>
                <a:lnTo>
                  <a:pt x="419100" y="195072"/>
                </a:lnTo>
                <a:lnTo>
                  <a:pt x="406400" y="201168"/>
                </a:lnTo>
                <a:lnTo>
                  <a:pt x="406400" y="214884"/>
                </a:lnTo>
                <a:lnTo>
                  <a:pt x="419100" y="220980"/>
                </a:lnTo>
                <a:lnTo>
                  <a:pt x="431800" y="219456"/>
                </a:lnTo>
                <a:close/>
              </a:path>
              <a:path w="3962400" h="268604">
                <a:moveTo>
                  <a:pt x="419100" y="220980"/>
                </a:moveTo>
                <a:lnTo>
                  <a:pt x="406400" y="214884"/>
                </a:lnTo>
                <a:lnTo>
                  <a:pt x="406400" y="223012"/>
                </a:lnTo>
                <a:lnTo>
                  <a:pt x="419100" y="220980"/>
                </a:lnTo>
                <a:close/>
              </a:path>
              <a:path w="3962400" h="268604">
                <a:moveTo>
                  <a:pt x="482600" y="208788"/>
                </a:moveTo>
                <a:lnTo>
                  <a:pt x="482600" y="195072"/>
                </a:lnTo>
                <a:lnTo>
                  <a:pt x="469900" y="188976"/>
                </a:lnTo>
                <a:lnTo>
                  <a:pt x="419100" y="195072"/>
                </a:lnTo>
                <a:lnTo>
                  <a:pt x="431800" y="195072"/>
                </a:lnTo>
                <a:lnTo>
                  <a:pt x="431800" y="219456"/>
                </a:lnTo>
                <a:lnTo>
                  <a:pt x="457200" y="216408"/>
                </a:lnTo>
                <a:lnTo>
                  <a:pt x="457200" y="214884"/>
                </a:lnTo>
                <a:lnTo>
                  <a:pt x="469900" y="214884"/>
                </a:lnTo>
                <a:lnTo>
                  <a:pt x="482600" y="208788"/>
                </a:lnTo>
                <a:close/>
              </a:path>
              <a:path w="3962400" h="268604">
                <a:moveTo>
                  <a:pt x="431800" y="220980"/>
                </a:moveTo>
                <a:lnTo>
                  <a:pt x="431800" y="219456"/>
                </a:lnTo>
                <a:lnTo>
                  <a:pt x="419100" y="220980"/>
                </a:lnTo>
                <a:lnTo>
                  <a:pt x="431800" y="220980"/>
                </a:lnTo>
                <a:close/>
              </a:path>
              <a:path w="3962400" h="268604">
                <a:moveTo>
                  <a:pt x="469900" y="188976"/>
                </a:moveTo>
                <a:lnTo>
                  <a:pt x="457200" y="188976"/>
                </a:lnTo>
                <a:lnTo>
                  <a:pt x="457200" y="190500"/>
                </a:lnTo>
                <a:lnTo>
                  <a:pt x="469900" y="188976"/>
                </a:lnTo>
                <a:close/>
              </a:path>
              <a:path w="3962400" h="268604">
                <a:moveTo>
                  <a:pt x="469900" y="214884"/>
                </a:moveTo>
                <a:lnTo>
                  <a:pt x="457200" y="214884"/>
                </a:lnTo>
                <a:lnTo>
                  <a:pt x="457200" y="216408"/>
                </a:lnTo>
                <a:lnTo>
                  <a:pt x="469900" y="214884"/>
                </a:lnTo>
                <a:close/>
              </a:path>
              <a:path w="3962400" h="268604">
                <a:moveTo>
                  <a:pt x="533400" y="201168"/>
                </a:moveTo>
                <a:lnTo>
                  <a:pt x="533400" y="187452"/>
                </a:lnTo>
                <a:lnTo>
                  <a:pt x="520700" y="181356"/>
                </a:lnTo>
                <a:lnTo>
                  <a:pt x="469900" y="188976"/>
                </a:lnTo>
                <a:lnTo>
                  <a:pt x="482600" y="195072"/>
                </a:lnTo>
                <a:lnTo>
                  <a:pt x="482600" y="212598"/>
                </a:lnTo>
                <a:lnTo>
                  <a:pt x="508000" y="208026"/>
                </a:lnTo>
                <a:lnTo>
                  <a:pt x="508000" y="207264"/>
                </a:lnTo>
                <a:lnTo>
                  <a:pt x="512233" y="207264"/>
                </a:lnTo>
                <a:lnTo>
                  <a:pt x="520700" y="205740"/>
                </a:lnTo>
                <a:lnTo>
                  <a:pt x="524933" y="205232"/>
                </a:lnTo>
                <a:lnTo>
                  <a:pt x="533400" y="201168"/>
                </a:lnTo>
                <a:close/>
              </a:path>
              <a:path w="3962400" h="268604">
                <a:moveTo>
                  <a:pt x="482600" y="212598"/>
                </a:moveTo>
                <a:lnTo>
                  <a:pt x="482600" y="208788"/>
                </a:lnTo>
                <a:lnTo>
                  <a:pt x="469900" y="214884"/>
                </a:lnTo>
                <a:lnTo>
                  <a:pt x="482600" y="212598"/>
                </a:lnTo>
                <a:close/>
              </a:path>
              <a:path w="3962400" h="268604">
                <a:moveTo>
                  <a:pt x="520700" y="181356"/>
                </a:moveTo>
                <a:lnTo>
                  <a:pt x="508000" y="181356"/>
                </a:lnTo>
                <a:lnTo>
                  <a:pt x="508000" y="183261"/>
                </a:lnTo>
                <a:lnTo>
                  <a:pt x="520700" y="181356"/>
                </a:lnTo>
                <a:close/>
              </a:path>
              <a:path w="3962400" h="268604">
                <a:moveTo>
                  <a:pt x="512233" y="207264"/>
                </a:moveTo>
                <a:lnTo>
                  <a:pt x="508000" y="207264"/>
                </a:lnTo>
                <a:lnTo>
                  <a:pt x="508000" y="208026"/>
                </a:lnTo>
                <a:lnTo>
                  <a:pt x="512233" y="207264"/>
                </a:lnTo>
                <a:close/>
              </a:path>
              <a:path w="3962400" h="268604">
                <a:moveTo>
                  <a:pt x="524933" y="205232"/>
                </a:moveTo>
                <a:lnTo>
                  <a:pt x="520700" y="205740"/>
                </a:lnTo>
                <a:lnTo>
                  <a:pt x="512233" y="207264"/>
                </a:lnTo>
                <a:lnTo>
                  <a:pt x="520700" y="207264"/>
                </a:lnTo>
                <a:lnTo>
                  <a:pt x="524933" y="205232"/>
                </a:lnTo>
                <a:close/>
              </a:path>
              <a:path w="3962400" h="268604">
                <a:moveTo>
                  <a:pt x="584200" y="193548"/>
                </a:moveTo>
                <a:lnTo>
                  <a:pt x="584200" y="179832"/>
                </a:lnTo>
                <a:lnTo>
                  <a:pt x="571500" y="175260"/>
                </a:lnTo>
                <a:lnTo>
                  <a:pt x="520700" y="181356"/>
                </a:lnTo>
                <a:lnTo>
                  <a:pt x="533400" y="187452"/>
                </a:lnTo>
                <a:lnTo>
                  <a:pt x="533400" y="204216"/>
                </a:lnTo>
                <a:lnTo>
                  <a:pt x="558800" y="201168"/>
                </a:lnTo>
                <a:lnTo>
                  <a:pt x="558800" y="199644"/>
                </a:lnTo>
                <a:lnTo>
                  <a:pt x="571500" y="199644"/>
                </a:lnTo>
                <a:lnTo>
                  <a:pt x="584200" y="193548"/>
                </a:lnTo>
                <a:close/>
              </a:path>
              <a:path w="3962400" h="268604">
                <a:moveTo>
                  <a:pt x="533400" y="204216"/>
                </a:moveTo>
                <a:lnTo>
                  <a:pt x="533400" y="201168"/>
                </a:lnTo>
                <a:lnTo>
                  <a:pt x="524933" y="205232"/>
                </a:lnTo>
                <a:lnTo>
                  <a:pt x="533400" y="204216"/>
                </a:lnTo>
                <a:close/>
              </a:path>
              <a:path w="3962400" h="268604">
                <a:moveTo>
                  <a:pt x="571500" y="175260"/>
                </a:moveTo>
                <a:lnTo>
                  <a:pt x="558800" y="175260"/>
                </a:lnTo>
                <a:lnTo>
                  <a:pt x="558800" y="176784"/>
                </a:lnTo>
                <a:lnTo>
                  <a:pt x="571500" y="175260"/>
                </a:lnTo>
                <a:close/>
              </a:path>
              <a:path w="3962400" h="268604">
                <a:moveTo>
                  <a:pt x="571500" y="199644"/>
                </a:moveTo>
                <a:lnTo>
                  <a:pt x="558800" y="199644"/>
                </a:lnTo>
                <a:lnTo>
                  <a:pt x="558800" y="201168"/>
                </a:lnTo>
                <a:lnTo>
                  <a:pt x="571500" y="199644"/>
                </a:lnTo>
                <a:close/>
              </a:path>
              <a:path w="3962400" h="268604">
                <a:moveTo>
                  <a:pt x="622300" y="167640"/>
                </a:moveTo>
                <a:lnTo>
                  <a:pt x="571500" y="175260"/>
                </a:lnTo>
                <a:lnTo>
                  <a:pt x="584200" y="179832"/>
                </a:lnTo>
                <a:lnTo>
                  <a:pt x="584200" y="197739"/>
                </a:lnTo>
                <a:lnTo>
                  <a:pt x="609600" y="193929"/>
                </a:lnTo>
                <a:lnTo>
                  <a:pt x="609600" y="172212"/>
                </a:lnTo>
                <a:lnTo>
                  <a:pt x="622300" y="167640"/>
                </a:lnTo>
                <a:close/>
              </a:path>
              <a:path w="3962400" h="268604">
                <a:moveTo>
                  <a:pt x="584200" y="197739"/>
                </a:moveTo>
                <a:lnTo>
                  <a:pt x="584200" y="193548"/>
                </a:lnTo>
                <a:lnTo>
                  <a:pt x="571500" y="199644"/>
                </a:lnTo>
                <a:lnTo>
                  <a:pt x="584200" y="197739"/>
                </a:lnTo>
                <a:close/>
              </a:path>
              <a:path w="3962400" h="268604">
                <a:moveTo>
                  <a:pt x="635000" y="190195"/>
                </a:moveTo>
                <a:lnTo>
                  <a:pt x="635000" y="167640"/>
                </a:lnTo>
                <a:lnTo>
                  <a:pt x="622300" y="167640"/>
                </a:lnTo>
                <a:lnTo>
                  <a:pt x="609600" y="172212"/>
                </a:lnTo>
                <a:lnTo>
                  <a:pt x="609600" y="185928"/>
                </a:lnTo>
                <a:lnTo>
                  <a:pt x="622300" y="192024"/>
                </a:lnTo>
                <a:lnTo>
                  <a:pt x="635000" y="190195"/>
                </a:lnTo>
                <a:close/>
              </a:path>
              <a:path w="3962400" h="268604">
                <a:moveTo>
                  <a:pt x="622300" y="192024"/>
                </a:moveTo>
                <a:lnTo>
                  <a:pt x="609600" y="185928"/>
                </a:lnTo>
                <a:lnTo>
                  <a:pt x="609600" y="193929"/>
                </a:lnTo>
                <a:lnTo>
                  <a:pt x="622300" y="192024"/>
                </a:lnTo>
                <a:close/>
              </a:path>
              <a:path w="3962400" h="268604">
                <a:moveTo>
                  <a:pt x="685800" y="182880"/>
                </a:moveTo>
                <a:lnTo>
                  <a:pt x="673100" y="158496"/>
                </a:lnTo>
                <a:lnTo>
                  <a:pt x="622300" y="167640"/>
                </a:lnTo>
                <a:lnTo>
                  <a:pt x="635000" y="167640"/>
                </a:lnTo>
                <a:lnTo>
                  <a:pt x="635000" y="190195"/>
                </a:lnTo>
                <a:lnTo>
                  <a:pt x="673100" y="184708"/>
                </a:lnTo>
                <a:lnTo>
                  <a:pt x="673100" y="184404"/>
                </a:lnTo>
                <a:lnTo>
                  <a:pt x="675216" y="184404"/>
                </a:lnTo>
                <a:lnTo>
                  <a:pt x="685800" y="182880"/>
                </a:lnTo>
                <a:close/>
              </a:path>
              <a:path w="3962400" h="268604">
                <a:moveTo>
                  <a:pt x="635000" y="192024"/>
                </a:moveTo>
                <a:lnTo>
                  <a:pt x="635000" y="190195"/>
                </a:lnTo>
                <a:lnTo>
                  <a:pt x="622300" y="192024"/>
                </a:lnTo>
                <a:lnTo>
                  <a:pt x="635000" y="192024"/>
                </a:lnTo>
                <a:close/>
              </a:path>
              <a:path w="3962400" h="268604">
                <a:moveTo>
                  <a:pt x="749300" y="170688"/>
                </a:moveTo>
                <a:lnTo>
                  <a:pt x="749300" y="155448"/>
                </a:lnTo>
                <a:lnTo>
                  <a:pt x="736600" y="150876"/>
                </a:lnTo>
                <a:lnTo>
                  <a:pt x="673100" y="158496"/>
                </a:lnTo>
                <a:lnTo>
                  <a:pt x="685800" y="158496"/>
                </a:lnTo>
                <a:lnTo>
                  <a:pt x="698500" y="164592"/>
                </a:lnTo>
                <a:lnTo>
                  <a:pt x="698500" y="180975"/>
                </a:lnTo>
                <a:lnTo>
                  <a:pt x="723900" y="177165"/>
                </a:lnTo>
                <a:lnTo>
                  <a:pt x="723900" y="175260"/>
                </a:lnTo>
                <a:lnTo>
                  <a:pt x="736600" y="175260"/>
                </a:lnTo>
                <a:lnTo>
                  <a:pt x="749300" y="170688"/>
                </a:lnTo>
                <a:close/>
              </a:path>
              <a:path w="3962400" h="268604">
                <a:moveTo>
                  <a:pt x="698500" y="178308"/>
                </a:moveTo>
                <a:lnTo>
                  <a:pt x="698500" y="164592"/>
                </a:lnTo>
                <a:lnTo>
                  <a:pt x="685800" y="158496"/>
                </a:lnTo>
                <a:lnTo>
                  <a:pt x="673100" y="158496"/>
                </a:lnTo>
                <a:lnTo>
                  <a:pt x="685800" y="182880"/>
                </a:lnTo>
                <a:lnTo>
                  <a:pt x="690418" y="182187"/>
                </a:lnTo>
                <a:lnTo>
                  <a:pt x="698500" y="178308"/>
                </a:lnTo>
                <a:close/>
              </a:path>
              <a:path w="3962400" h="268604">
                <a:moveTo>
                  <a:pt x="675216" y="184404"/>
                </a:moveTo>
                <a:lnTo>
                  <a:pt x="673100" y="184404"/>
                </a:lnTo>
                <a:lnTo>
                  <a:pt x="673100" y="184708"/>
                </a:lnTo>
                <a:lnTo>
                  <a:pt x="675216" y="184404"/>
                </a:lnTo>
                <a:close/>
              </a:path>
              <a:path w="3962400" h="268604">
                <a:moveTo>
                  <a:pt x="690418" y="182187"/>
                </a:moveTo>
                <a:lnTo>
                  <a:pt x="685800" y="182880"/>
                </a:lnTo>
                <a:lnTo>
                  <a:pt x="675216" y="184404"/>
                </a:lnTo>
                <a:lnTo>
                  <a:pt x="685800" y="184404"/>
                </a:lnTo>
                <a:lnTo>
                  <a:pt x="690418" y="182187"/>
                </a:lnTo>
                <a:close/>
              </a:path>
              <a:path w="3962400" h="268604">
                <a:moveTo>
                  <a:pt x="698500" y="180975"/>
                </a:moveTo>
                <a:lnTo>
                  <a:pt x="698500" y="178308"/>
                </a:lnTo>
                <a:lnTo>
                  <a:pt x="690418" y="182187"/>
                </a:lnTo>
                <a:lnTo>
                  <a:pt x="698500" y="180975"/>
                </a:lnTo>
                <a:close/>
              </a:path>
              <a:path w="3962400" h="268604">
                <a:moveTo>
                  <a:pt x="736600" y="150876"/>
                </a:moveTo>
                <a:lnTo>
                  <a:pt x="723900" y="150876"/>
                </a:lnTo>
                <a:lnTo>
                  <a:pt x="723900" y="152400"/>
                </a:lnTo>
                <a:lnTo>
                  <a:pt x="736600" y="150876"/>
                </a:lnTo>
                <a:close/>
              </a:path>
              <a:path w="3962400" h="268604">
                <a:moveTo>
                  <a:pt x="736600" y="175260"/>
                </a:moveTo>
                <a:lnTo>
                  <a:pt x="723900" y="175260"/>
                </a:lnTo>
                <a:lnTo>
                  <a:pt x="723900" y="177165"/>
                </a:lnTo>
                <a:lnTo>
                  <a:pt x="736600" y="175260"/>
                </a:lnTo>
                <a:close/>
              </a:path>
              <a:path w="3962400" h="268604">
                <a:moveTo>
                  <a:pt x="787400" y="143256"/>
                </a:moveTo>
                <a:lnTo>
                  <a:pt x="736600" y="150876"/>
                </a:lnTo>
                <a:lnTo>
                  <a:pt x="749300" y="155448"/>
                </a:lnTo>
                <a:lnTo>
                  <a:pt x="749300" y="173355"/>
                </a:lnTo>
                <a:lnTo>
                  <a:pt x="774700" y="169545"/>
                </a:lnTo>
                <a:lnTo>
                  <a:pt x="774700" y="147828"/>
                </a:lnTo>
                <a:lnTo>
                  <a:pt x="787400" y="143256"/>
                </a:lnTo>
                <a:close/>
              </a:path>
              <a:path w="3962400" h="268604">
                <a:moveTo>
                  <a:pt x="749300" y="173355"/>
                </a:moveTo>
                <a:lnTo>
                  <a:pt x="749300" y="170688"/>
                </a:lnTo>
                <a:lnTo>
                  <a:pt x="736600" y="175260"/>
                </a:lnTo>
                <a:lnTo>
                  <a:pt x="749300" y="173355"/>
                </a:lnTo>
                <a:close/>
              </a:path>
              <a:path w="3962400" h="268604">
                <a:moveTo>
                  <a:pt x="800100" y="166116"/>
                </a:moveTo>
                <a:lnTo>
                  <a:pt x="800100" y="143256"/>
                </a:lnTo>
                <a:lnTo>
                  <a:pt x="787400" y="143256"/>
                </a:lnTo>
                <a:lnTo>
                  <a:pt x="774700" y="147828"/>
                </a:lnTo>
                <a:lnTo>
                  <a:pt x="774700" y="163068"/>
                </a:lnTo>
                <a:lnTo>
                  <a:pt x="787400" y="167640"/>
                </a:lnTo>
                <a:lnTo>
                  <a:pt x="800100" y="166116"/>
                </a:lnTo>
                <a:close/>
              </a:path>
              <a:path w="3962400" h="268604">
                <a:moveTo>
                  <a:pt x="787400" y="167640"/>
                </a:moveTo>
                <a:lnTo>
                  <a:pt x="774700" y="163068"/>
                </a:lnTo>
                <a:lnTo>
                  <a:pt x="774700" y="169545"/>
                </a:lnTo>
                <a:lnTo>
                  <a:pt x="787400" y="167640"/>
                </a:lnTo>
                <a:close/>
              </a:path>
              <a:path w="3962400" h="268604">
                <a:moveTo>
                  <a:pt x="863600" y="153924"/>
                </a:moveTo>
                <a:lnTo>
                  <a:pt x="863600" y="140208"/>
                </a:lnTo>
                <a:lnTo>
                  <a:pt x="853209" y="135220"/>
                </a:lnTo>
                <a:lnTo>
                  <a:pt x="850900" y="135636"/>
                </a:lnTo>
                <a:lnTo>
                  <a:pt x="787400" y="143256"/>
                </a:lnTo>
                <a:lnTo>
                  <a:pt x="800100" y="143256"/>
                </a:lnTo>
                <a:lnTo>
                  <a:pt x="800100" y="166116"/>
                </a:lnTo>
                <a:lnTo>
                  <a:pt x="838200" y="161544"/>
                </a:lnTo>
                <a:lnTo>
                  <a:pt x="838200" y="160020"/>
                </a:lnTo>
                <a:lnTo>
                  <a:pt x="850900" y="160020"/>
                </a:lnTo>
                <a:lnTo>
                  <a:pt x="863600" y="153924"/>
                </a:lnTo>
                <a:close/>
              </a:path>
              <a:path w="3962400" h="268604">
                <a:moveTo>
                  <a:pt x="800100" y="167640"/>
                </a:moveTo>
                <a:lnTo>
                  <a:pt x="800100" y="166116"/>
                </a:lnTo>
                <a:lnTo>
                  <a:pt x="787400" y="167640"/>
                </a:lnTo>
                <a:lnTo>
                  <a:pt x="800100" y="167640"/>
                </a:lnTo>
                <a:close/>
              </a:path>
              <a:path w="3962400" h="268604">
                <a:moveTo>
                  <a:pt x="853209" y="135220"/>
                </a:moveTo>
                <a:lnTo>
                  <a:pt x="850900" y="134112"/>
                </a:lnTo>
                <a:lnTo>
                  <a:pt x="838200" y="134112"/>
                </a:lnTo>
                <a:lnTo>
                  <a:pt x="838200" y="137160"/>
                </a:lnTo>
                <a:lnTo>
                  <a:pt x="850900" y="135636"/>
                </a:lnTo>
                <a:lnTo>
                  <a:pt x="853209" y="135220"/>
                </a:lnTo>
                <a:close/>
              </a:path>
              <a:path w="3962400" h="268604">
                <a:moveTo>
                  <a:pt x="850900" y="160020"/>
                </a:moveTo>
                <a:lnTo>
                  <a:pt x="838200" y="160020"/>
                </a:lnTo>
                <a:lnTo>
                  <a:pt x="838200" y="161544"/>
                </a:lnTo>
                <a:lnTo>
                  <a:pt x="850900" y="160020"/>
                </a:lnTo>
                <a:close/>
              </a:path>
              <a:path w="3962400" h="268604">
                <a:moveTo>
                  <a:pt x="863600" y="158191"/>
                </a:moveTo>
                <a:lnTo>
                  <a:pt x="863600" y="153924"/>
                </a:lnTo>
                <a:lnTo>
                  <a:pt x="850900" y="160020"/>
                </a:lnTo>
                <a:lnTo>
                  <a:pt x="863600" y="158191"/>
                </a:lnTo>
                <a:close/>
              </a:path>
              <a:path w="3962400" h="268604">
                <a:moveTo>
                  <a:pt x="914400" y="150876"/>
                </a:moveTo>
                <a:lnTo>
                  <a:pt x="901700" y="126492"/>
                </a:lnTo>
                <a:lnTo>
                  <a:pt x="853209" y="135220"/>
                </a:lnTo>
                <a:lnTo>
                  <a:pt x="863600" y="140208"/>
                </a:lnTo>
                <a:lnTo>
                  <a:pt x="863600" y="158191"/>
                </a:lnTo>
                <a:lnTo>
                  <a:pt x="901700" y="152704"/>
                </a:lnTo>
                <a:lnTo>
                  <a:pt x="901700" y="150876"/>
                </a:lnTo>
                <a:lnTo>
                  <a:pt x="914400" y="150876"/>
                </a:lnTo>
                <a:close/>
              </a:path>
              <a:path w="3962400" h="268604">
                <a:moveTo>
                  <a:pt x="912283" y="124968"/>
                </a:moveTo>
                <a:lnTo>
                  <a:pt x="901700" y="124968"/>
                </a:lnTo>
                <a:lnTo>
                  <a:pt x="901700" y="126492"/>
                </a:lnTo>
                <a:lnTo>
                  <a:pt x="912283" y="124968"/>
                </a:lnTo>
                <a:close/>
              </a:path>
              <a:path w="3962400" h="268604">
                <a:moveTo>
                  <a:pt x="914400" y="150876"/>
                </a:moveTo>
                <a:lnTo>
                  <a:pt x="914400" y="124968"/>
                </a:lnTo>
                <a:lnTo>
                  <a:pt x="912283" y="124968"/>
                </a:lnTo>
                <a:lnTo>
                  <a:pt x="901700" y="126492"/>
                </a:lnTo>
                <a:lnTo>
                  <a:pt x="914400" y="150876"/>
                </a:lnTo>
                <a:close/>
              </a:path>
              <a:path w="3962400" h="268604">
                <a:moveTo>
                  <a:pt x="914400" y="150876"/>
                </a:moveTo>
                <a:lnTo>
                  <a:pt x="901700" y="150876"/>
                </a:lnTo>
                <a:lnTo>
                  <a:pt x="901700" y="152704"/>
                </a:lnTo>
                <a:lnTo>
                  <a:pt x="914400" y="150876"/>
                </a:lnTo>
                <a:close/>
              </a:path>
              <a:path w="3962400" h="268604">
                <a:moveTo>
                  <a:pt x="977900" y="140208"/>
                </a:moveTo>
                <a:lnTo>
                  <a:pt x="977900" y="117348"/>
                </a:lnTo>
                <a:lnTo>
                  <a:pt x="965200" y="117348"/>
                </a:lnTo>
                <a:lnTo>
                  <a:pt x="912283" y="124968"/>
                </a:lnTo>
                <a:lnTo>
                  <a:pt x="914400" y="124968"/>
                </a:lnTo>
                <a:lnTo>
                  <a:pt x="914400" y="150876"/>
                </a:lnTo>
                <a:lnTo>
                  <a:pt x="952500" y="144018"/>
                </a:lnTo>
                <a:lnTo>
                  <a:pt x="952500" y="141732"/>
                </a:lnTo>
                <a:lnTo>
                  <a:pt x="965200" y="141732"/>
                </a:lnTo>
                <a:lnTo>
                  <a:pt x="977900" y="140208"/>
                </a:lnTo>
                <a:close/>
              </a:path>
              <a:path w="3962400" h="268604">
                <a:moveTo>
                  <a:pt x="965200" y="117348"/>
                </a:moveTo>
                <a:lnTo>
                  <a:pt x="952500" y="117348"/>
                </a:lnTo>
                <a:lnTo>
                  <a:pt x="952500" y="119176"/>
                </a:lnTo>
                <a:lnTo>
                  <a:pt x="965200" y="117348"/>
                </a:lnTo>
                <a:close/>
              </a:path>
              <a:path w="3962400" h="268604">
                <a:moveTo>
                  <a:pt x="965200" y="141732"/>
                </a:moveTo>
                <a:lnTo>
                  <a:pt x="952500" y="141732"/>
                </a:lnTo>
                <a:lnTo>
                  <a:pt x="952500" y="144018"/>
                </a:lnTo>
                <a:lnTo>
                  <a:pt x="965200" y="141732"/>
                </a:lnTo>
                <a:close/>
              </a:path>
              <a:path w="3962400" h="268604">
                <a:moveTo>
                  <a:pt x="1028700" y="134112"/>
                </a:moveTo>
                <a:lnTo>
                  <a:pt x="1016000" y="109728"/>
                </a:lnTo>
                <a:lnTo>
                  <a:pt x="965200" y="117348"/>
                </a:lnTo>
                <a:lnTo>
                  <a:pt x="977900" y="117348"/>
                </a:lnTo>
                <a:lnTo>
                  <a:pt x="977900" y="140208"/>
                </a:lnTo>
                <a:lnTo>
                  <a:pt x="1016000" y="135636"/>
                </a:lnTo>
                <a:lnTo>
                  <a:pt x="1016000" y="134112"/>
                </a:lnTo>
                <a:lnTo>
                  <a:pt x="1028700" y="134112"/>
                </a:lnTo>
                <a:close/>
              </a:path>
              <a:path w="3962400" h="268604">
                <a:moveTo>
                  <a:pt x="977900" y="141732"/>
                </a:moveTo>
                <a:lnTo>
                  <a:pt x="977900" y="140208"/>
                </a:lnTo>
                <a:lnTo>
                  <a:pt x="965200" y="141732"/>
                </a:lnTo>
                <a:lnTo>
                  <a:pt x="977900" y="141732"/>
                </a:lnTo>
                <a:close/>
              </a:path>
              <a:path w="3962400" h="268604">
                <a:moveTo>
                  <a:pt x="1026583" y="108204"/>
                </a:moveTo>
                <a:lnTo>
                  <a:pt x="1016000" y="108204"/>
                </a:lnTo>
                <a:lnTo>
                  <a:pt x="1016000" y="109728"/>
                </a:lnTo>
                <a:lnTo>
                  <a:pt x="1026583" y="108204"/>
                </a:lnTo>
                <a:close/>
              </a:path>
              <a:path w="3962400" h="268604">
                <a:moveTo>
                  <a:pt x="1041400" y="128016"/>
                </a:moveTo>
                <a:lnTo>
                  <a:pt x="1041400" y="114300"/>
                </a:lnTo>
                <a:lnTo>
                  <a:pt x="1028700" y="108204"/>
                </a:lnTo>
                <a:lnTo>
                  <a:pt x="1026583" y="108204"/>
                </a:lnTo>
                <a:lnTo>
                  <a:pt x="1016000" y="109728"/>
                </a:lnTo>
                <a:lnTo>
                  <a:pt x="1028700" y="134112"/>
                </a:lnTo>
                <a:lnTo>
                  <a:pt x="1041400" y="128016"/>
                </a:lnTo>
                <a:close/>
              </a:path>
              <a:path w="3962400" h="268604">
                <a:moveTo>
                  <a:pt x="1028700" y="134112"/>
                </a:moveTo>
                <a:lnTo>
                  <a:pt x="1016000" y="134112"/>
                </a:lnTo>
                <a:lnTo>
                  <a:pt x="1016000" y="135636"/>
                </a:lnTo>
                <a:lnTo>
                  <a:pt x="1028700" y="134112"/>
                </a:lnTo>
                <a:close/>
              </a:path>
              <a:path w="3962400" h="268604">
                <a:moveTo>
                  <a:pt x="1079500" y="100584"/>
                </a:moveTo>
                <a:lnTo>
                  <a:pt x="1026583" y="108204"/>
                </a:lnTo>
                <a:lnTo>
                  <a:pt x="1028700" y="108204"/>
                </a:lnTo>
                <a:lnTo>
                  <a:pt x="1041400" y="114300"/>
                </a:lnTo>
                <a:lnTo>
                  <a:pt x="1041400" y="131826"/>
                </a:lnTo>
                <a:lnTo>
                  <a:pt x="1066800" y="127254"/>
                </a:lnTo>
                <a:lnTo>
                  <a:pt x="1066800" y="105156"/>
                </a:lnTo>
                <a:lnTo>
                  <a:pt x="1079500" y="100584"/>
                </a:lnTo>
                <a:close/>
              </a:path>
              <a:path w="3962400" h="268604">
                <a:moveTo>
                  <a:pt x="1041400" y="131826"/>
                </a:moveTo>
                <a:lnTo>
                  <a:pt x="1041400" y="128016"/>
                </a:lnTo>
                <a:lnTo>
                  <a:pt x="1028700" y="134112"/>
                </a:lnTo>
                <a:lnTo>
                  <a:pt x="1041400" y="131826"/>
                </a:lnTo>
                <a:close/>
              </a:path>
              <a:path w="3962400" h="268604">
                <a:moveTo>
                  <a:pt x="1092200" y="123139"/>
                </a:moveTo>
                <a:lnTo>
                  <a:pt x="1092200" y="100584"/>
                </a:lnTo>
                <a:lnTo>
                  <a:pt x="1079500" y="100584"/>
                </a:lnTo>
                <a:lnTo>
                  <a:pt x="1066800" y="105156"/>
                </a:lnTo>
                <a:lnTo>
                  <a:pt x="1066800" y="118872"/>
                </a:lnTo>
                <a:lnTo>
                  <a:pt x="1079500" y="124968"/>
                </a:lnTo>
                <a:lnTo>
                  <a:pt x="1092200" y="123139"/>
                </a:lnTo>
                <a:close/>
              </a:path>
              <a:path w="3962400" h="268604">
                <a:moveTo>
                  <a:pt x="1079500" y="124968"/>
                </a:moveTo>
                <a:lnTo>
                  <a:pt x="1066800" y="118872"/>
                </a:lnTo>
                <a:lnTo>
                  <a:pt x="1066800" y="127254"/>
                </a:lnTo>
                <a:lnTo>
                  <a:pt x="1079500" y="124968"/>
                </a:lnTo>
                <a:close/>
              </a:path>
              <a:path w="3962400" h="268604">
                <a:moveTo>
                  <a:pt x="1155700" y="113995"/>
                </a:moveTo>
                <a:lnTo>
                  <a:pt x="1155700" y="91440"/>
                </a:lnTo>
                <a:lnTo>
                  <a:pt x="1143000" y="91440"/>
                </a:lnTo>
                <a:lnTo>
                  <a:pt x="1079500" y="100584"/>
                </a:lnTo>
                <a:lnTo>
                  <a:pt x="1092200" y="100584"/>
                </a:lnTo>
                <a:lnTo>
                  <a:pt x="1092200" y="123139"/>
                </a:lnTo>
                <a:lnTo>
                  <a:pt x="1130300" y="117652"/>
                </a:lnTo>
                <a:lnTo>
                  <a:pt x="1130300" y="115824"/>
                </a:lnTo>
                <a:lnTo>
                  <a:pt x="1143000" y="115824"/>
                </a:lnTo>
                <a:lnTo>
                  <a:pt x="1155700" y="113995"/>
                </a:lnTo>
                <a:close/>
              </a:path>
              <a:path w="3962400" h="268604">
                <a:moveTo>
                  <a:pt x="1092200" y="124968"/>
                </a:moveTo>
                <a:lnTo>
                  <a:pt x="1092200" y="123139"/>
                </a:lnTo>
                <a:lnTo>
                  <a:pt x="1079500" y="124968"/>
                </a:lnTo>
                <a:lnTo>
                  <a:pt x="1092200" y="124968"/>
                </a:lnTo>
                <a:close/>
              </a:path>
              <a:path w="3962400" h="268604">
                <a:moveTo>
                  <a:pt x="1143000" y="91440"/>
                </a:moveTo>
                <a:lnTo>
                  <a:pt x="1130300" y="91440"/>
                </a:lnTo>
                <a:lnTo>
                  <a:pt x="1130300" y="93268"/>
                </a:lnTo>
                <a:lnTo>
                  <a:pt x="1143000" y="91440"/>
                </a:lnTo>
                <a:close/>
              </a:path>
              <a:path w="3962400" h="268604">
                <a:moveTo>
                  <a:pt x="1143000" y="115824"/>
                </a:moveTo>
                <a:lnTo>
                  <a:pt x="1130300" y="115824"/>
                </a:lnTo>
                <a:lnTo>
                  <a:pt x="1130300" y="117652"/>
                </a:lnTo>
                <a:lnTo>
                  <a:pt x="1143000" y="115824"/>
                </a:lnTo>
                <a:close/>
              </a:path>
              <a:path w="3962400" h="268604">
                <a:moveTo>
                  <a:pt x="1219200" y="102108"/>
                </a:moveTo>
                <a:lnTo>
                  <a:pt x="1219200" y="88392"/>
                </a:lnTo>
                <a:lnTo>
                  <a:pt x="1208809" y="83404"/>
                </a:lnTo>
                <a:lnTo>
                  <a:pt x="1206500" y="83820"/>
                </a:lnTo>
                <a:lnTo>
                  <a:pt x="1143000" y="91440"/>
                </a:lnTo>
                <a:lnTo>
                  <a:pt x="1155700" y="91440"/>
                </a:lnTo>
                <a:lnTo>
                  <a:pt x="1155700" y="113995"/>
                </a:lnTo>
                <a:lnTo>
                  <a:pt x="1193800" y="108508"/>
                </a:lnTo>
                <a:lnTo>
                  <a:pt x="1193800" y="106680"/>
                </a:lnTo>
                <a:lnTo>
                  <a:pt x="1206500" y="106680"/>
                </a:lnTo>
                <a:lnTo>
                  <a:pt x="1219200" y="102108"/>
                </a:lnTo>
                <a:close/>
              </a:path>
              <a:path w="3962400" h="268604">
                <a:moveTo>
                  <a:pt x="1155700" y="115824"/>
                </a:moveTo>
                <a:lnTo>
                  <a:pt x="1155700" y="113995"/>
                </a:lnTo>
                <a:lnTo>
                  <a:pt x="1143000" y="115824"/>
                </a:lnTo>
                <a:lnTo>
                  <a:pt x="1155700" y="115824"/>
                </a:lnTo>
                <a:close/>
              </a:path>
              <a:path w="3962400" h="268604">
                <a:moveTo>
                  <a:pt x="1208809" y="83404"/>
                </a:moveTo>
                <a:lnTo>
                  <a:pt x="1206500" y="82296"/>
                </a:lnTo>
                <a:lnTo>
                  <a:pt x="1193800" y="82296"/>
                </a:lnTo>
                <a:lnTo>
                  <a:pt x="1193800" y="85344"/>
                </a:lnTo>
                <a:lnTo>
                  <a:pt x="1206500" y="83820"/>
                </a:lnTo>
                <a:lnTo>
                  <a:pt x="1208809" y="83404"/>
                </a:lnTo>
                <a:close/>
              </a:path>
              <a:path w="3962400" h="268604">
                <a:moveTo>
                  <a:pt x="1206500" y="106680"/>
                </a:moveTo>
                <a:lnTo>
                  <a:pt x="1193800" y="106680"/>
                </a:lnTo>
                <a:lnTo>
                  <a:pt x="1193800" y="108508"/>
                </a:lnTo>
                <a:lnTo>
                  <a:pt x="1206500" y="106680"/>
                </a:lnTo>
                <a:close/>
              </a:path>
              <a:path w="3962400" h="268604">
                <a:moveTo>
                  <a:pt x="1219200" y="105460"/>
                </a:moveTo>
                <a:lnTo>
                  <a:pt x="1219200" y="102108"/>
                </a:lnTo>
                <a:lnTo>
                  <a:pt x="1206500" y="106680"/>
                </a:lnTo>
                <a:lnTo>
                  <a:pt x="1219200" y="105460"/>
                </a:lnTo>
                <a:close/>
              </a:path>
              <a:path w="3962400" h="268604">
                <a:moveTo>
                  <a:pt x="1257300" y="74676"/>
                </a:moveTo>
                <a:lnTo>
                  <a:pt x="1208809" y="83404"/>
                </a:lnTo>
                <a:lnTo>
                  <a:pt x="1219200" y="88392"/>
                </a:lnTo>
                <a:lnTo>
                  <a:pt x="1219200" y="105460"/>
                </a:lnTo>
                <a:lnTo>
                  <a:pt x="1244600" y="103022"/>
                </a:lnTo>
                <a:lnTo>
                  <a:pt x="1244600" y="80772"/>
                </a:lnTo>
                <a:lnTo>
                  <a:pt x="1257300" y="74676"/>
                </a:lnTo>
                <a:close/>
              </a:path>
              <a:path w="3962400" h="268604">
                <a:moveTo>
                  <a:pt x="1270000" y="100584"/>
                </a:moveTo>
                <a:lnTo>
                  <a:pt x="1257300" y="74676"/>
                </a:lnTo>
                <a:lnTo>
                  <a:pt x="1244600" y="80772"/>
                </a:lnTo>
                <a:lnTo>
                  <a:pt x="1244600" y="94488"/>
                </a:lnTo>
                <a:lnTo>
                  <a:pt x="1257300" y="100584"/>
                </a:lnTo>
                <a:lnTo>
                  <a:pt x="1270000" y="100584"/>
                </a:lnTo>
                <a:close/>
              </a:path>
              <a:path w="3962400" h="268604">
                <a:moveTo>
                  <a:pt x="1270000" y="100584"/>
                </a:moveTo>
                <a:lnTo>
                  <a:pt x="1257300" y="100584"/>
                </a:lnTo>
                <a:lnTo>
                  <a:pt x="1244600" y="94488"/>
                </a:lnTo>
                <a:lnTo>
                  <a:pt x="1244600" y="103022"/>
                </a:lnTo>
                <a:lnTo>
                  <a:pt x="1270000" y="100584"/>
                </a:lnTo>
                <a:close/>
              </a:path>
              <a:path w="3962400" h="268604">
                <a:moveTo>
                  <a:pt x="1320800" y="67056"/>
                </a:moveTo>
                <a:lnTo>
                  <a:pt x="1257300" y="74676"/>
                </a:lnTo>
                <a:lnTo>
                  <a:pt x="1270000" y="74676"/>
                </a:lnTo>
                <a:lnTo>
                  <a:pt x="1282700" y="80772"/>
                </a:lnTo>
                <a:lnTo>
                  <a:pt x="1282700" y="98298"/>
                </a:lnTo>
                <a:lnTo>
                  <a:pt x="1308100" y="93726"/>
                </a:lnTo>
                <a:lnTo>
                  <a:pt x="1308100" y="71628"/>
                </a:lnTo>
                <a:lnTo>
                  <a:pt x="1320800" y="67056"/>
                </a:lnTo>
                <a:close/>
              </a:path>
              <a:path w="3962400" h="268604">
                <a:moveTo>
                  <a:pt x="1282700" y="94488"/>
                </a:moveTo>
                <a:lnTo>
                  <a:pt x="1282700" y="80772"/>
                </a:lnTo>
                <a:lnTo>
                  <a:pt x="1270000" y="74676"/>
                </a:lnTo>
                <a:lnTo>
                  <a:pt x="1257300" y="74676"/>
                </a:lnTo>
                <a:lnTo>
                  <a:pt x="1270000" y="100584"/>
                </a:lnTo>
                <a:lnTo>
                  <a:pt x="1282700" y="94488"/>
                </a:lnTo>
                <a:close/>
              </a:path>
              <a:path w="3962400" h="268604">
                <a:moveTo>
                  <a:pt x="1282700" y="98298"/>
                </a:moveTo>
                <a:lnTo>
                  <a:pt x="1282700" y="94488"/>
                </a:lnTo>
                <a:lnTo>
                  <a:pt x="1270000" y="100584"/>
                </a:lnTo>
                <a:lnTo>
                  <a:pt x="1282700" y="98298"/>
                </a:lnTo>
                <a:close/>
              </a:path>
              <a:path w="3962400" h="268604">
                <a:moveTo>
                  <a:pt x="1333500" y="90220"/>
                </a:moveTo>
                <a:lnTo>
                  <a:pt x="1333500" y="67056"/>
                </a:lnTo>
                <a:lnTo>
                  <a:pt x="1320800" y="67056"/>
                </a:lnTo>
                <a:lnTo>
                  <a:pt x="1308100" y="71628"/>
                </a:lnTo>
                <a:lnTo>
                  <a:pt x="1308100" y="86868"/>
                </a:lnTo>
                <a:lnTo>
                  <a:pt x="1320800" y="91440"/>
                </a:lnTo>
                <a:lnTo>
                  <a:pt x="1333500" y="90220"/>
                </a:lnTo>
                <a:close/>
              </a:path>
              <a:path w="3962400" h="268604">
                <a:moveTo>
                  <a:pt x="1320800" y="91440"/>
                </a:moveTo>
                <a:lnTo>
                  <a:pt x="1308100" y="86868"/>
                </a:lnTo>
                <a:lnTo>
                  <a:pt x="1308100" y="93726"/>
                </a:lnTo>
                <a:lnTo>
                  <a:pt x="1320800" y="91440"/>
                </a:lnTo>
                <a:close/>
              </a:path>
              <a:path w="3962400" h="268604">
                <a:moveTo>
                  <a:pt x="1384300" y="59436"/>
                </a:moveTo>
                <a:lnTo>
                  <a:pt x="1320800" y="67056"/>
                </a:lnTo>
                <a:lnTo>
                  <a:pt x="1333500" y="67056"/>
                </a:lnTo>
                <a:lnTo>
                  <a:pt x="1333500" y="90220"/>
                </a:lnTo>
                <a:lnTo>
                  <a:pt x="1371600" y="86563"/>
                </a:lnTo>
                <a:lnTo>
                  <a:pt x="1371600" y="65532"/>
                </a:lnTo>
                <a:lnTo>
                  <a:pt x="1384300" y="59436"/>
                </a:lnTo>
                <a:close/>
              </a:path>
              <a:path w="3962400" h="268604">
                <a:moveTo>
                  <a:pt x="1333500" y="91440"/>
                </a:moveTo>
                <a:lnTo>
                  <a:pt x="1333500" y="90220"/>
                </a:lnTo>
                <a:lnTo>
                  <a:pt x="1320800" y="91440"/>
                </a:lnTo>
                <a:lnTo>
                  <a:pt x="1333500" y="91440"/>
                </a:lnTo>
                <a:close/>
              </a:path>
              <a:path w="3962400" h="268604">
                <a:moveTo>
                  <a:pt x="1397000" y="83515"/>
                </a:moveTo>
                <a:lnTo>
                  <a:pt x="1397000" y="59436"/>
                </a:lnTo>
                <a:lnTo>
                  <a:pt x="1384300" y="59436"/>
                </a:lnTo>
                <a:lnTo>
                  <a:pt x="1371600" y="65532"/>
                </a:lnTo>
                <a:lnTo>
                  <a:pt x="1371600" y="77724"/>
                </a:lnTo>
                <a:lnTo>
                  <a:pt x="1384300" y="85344"/>
                </a:lnTo>
                <a:lnTo>
                  <a:pt x="1397000" y="83515"/>
                </a:lnTo>
                <a:close/>
              </a:path>
              <a:path w="3962400" h="268604">
                <a:moveTo>
                  <a:pt x="1384300" y="85344"/>
                </a:moveTo>
                <a:lnTo>
                  <a:pt x="1371600" y="77724"/>
                </a:lnTo>
                <a:lnTo>
                  <a:pt x="1371600" y="86563"/>
                </a:lnTo>
                <a:lnTo>
                  <a:pt x="1384300" y="85344"/>
                </a:lnTo>
                <a:close/>
              </a:path>
              <a:path w="3962400" h="268604">
                <a:moveTo>
                  <a:pt x="1460500" y="74676"/>
                </a:moveTo>
                <a:lnTo>
                  <a:pt x="1460500" y="51816"/>
                </a:lnTo>
                <a:lnTo>
                  <a:pt x="1447800" y="51816"/>
                </a:lnTo>
                <a:lnTo>
                  <a:pt x="1384300" y="59436"/>
                </a:lnTo>
                <a:lnTo>
                  <a:pt x="1397000" y="59436"/>
                </a:lnTo>
                <a:lnTo>
                  <a:pt x="1397000" y="83515"/>
                </a:lnTo>
                <a:lnTo>
                  <a:pt x="1435100" y="78028"/>
                </a:lnTo>
                <a:lnTo>
                  <a:pt x="1435100" y="76200"/>
                </a:lnTo>
                <a:lnTo>
                  <a:pt x="1447800" y="76200"/>
                </a:lnTo>
                <a:lnTo>
                  <a:pt x="1460500" y="74676"/>
                </a:lnTo>
                <a:close/>
              </a:path>
              <a:path w="3962400" h="268604">
                <a:moveTo>
                  <a:pt x="1397000" y="85344"/>
                </a:moveTo>
                <a:lnTo>
                  <a:pt x="1397000" y="83515"/>
                </a:lnTo>
                <a:lnTo>
                  <a:pt x="1384300" y="85344"/>
                </a:lnTo>
                <a:lnTo>
                  <a:pt x="1397000" y="85344"/>
                </a:lnTo>
                <a:close/>
              </a:path>
              <a:path w="3962400" h="268604">
                <a:moveTo>
                  <a:pt x="1447800" y="51816"/>
                </a:moveTo>
                <a:lnTo>
                  <a:pt x="1435100" y="51816"/>
                </a:lnTo>
                <a:lnTo>
                  <a:pt x="1435100" y="53340"/>
                </a:lnTo>
                <a:lnTo>
                  <a:pt x="1447800" y="51816"/>
                </a:lnTo>
                <a:close/>
              </a:path>
              <a:path w="3962400" h="268604">
                <a:moveTo>
                  <a:pt x="1447800" y="76200"/>
                </a:moveTo>
                <a:lnTo>
                  <a:pt x="1435100" y="76200"/>
                </a:lnTo>
                <a:lnTo>
                  <a:pt x="1435100" y="78028"/>
                </a:lnTo>
                <a:lnTo>
                  <a:pt x="1447800" y="76200"/>
                </a:lnTo>
                <a:close/>
              </a:path>
              <a:path w="3962400" h="268604">
                <a:moveTo>
                  <a:pt x="1511300" y="44196"/>
                </a:moveTo>
                <a:lnTo>
                  <a:pt x="1447800" y="51816"/>
                </a:lnTo>
                <a:lnTo>
                  <a:pt x="1460500" y="51816"/>
                </a:lnTo>
                <a:lnTo>
                  <a:pt x="1460500" y="74676"/>
                </a:lnTo>
                <a:lnTo>
                  <a:pt x="1498600" y="70104"/>
                </a:lnTo>
                <a:lnTo>
                  <a:pt x="1498600" y="48768"/>
                </a:lnTo>
                <a:lnTo>
                  <a:pt x="1511300" y="44196"/>
                </a:lnTo>
                <a:close/>
              </a:path>
              <a:path w="3962400" h="268604">
                <a:moveTo>
                  <a:pt x="1460500" y="76200"/>
                </a:moveTo>
                <a:lnTo>
                  <a:pt x="1460500" y="74676"/>
                </a:lnTo>
                <a:lnTo>
                  <a:pt x="1447800" y="76200"/>
                </a:lnTo>
                <a:lnTo>
                  <a:pt x="1460500" y="76200"/>
                </a:lnTo>
                <a:close/>
              </a:path>
              <a:path w="3962400" h="268604">
                <a:moveTo>
                  <a:pt x="1524000" y="67360"/>
                </a:moveTo>
                <a:lnTo>
                  <a:pt x="1524000" y="44196"/>
                </a:lnTo>
                <a:lnTo>
                  <a:pt x="1511300" y="44196"/>
                </a:lnTo>
                <a:lnTo>
                  <a:pt x="1498600" y="48768"/>
                </a:lnTo>
                <a:lnTo>
                  <a:pt x="1498600" y="64008"/>
                </a:lnTo>
                <a:lnTo>
                  <a:pt x="1511300" y="68580"/>
                </a:lnTo>
                <a:lnTo>
                  <a:pt x="1524000" y="67360"/>
                </a:lnTo>
                <a:close/>
              </a:path>
              <a:path w="3962400" h="268604">
                <a:moveTo>
                  <a:pt x="1511300" y="68580"/>
                </a:moveTo>
                <a:lnTo>
                  <a:pt x="1498600" y="64008"/>
                </a:lnTo>
                <a:lnTo>
                  <a:pt x="1498600" y="70104"/>
                </a:lnTo>
                <a:lnTo>
                  <a:pt x="1511300" y="68580"/>
                </a:lnTo>
                <a:close/>
              </a:path>
              <a:path w="3962400" h="268604">
                <a:moveTo>
                  <a:pt x="1574800" y="38100"/>
                </a:moveTo>
                <a:lnTo>
                  <a:pt x="1511300" y="44196"/>
                </a:lnTo>
                <a:lnTo>
                  <a:pt x="1524000" y="44196"/>
                </a:lnTo>
                <a:lnTo>
                  <a:pt x="1524000" y="67360"/>
                </a:lnTo>
                <a:lnTo>
                  <a:pt x="1562100" y="63703"/>
                </a:lnTo>
                <a:lnTo>
                  <a:pt x="1562100" y="42672"/>
                </a:lnTo>
                <a:lnTo>
                  <a:pt x="1574800" y="38100"/>
                </a:lnTo>
                <a:close/>
              </a:path>
              <a:path w="3962400" h="268604">
                <a:moveTo>
                  <a:pt x="1524000" y="68580"/>
                </a:moveTo>
                <a:lnTo>
                  <a:pt x="1524000" y="67360"/>
                </a:lnTo>
                <a:lnTo>
                  <a:pt x="1511300" y="68580"/>
                </a:lnTo>
                <a:lnTo>
                  <a:pt x="1524000" y="68580"/>
                </a:lnTo>
                <a:close/>
              </a:path>
              <a:path w="3962400" h="268604">
                <a:moveTo>
                  <a:pt x="1587500" y="61264"/>
                </a:moveTo>
                <a:lnTo>
                  <a:pt x="1587500" y="38100"/>
                </a:lnTo>
                <a:lnTo>
                  <a:pt x="1574800" y="38100"/>
                </a:lnTo>
                <a:lnTo>
                  <a:pt x="1562100" y="42672"/>
                </a:lnTo>
                <a:lnTo>
                  <a:pt x="1562100" y="57912"/>
                </a:lnTo>
                <a:lnTo>
                  <a:pt x="1574800" y="62484"/>
                </a:lnTo>
                <a:lnTo>
                  <a:pt x="1587500" y="61264"/>
                </a:lnTo>
                <a:close/>
              </a:path>
              <a:path w="3962400" h="268604">
                <a:moveTo>
                  <a:pt x="1574800" y="62484"/>
                </a:moveTo>
                <a:lnTo>
                  <a:pt x="1562100" y="57912"/>
                </a:lnTo>
                <a:lnTo>
                  <a:pt x="1562100" y="63703"/>
                </a:lnTo>
                <a:lnTo>
                  <a:pt x="1574800" y="62484"/>
                </a:lnTo>
                <a:close/>
              </a:path>
              <a:path w="3962400" h="268604">
                <a:moveTo>
                  <a:pt x="1638300" y="30480"/>
                </a:moveTo>
                <a:lnTo>
                  <a:pt x="1574800" y="38100"/>
                </a:lnTo>
                <a:lnTo>
                  <a:pt x="1587500" y="38100"/>
                </a:lnTo>
                <a:lnTo>
                  <a:pt x="1587500" y="61264"/>
                </a:lnTo>
                <a:lnTo>
                  <a:pt x="1625600" y="57607"/>
                </a:lnTo>
                <a:lnTo>
                  <a:pt x="1625600" y="36576"/>
                </a:lnTo>
                <a:lnTo>
                  <a:pt x="1638300" y="30480"/>
                </a:lnTo>
                <a:close/>
              </a:path>
              <a:path w="3962400" h="268604">
                <a:moveTo>
                  <a:pt x="1587500" y="62484"/>
                </a:moveTo>
                <a:lnTo>
                  <a:pt x="1587500" y="61264"/>
                </a:lnTo>
                <a:lnTo>
                  <a:pt x="1574800" y="62484"/>
                </a:lnTo>
                <a:lnTo>
                  <a:pt x="1587500" y="62484"/>
                </a:lnTo>
                <a:close/>
              </a:path>
              <a:path w="3962400" h="268604">
                <a:moveTo>
                  <a:pt x="1651000" y="55372"/>
                </a:moveTo>
                <a:lnTo>
                  <a:pt x="1651000" y="30480"/>
                </a:lnTo>
                <a:lnTo>
                  <a:pt x="1638300" y="30480"/>
                </a:lnTo>
                <a:lnTo>
                  <a:pt x="1625600" y="36576"/>
                </a:lnTo>
                <a:lnTo>
                  <a:pt x="1625600" y="50292"/>
                </a:lnTo>
                <a:lnTo>
                  <a:pt x="1638300" y="56388"/>
                </a:lnTo>
                <a:lnTo>
                  <a:pt x="1651000" y="55372"/>
                </a:lnTo>
                <a:close/>
              </a:path>
              <a:path w="3962400" h="268604">
                <a:moveTo>
                  <a:pt x="1638300" y="56388"/>
                </a:moveTo>
                <a:lnTo>
                  <a:pt x="1625600" y="50292"/>
                </a:lnTo>
                <a:lnTo>
                  <a:pt x="1625600" y="57607"/>
                </a:lnTo>
                <a:lnTo>
                  <a:pt x="1638300" y="56388"/>
                </a:lnTo>
                <a:close/>
              </a:path>
              <a:path w="3962400" h="268604">
                <a:moveTo>
                  <a:pt x="1714500" y="50292"/>
                </a:moveTo>
                <a:lnTo>
                  <a:pt x="1701800" y="50292"/>
                </a:lnTo>
                <a:lnTo>
                  <a:pt x="1701800" y="24384"/>
                </a:lnTo>
                <a:lnTo>
                  <a:pt x="1638300" y="30480"/>
                </a:lnTo>
                <a:lnTo>
                  <a:pt x="1651000" y="30480"/>
                </a:lnTo>
                <a:lnTo>
                  <a:pt x="1651000" y="55372"/>
                </a:lnTo>
                <a:lnTo>
                  <a:pt x="1701800" y="51308"/>
                </a:lnTo>
                <a:lnTo>
                  <a:pt x="1701800" y="50292"/>
                </a:lnTo>
                <a:lnTo>
                  <a:pt x="1714500" y="50292"/>
                </a:lnTo>
                <a:close/>
              </a:path>
              <a:path w="3962400" h="268604">
                <a:moveTo>
                  <a:pt x="1651000" y="56388"/>
                </a:moveTo>
                <a:lnTo>
                  <a:pt x="1651000" y="55372"/>
                </a:lnTo>
                <a:lnTo>
                  <a:pt x="1638300" y="56388"/>
                </a:lnTo>
                <a:lnTo>
                  <a:pt x="1651000" y="56388"/>
                </a:lnTo>
                <a:close/>
              </a:path>
              <a:path w="3962400" h="268604">
                <a:moveTo>
                  <a:pt x="1790700" y="38100"/>
                </a:moveTo>
                <a:lnTo>
                  <a:pt x="1790700" y="24384"/>
                </a:lnTo>
                <a:lnTo>
                  <a:pt x="1778000" y="18288"/>
                </a:lnTo>
                <a:lnTo>
                  <a:pt x="1701800" y="24384"/>
                </a:lnTo>
                <a:lnTo>
                  <a:pt x="1714500" y="24384"/>
                </a:lnTo>
                <a:lnTo>
                  <a:pt x="1727200" y="30480"/>
                </a:lnTo>
                <a:lnTo>
                  <a:pt x="1727200" y="49072"/>
                </a:lnTo>
                <a:lnTo>
                  <a:pt x="1765300" y="45415"/>
                </a:lnTo>
                <a:lnTo>
                  <a:pt x="1765300" y="44196"/>
                </a:lnTo>
                <a:lnTo>
                  <a:pt x="1778000" y="44196"/>
                </a:lnTo>
                <a:lnTo>
                  <a:pt x="1790700" y="38100"/>
                </a:lnTo>
                <a:close/>
              </a:path>
              <a:path w="3962400" h="268604">
                <a:moveTo>
                  <a:pt x="1727200" y="44196"/>
                </a:moveTo>
                <a:lnTo>
                  <a:pt x="1727200" y="30480"/>
                </a:lnTo>
                <a:lnTo>
                  <a:pt x="1714500" y="24384"/>
                </a:lnTo>
                <a:lnTo>
                  <a:pt x="1701800" y="24384"/>
                </a:lnTo>
                <a:lnTo>
                  <a:pt x="1714500" y="50292"/>
                </a:lnTo>
                <a:lnTo>
                  <a:pt x="1727200" y="44196"/>
                </a:lnTo>
                <a:close/>
              </a:path>
              <a:path w="3962400" h="268604">
                <a:moveTo>
                  <a:pt x="1727200" y="49072"/>
                </a:moveTo>
                <a:lnTo>
                  <a:pt x="1727200" y="44196"/>
                </a:lnTo>
                <a:lnTo>
                  <a:pt x="1714500" y="50292"/>
                </a:lnTo>
                <a:lnTo>
                  <a:pt x="1727200" y="49072"/>
                </a:lnTo>
                <a:close/>
              </a:path>
              <a:path w="3962400" h="268604">
                <a:moveTo>
                  <a:pt x="1778000" y="18288"/>
                </a:moveTo>
                <a:lnTo>
                  <a:pt x="1765300" y="18288"/>
                </a:lnTo>
                <a:lnTo>
                  <a:pt x="1765300" y="19304"/>
                </a:lnTo>
                <a:lnTo>
                  <a:pt x="1778000" y="18288"/>
                </a:lnTo>
                <a:close/>
              </a:path>
              <a:path w="3962400" h="268604">
                <a:moveTo>
                  <a:pt x="1778000" y="44196"/>
                </a:moveTo>
                <a:lnTo>
                  <a:pt x="1765300" y="44196"/>
                </a:lnTo>
                <a:lnTo>
                  <a:pt x="1765300" y="45415"/>
                </a:lnTo>
                <a:lnTo>
                  <a:pt x="1778000" y="44196"/>
                </a:lnTo>
                <a:close/>
              </a:path>
              <a:path w="3962400" h="268604">
                <a:moveTo>
                  <a:pt x="1841500" y="13716"/>
                </a:moveTo>
                <a:lnTo>
                  <a:pt x="1778000" y="18288"/>
                </a:lnTo>
                <a:lnTo>
                  <a:pt x="1790700" y="24384"/>
                </a:lnTo>
                <a:lnTo>
                  <a:pt x="1790700" y="43281"/>
                </a:lnTo>
                <a:lnTo>
                  <a:pt x="1828800" y="40538"/>
                </a:lnTo>
                <a:lnTo>
                  <a:pt x="1828800" y="19812"/>
                </a:lnTo>
                <a:lnTo>
                  <a:pt x="1841500" y="13716"/>
                </a:lnTo>
                <a:close/>
              </a:path>
              <a:path w="3962400" h="268604">
                <a:moveTo>
                  <a:pt x="1790700" y="43281"/>
                </a:moveTo>
                <a:lnTo>
                  <a:pt x="1790700" y="38100"/>
                </a:lnTo>
                <a:lnTo>
                  <a:pt x="1778000" y="44196"/>
                </a:lnTo>
                <a:lnTo>
                  <a:pt x="1790700" y="43281"/>
                </a:lnTo>
                <a:close/>
              </a:path>
              <a:path w="3962400" h="268604">
                <a:moveTo>
                  <a:pt x="1854200" y="38862"/>
                </a:moveTo>
                <a:lnTo>
                  <a:pt x="1854200" y="13716"/>
                </a:lnTo>
                <a:lnTo>
                  <a:pt x="1841500" y="13716"/>
                </a:lnTo>
                <a:lnTo>
                  <a:pt x="1828800" y="19812"/>
                </a:lnTo>
                <a:lnTo>
                  <a:pt x="1828800" y="33528"/>
                </a:lnTo>
                <a:lnTo>
                  <a:pt x="1841500" y="39624"/>
                </a:lnTo>
                <a:lnTo>
                  <a:pt x="1854200" y="38862"/>
                </a:lnTo>
                <a:close/>
              </a:path>
              <a:path w="3962400" h="268604">
                <a:moveTo>
                  <a:pt x="1841500" y="39624"/>
                </a:moveTo>
                <a:lnTo>
                  <a:pt x="1828800" y="33528"/>
                </a:lnTo>
                <a:lnTo>
                  <a:pt x="1828800" y="40538"/>
                </a:lnTo>
                <a:lnTo>
                  <a:pt x="1841500" y="39624"/>
                </a:lnTo>
                <a:close/>
              </a:path>
              <a:path w="3962400" h="268604">
                <a:moveTo>
                  <a:pt x="1905000" y="9144"/>
                </a:moveTo>
                <a:lnTo>
                  <a:pt x="1841500" y="13716"/>
                </a:lnTo>
                <a:lnTo>
                  <a:pt x="1854200" y="13716"/>
                </a:lnTo>
                <a:lnTo>
                  <a:pt x="1854200" y="38862"/>
                </a:lnTo>
                <a:lnTo>
                  <a:pt x="1892300" y="36576"/>
                </a:lnTo>
                <a:lnTo>
                  <a:pt x="1892300" y="15240"/>
                </a:lnTo>
                <a:lnTo>
                  <a:pt x="1905000" y="9144"/>
                </a:lnTo>
                <a:close/>
              </a:path>
              <a:path w="3962400" h="268604">
                <a:moveTo>
                  <a:pt x="1854200" y="39624"/>
                </a:moveTo>
                <a:lnTo>
                  <a:pt x="1854200" y="38862"/>
                </a:lnTo>
                <a:lnTo>
                  <a:pt x="1841500" y="39624"/>
                </a:lnTo>
                <a:lnTo>
                  <a:pt x="1854200" y="39624"/>
                </a:lnTo>
                <a:close/>
              </a:path>
              <a:path w="3962400" h="268604">
                <a:moveTo>
                  <a:pt x="1917700" y="35052"/>
                </a:moveTo>
                <a:lnTo>
                  <a:pt x="1905000" y="9144"/>
                </a:lnTo>
                <a:lnTo>
                  <a:pt x="1892300" y="15240"/>
                </a:lnTo>
                <a:lnTo>
                  <a:pt x="1892300" y="28956"/>
                </a:lnTo>
                <a:lnTo>
                  <a:pt x="1905000" y="35052"/>
                </a:lnTo>
                <a:lnTo>
                  <a:pt x="1917700" y="35052"/>
                </a:lnTo>
                <a:close/>
              </a:path>
              <a:path w="3962400" h="268604">
                <a:moveTo>
                  <a:pt x="1917700" y="35052"/>
                </a:moveTo>
                <a:lnTo>
                  <a:pt x="1905000" y="35052"/>
                </a:lnTo>
                <a:lnTo>
                  <a:pt x="1892300" y="28956"/>
                </a:lnTo>
                <a:lnTo>
                  <a:pt x="1892300" y="36576"/>
                </a:lnTo>
                <a:lnTo>
                  <a:pt x="1917700" y="35052"/>
                </a:lnTo>
                <a:close/>
              </a:path>
              <a:path w="3962400" h="268604">
                <a:moveTo>
                  <a:pt x="1993900" y="24384"/>
                </a:moveTo>
                <a:lnTo>
                  <a:pt x="1993900" y="10668"/>
                </a:lnTo>
                <a:lnTo>
                  <a:pt x="1981200" y="4572"/>
                </a:lnTo>
                <a:lnTo>
                  <a:pt x="1905000" y="9144"/>
                </a:lnTo>
                <a:lnTo>
                  <a:pt x="1917700" y="9144"/>
                </a:lnTo>
                <a:lnTo>
                  <a:pt x="1917700" y="35052"/>
                </a:lnTo>
                <a:lnTo>
                  <a:pt x="1968500" y="31394"/>
                </a:lnTo>
                <a:lnTo>
                  <a:pt x="1968500" y="30480"/>
                </a:lnTo>
                <a:lnTo>
                  <a:pt x="1981200" y="30480"/>
                </a:lnTo>
                <a:lnTo>
                  <a:pt x="1993900" y="24384"/>
                </a:lnTo>
                <a:close/>
              </a:path>
              <a:path w="3962400" h="268604">
                <a:moveTo>
                  <a:pt x="1917700" y="35052"/>
                </a:moveTo>
                <a:lnTo>
                  <a:pt x="1917700" y="9144"/>
                </a:lnTo>
                <a:lnTo>
                  <a:pt x="1905000" y="9144"/>
                </a:lnTo>
                <a:lnTo>
                  <a:pt x="1917700" y="35052"/>
                </a:lnTo>
                <a:close/>
              </a:path>
              <a:path w="3962400" h="268604">
                <a:moveTo>
                  <a:pt x="1981200" y="4572"/>
                </a:moveTo>
                <a:lnTo>
                  <a:pt x="1968500" y="4572"/>
                </a:lnTo>
                <a:lnTo>
                  <a:pt x="1968500" y="5334"/>
                </a:lnTo>
                <a:lnTo>
                  <a:pt x="1981200" y="4572"/>
                </a:lnTo>
                <a:close/>
              </a:path>
              <a:path w="3962400" h="268604">
                <a:moveTo>
                  <a:pt x="1981200" y="30480"/>
                </a:moveTo>
                <a:lnTo>
                  <a:pt x="1968500" y="30480"/>
                </a:lnTo>
                <a:lnTo>
                  <a:pt x="1968500" y="31394"/>
                </a:lnTo>
                <a:lnTo>
                  <a:pt x="1981200" y="30480"/>
                </a:lnTo>
                <a:close/>
              </a:path>
              <a:path w="3962400" h="268604">
                <a:moveTo>
                  <a:pt x="2057400" y="22860"/>
                </a:moveTo>
                <a:lnTo>
                  <a:pt x="2057400" y="9144"/>
                </a:lnTo>
                <a:lnTo>
                  <a:pt x="2044700" y="3048"/>
                </a:lnTo>
                <a:lnTo>
                  <a:pt x="1981200" y="4572"/>
                </a:lnTo>
                <a:lnTo>
                  <a:pt x="1993900" y="10668"/>
                </a:lnTo>
                <a:lnTo>
                  <a:pt x="1993900" y="29870"/>
                </a:lnTo>
                <a:lnTo>
                  <a:pt x="2044700" y="27432"/>
                </a:lnTo>
                <a:lnTo>
                  <a:pt x="2048042" y="27351"/>
                </a:lnTo>
                <a:lnTo>
                  <a:pt x="2057400" y="22860"/>
                </a:lnTo>
                <a:close/>
              </a:path>
              <a:path w="3962400" h="268604">
                <a:moveTo>
                  <a:pt x="1993900" y="29870"/>
                </a:moveTo>
                <a:lnTo>
                  <a:pt x="1993900" y="24384"/>
                </a:lnTo>
                <a:lnTo>
                  <a:pt x="1981200" y="30480"/>
                </a:lnTo>
                <a:lnTo>
                  <a:pt x="1993900" y="29870"/>
                </a:lnTo>
                <a:close/>
              </a:path>
              <a:path w="3962400" h="268604">
                <a:moveTo>
                  <a:pt x="2044700" y="3048"/>
                </a:moveTo>
                <a:lnTo>
                  <a:pt x="2032000" y="3048"/>
                </a:lnTo>
                <a:lnTo>
                  <a:pt x="2032000" y="3352"/>
                </a:lnTo>
                <a:lnTo>
                  <a:pt x="2044700" y="3048"/>
                </a:lnTo>
                <a:close/>
              </a:path>
              <a:path w="3962400" h="268604">
                <a:moveTo>
                  <a:pt x="2048042" y="27351"/>
                </a:moveTo>
                <a:lnTo>
                  <a:pt x="2044700" y="27432"/>
                </a:lnTo>
                <a:lnTo>
                  <a:pt x="2032000" y="28041"/>
                </a:lnTo>
                <a:lnTo>
                  <a:pt x="2032000" y="28956"/>
                </a:lnTo>
                <a:lnTo>
                  <a:pt x="2044700" y="28956"/>
                </a:lnTo>
                <a:lnTo>
                  <a:pt x="2048042" y="27351"/>
                </a:lnTo>
                <a:close/>
              </a:path>
              <a:path w="3962400" h="268604">
                <a:moveTo>
                  <a:pt x="2108200" y="0"/>
                </a:moveTo>
                <a:lnTo>
                  <a:pt x="2044700" y="3048"/>
                </a:lnTo>
                <a:lnTo>
                  <a:pt x="2057400" y="9144"/>
                </a:lnTo>
                <a:lnTo>
                  <a:pt x="2057400" y="27127"/>
                </a:lnTo>
                <a:lnTo>
                  <a:pt x="2095500" y="26212"/>
                </a:lnTo>
                <a:lnTo>
                  <a:pt x="2095500" y="6096"/>
                </a:lnTo>
                <a:lnTo>
                  <a:pt x="2108200" y="0"/>
                </a:lnTo>
                <a:close/>
              </a:path>
              <a:path w="3962400" h="268604">
                <a:moveTo>
                  <a:pt x="2057400" y="27127"/>
                </a:moveTo>
                <a:lnTo>
                  <a:pt x="2057400" y="22860"/>
                </a:lnTo>
                <a:lnTo>
                  <a:pt x="2048042" y="27351"/>
                </a:lnTo>
                <a:lnTo>
                  <a:pt x="2057400" y="27127"/>
                </a:lnTo>
                <a:close/>
              </a:path>
              <a:path w="3962400" h="268604">
                <a:moveTo>
                  <a:pt x="2171700" y="0"/>
                </a:moveTo>
                <a:lnTo>
                  <a:pt x="2108200" y="0"/>
                </a:lnTo>
                <a:lnTo>
                  <a:pt x="2095500" y="6096"/>
                </a:lnTo>
                <a:lnTo>
                  <a:pt x="2095500" y="19812"/>
                </a:lnTo>
                <a:lnTo>
                  <a:pt x="2108200" y="25908"/>
                </a:lnTo>
                <a:lnTo>
                  <a:pt x="2159000" y="24688"/>
                </a:lnTo>
                <a:lnTo>
                  <a:pt x="2159000" y="4572"/>
                </a:lnTo>
                <a:lnTo>
                  <a:pt x="2171700" y="0"/>
                </a:lnTo>
                <a:close/>
              </a:path>
              <a:path w="3962400" h="268604">
                <a:moveTo>
                  <a:pt x="2108200" y="25908"/>
                </a:moveTo>
                <a:lnTo>
                  <a:pt x="2095500" y="19812"/>
                </a:lnTo>
                <a:lnTo>
                  <a:pt x="2095500" y="26212"/>
                </a:lnTo>
                <a:lnTo>
                  <a:pt x="2108200" y="25908"/>
                </a:lnTo>
                <a:close/>
              </a:path>
              <a:path w="3962400" h="268604">
                <a:moveTo>
                  <a:pt x="2120900" y="25908"/>
                </a:moveTo>
                <a:lnTo>
                  <a:pt x="2120900" y="25603"/>
                </a:lnTo>
                <a:lnTo>
                  <a:pt x="2108200" y="25908"/>
                </a:lnTo>
                <a:lnTo>
                  <a:pt x="2120900" y="25908"/>
                </a:lnTo>
                <a:close/>
              </a:path>
              <a:path w="3962400" h="268604">
                <a:moveTo>
                  <a:pt x="2260600" y="19812"/>
                </a:moveTo>
                <a:lnTo>
                  <a:pt x="2260600" y="4572"/>
                </a:lnTo>
                <a:lnTo>
                  <a:pt x="2247900" y="0"/>
                </a:lnTo>
                <a:lnTo>
                  <a:pt x="2171700" y="0"/>
                </a:lnTo>
                <a:lnTo>
                  <a:pt x="2159000" y="4572"/>
                </a:lnTo>
                <a:lnTo>
                  <a:pt x="2159000" y="19812"/>
                </a:lnTo>
                <a:lnTo>
                  <a:pt x="2171700" y="24384"/>
                </a:lnTo>
                <a:lnTo>
                  <a:pt x="2247900" y="24384"/>
                </a:lnTo>
                <a:lnTo>
                  <a:pt x="2260600" y="19812"/>
                </a:lnTo>
                <a:close/>
              </a:path>
              <a:path w="3962400" h="268604">
                <a:moveTo>
                  <a:pt x="2171700" y="24384"/>
                </a:moveTo>
                <a:lnTo>
                  <a:pt x="2159000" y="19812"/>
                </a:lnTo>
                <a:lnTo>
                  <a:pt x="2159000" y="24688"/>
                </a:lnTo>
                <a:lnTo>
                  <a:pt x="2171700" y="24384"/>
                </a:lnTo>
                <a:close/>
              </a:path>
              <a:path w="3962400" h="268604">
                <a:moveTo>
                  <a:pt x="2324100" y="19812"/>
                </a:moveTo>
                <a:lnTo>
                  <a:pt x="2324100" y="4572"/>
                </a:lnTo>
                <a:lnTo>
                  <a:pt x="2311400" y="0"/>
                </a:lnTo>
                <a:lnTo>
                  <a:pt x="2247900" y="0"/>
                </a:lnTo>
                <a:lnTo>
                  <a:pt x="2260600" y="4572"/>
                </a:lnTo>
                <a:lnTo>
                  <a:pt x="2260600" y="24384"/>
                </a:lnTo>
                <a:lnTo>
                  <a:pt x="2311400" y="24384"/>
                </a:lnTo>
                <a:lnTo>
                  <a:pt x="2324100" y="19812"/>
                </a:lnTo>
                <a:close/>
              </a:path>
              <a:path w="3962400" h="268604">
                <a:moveTo>
                  <a:pt x="2260600" y="24384"/>
                </a:moveTo>
                <a:lnTo>
                  <a:pt x="2260600" y="19812"/>
                </a:lnTo>
                <a:lnTo>
                  <a:pt x="2247900" y="24384"/>
                </a:lnTo>
                <a:lnTo>
                  <a:pt x="2260600" y="24384"/>
                </a:lnTo>
                <a:close/>
              </a:path>
              <a:path w="3962400" h="268604">
                <a:moveTo>
                  <a:pt x="2374900" y="1524"/>
                </a:moveTo>
                <a:lnTo>
                  <a:pt x="2311400" y="0"/>
                </a:lnTo>
                <a:lnTo>
                  <a:pt x="2324100" y="4572"/>
                </a:lnTo>
                <a:lnTo>
                  <a:pt x="2324100" y="24688"/>
                </a:lnTo>
                <a:lnTo>
                  <a:pt x="2362200" y="25603"/>
                </a:lnTo>
                <a:lnTo>
                  <a:pt x="2362200" y="7620"/>
                </a:lnTo>
                <a:lnTo>
                  <a:pt x="2374900" y="1524"/>
                </a:lnTo>
                <a:close/>
              </a:path>
              <a:path w="3962400" h="268604">
                <a:moveTo>
                  <a:pt x="2324100" y="24688"/>
                </a:moveTo>
                <a:lnTo>
                  <a:pt x="2324100" y="19812"/>
                </a:lnTo>
                <a:lnTo>
                  <a:pt x="2311400" y="24384"/>
                </a:lnTo>
                <a:lnTo>
                  <a:pt x="2324100" y="24688"/>
                </a:lnTo>
                <a:close/>
              </a:path>
              <a:path w="3962400" h="268604">
                <a:moveTo>
                  <a:pt x="2438400" y="3048"/>
                </a:moveTo>
                <a:lnTo>
                  <a:pt x="2374900" y="1524"/>
                </a:lnTo>
                <a:lnTo>
                  <a:pt x="2362200" y="7620"/>
                </a:lnTo>
                <a:lnTo>
                  <a:pt x="2362200" y="21336"/>
                </a:lnTo>
                <a:lnTo>
                  <a:pt x="2374900" y="25908"/>
                </a:lnTo>
                <a:lnTo>
                  <a:pt x="2387600" y="25908"/>
                </a:lnTo>
                <a:lnTo>
                  <a:pt x="2387600" y="26212"/>
                </a:lnTo>
                <a:lnTo>
                  <a:pt x="2425700" y="27127"/>
                </a:lnTo>
                <a:lnTo>
                  <a:pt x="2425700" y="9144"/>
                </a:lnTo>
                <a:lnTo>
                  <a:pt x="2438400" y="3048"/>
                </a:lnTo>
                <a:close/>
              </a:path>
              <a:path w="3962400" h="268604">
                <a:moveTo>
                  <a:pt x="2374900" y="25908"/>
                </a:moveTo>
                <a:lnTo>
                  <a:pt x="2362200" y="21336"/>
                </a:lnTo>
                <a:lnTo>
                  <a:pt x="2362200" y="25603"/>
                </a:lnTo>
                <a:lnTo>
                  <a:pt x="2374900" y="25908"/>
                </a:lnTo>
                <a:close/>
              </a:path>
              <a:path w="3962400" h="268604">
                <a:moveTo>
                  <a:pt x="2387600" y="1828"/>
                </a:moveTo>
                <a:lnTo>
                  <a:pt x="2387600" y="1524"/>
                </a:lnTo>
                <a:lnTo>
                  <a:pt x="2374900" y="1524"/>
                </a:lnTo>
                <a:lnTo>
                  <a:pt x="2387600" y="1828"/>
                </a:lnTo>
                <a:close/>
              </a:path>
              <a:path w="3962400" h="268604">
                <a:moveTo>
                  <a:pt x="2387600" y="26212"/>
                </a:moveTo>
                <a:lnTo>
                  <a:pt x="2387600" y="25908"/>
                </a:lnTo>
                <a:lnTo>
                  <a:pt x="2374900" y="25908"/>
                </a:lnTo>
                <a:lnTo>
                  <a:pt x="2387600" y="26212"/>
                </a:lnTo>
                <a:close/>
              </a:path>
              <a:path w="3962400" h="268604">
                <a:moveTo>
                  <a:pt x="2451100" y="3048"/>
                </a:moveTo>
                <a:lnTo>
                  <a:pt x="2438400" y="3048"/>
                </a:lnTo>
                <a:lnTo>
                  <a:pt x="2425700" y="9144"/>
                </a:lnTo>
                <a:lnTo>
                  <a:pt x="2425700" y="22860"/>
                </a:lnTo>
                <a:lnTo>
                  <a:pt x="2438400" y="27432"/>
                </a:lnTo>
                <a:lnTo>
                  <a:pt x="2451100" y="3048"/>
                </a:lnTo>
                <a:close/>
              </a:path>
              <a:path w="3962400" h="268604">
                <a:moveTo>
                  <a:pt x="2438400" y="27432"/>
                </a:moveTo>
                <a:lnTo>
                  <a:pt x="2425700" y="22860"/>
                </a:lnTo>
                <a:lnTo>
                  <a:pt x="2425700" y="27127"/>
                </a:lnTo>
                <a:lnTo>
                  <a:pt x="2438400" y="27432"/>
                </a:lnTo>
                <a:close/>
              </a:path>
              <a:path w="3962400" h="268604">
                <a:moveTo>
                  <a:pt x="2463800" y="22860"/>
                </a:moveTo>
                <a:lnTo>
                  <a:pt x="2463800" y="9144"/>
                </a:lnTo>
                <a:lnTo>
                  <a:pt x="2451100" y="3048"/>
                </a:lnTo>
                <a:lnTo>
                  <a:pt x="2438400" y="27432"/>
                </a:lnTo>
                <a:lnTo>
                  <a:pt x="2451100" y="27432"/>
                </a:lnTo>
                <a:lnTo>
                  <a:pt x="2463800" y="22860"/>
                </a:lnTo>
                <a:close/>
              </a:path>
              <a:path w="3962400" h="268604">
                <a:moveTo>
                  <a:pt x="2463800" y="28448"/>
                </a:moveTo>
                <a:lnTo>
                  <a:pt x="2463800" y="22860"/>
                </a:lnTo>
                <a:lnTo>
                  <a:pt x="2451100" y="27432"/>
                </a:lnTo>
                <a:lnTo>
                  <a:pt x="2438400" y="27432"/>
                </a:lnTo>
                <a:lnTo>
                  <a:pt x="2463800" y="28448"/>
                </a:lnTo>
                <a:close/>
              </a:path>
              <a:path w="3962400" h="268604">
                <a:moveTo>
                  <a:pt x="2514600" y="6096"/>
                </a:moveTo>
                <a:lnTo>
                  <a:pt x="2451100" y="3048"/>
                </a:lnTo>
                <a:lnTo>
                  <a:pt x="2463800" y="9144"/>
                </a:lnTo>
                <a:lnTo>
                  <a:pt x="2463800" y="28448"/>
                </a:lnTo>
                <a:lnTo>
                  <a:pt x="2501900" y="29972"/>
                </a:lnTo>
                <a:lnTo>
                  <a:pt x="2501900" y="6096"/>
                </a:lnTo>
                <a:lnTo>
                  <a:pt x="2514600" y="6096"/>
                </a:lnTo>
                <a:close/>
              </a:path>
              <a:path w="3962400" h="268604">
                <a:moveTo>
                  <a:pt x="2527300" y="25908"/>
                </a:moveTo>
                <a:lnTo>
                  <a:pt x="2527300" y="12192"/>
                </a:lnTo>
                <a:lnTo>
                  <a:pt x="2514600" y="6096"/>
                </a:lnTo>
                <a:lnTo>
                  <a:pt x="2501900" y="6096"/>
                </a:lnTo>
                <a:lnTo>
                  <a:pt x="2501900" y="29972"/>
                </a:lnTo>
                <a:lnTo>
                  <a:pt x="2514600" y="30480"/>
                </a:lnTo>
                <a:lnTo>
                  <a:pt x="2527300" y="25908"/>
                </a:lnTo>
                <a:close/>
              </a:path>
              <a:path w="3962400" h="268604">
                <a:moveTo>
                  <a:pt x="2514600" y="30480"/>
                </a:moveTo>
                <a:lnTo>
                  <a:pt x="2501900" y="29972"/>
                </a:lnTo>
                <a:lnTo>
                  <a:pt x="2501900" y="30480"/>
                </a:lnTo>
                <a:lnTo>
                  <a:pt x="2514600" y="30480"/>
                </a:lnTo>
                <a:close/>
              </a:path>
              <a:path w="3962400" h="268604">
                <a:moveTo>
                  <a:pt x="2578100" y="7620"/>
                </a:moveTo>
                <a:lnTo>
                  <a:pt x="2514600" y="6096"/>
                </a:lnTo>
                <a:lnTo>
                  <a:pt x="2527300" y="12192"/>
                </a:lnTo>
                <a:lnTo>
                  <a:pt x="2527300" y="31089"/>
                </a:lnTo>
                <a:lnTo>
                  <a:pt x="2565400" y="32918"/>
                </a:lnTo>
                <a:lnTo>
                  <a:pt x="2565400" y="13716"/>
                </a:lnTo>
                <a:lnTo>
                  <a:pt x="2578100" y="7620"/>
                </a:lnTo>
                <a:close/>
              </a:path>
              <a:path w="3962400" h="268604">
                <a:moveTo>
                  <a:pt x="2527300" y="31089"/>
                </a:moveTo>
                <a:lnTo>
                  <a:pt x="2527300" y="25908"/>
                </a:lnTo>
                <a:lnTo>
                  <a:pt x="2514600" y="30480"/>
                </a:lnTo>
                <a:lnTo>
                  <a:pt x="2527300" y="31089"/>
                </a:lnTo>
                <a:close/>
              </a:path>
              <a:path w="3962400" h="268604">
                <a:moveTo>
                  <a:pt x="2654300" y="10668"/>
                </a:moveTo>
                <a:lnTo>
                  <a:pt x="2578100" y="7620"/>
                </a:lnTo>
                <a:lnTo>
                  <a:pt x="2565400" y="13716"/>
                </a:lnTo>
                <a:lnTo>
                  <a:pt x="2565400" y="27432"/>
                </a:lnTo>
                <a:lnTo>
                  <a:pt x="2578100" y="33528"/>
                </a:lnTo>
                <a:lnTo>
                  <a:pt x="2590800" y="33528"/>
                </a:lnTo>
                <a:lnTo>
                  <a:pt x="2590800" y="33782"/>
                </a:lnTo>
                <a:lnTo>
                  <a:pt x="2641600" y="34798"/>
                </a:lnTo>
                <a:lnTo>
                  <a:pt x="2641600" y="10668"/>
                </a:lnTo>
                <a:lnTo>
                  <a:pt x="2654300" y="10668"/>
                </a:lnTo>
                <a:close/>
              </a:path>
              <a:path w="3962400" h="268604">
                <a:moveTo>
                  <a:pt x="2578100" y="33528"/>
                </a:moveTo>
                <a:lnTo>
                  <a:pt x="2565400" y="27432"/>
                </a:lnTo>
                <a:lnTo>
                  <a:pt x="2565400" y="32918"/>
                </a:lnTo>
                <a:lnTo>
                  <a:pt x="2578100" y="33528"/>
                </a:lnTo>
                <a:close/>
              </a:path>
              <a:path w="3962400" h="268604">
                <a:moveTo>
                  <a:pt x="2590800" y="8128"/>
                </a:moveTo>
                <a:lnTo>
                  <a:pt x="2590800" y="7620"/>
                </a:lnTo>
                <a:lnTo>
                  <a:pt x="2578100" y="7620"/>
                </a:lnTo>
                <a:lnTo>
                  <a:pt x="2590800" y="8128"/>
                </a:lnTo>
                <a:close/>
              </a:path>
              <a:path w="3962400" h="268604">
                <a:moveTo>
                  <a:pt x="2590800" y="33782"/>
                </a:moveTo>
                <a:lnTo>
                  <a:pt x="2590800" y="33528"/>
                </a:lnTo>
                <a:lnTo>
                  <a:pt x="2578100" y="33528"/>
                </a:lnTo>
                <a:lnTo>
                  <a:pt x="2590800" y="33782"/>
                </a:lnTo>
                <a:close/>
              </a:path>
              <a:path w="3962400" h="268604">
                <a:moveTo>
                  <a:pt x="2667000" y="28956"/>
                </a:moveTo>
                <a:lnTo>
                  <a:pt x="2667000" y="15240"/>
                </a:lnTo>
                <a:lnTo>
                  <a:pt x="2654300" y="10668"/>
                </a:lnTo>
                <a:lnTo>
                  <a:pt x="2641600" y="10668"/>
                </a:lnTo>
                <a:lnTo>
                  <a:pt x="2641600" y="34798"/>
                </a:lnTo>
                <a:lnTo>
                  <a:pt x="2654300" y="35052"/>
                </a:lnTo>
                <a:lnTo>
                  <a:pt x="2667000" y="28956"/>
                </a:lnTo>
                <a:close/>
              </a:path>
              <a:path w="3962400" h="268604">
                <a:moveTo>
                  <a:pt x="2654300" y="35052"/>
                </a:moveTo>
                <a:lnTo>
                  <a:pt x="2641600" y="34798"/>
                </a:lnTo>
                <a:lnTo>
                  <a:pt x="2641600" y="35052"/>
                </a:lnTo>
                <a:lnTo>
                  <a:pt x="2654300" y="35052"/>
                </a:lnTo>
                <a:close/>
              </a:path>
              <a:path w="3962400" h="268604">
                <a:moveTo>
                  <a:pt x="2717800" y="12192"/>
                </a:moveTo>
                <a:lnTo>
                  <a:pt x="2654300" y="10668"/>
                </a:lnTo>
                <a:lnTo>
                  <a:pt x="2667000" y="15240"/>
                </a:lnTo>
                <a:lnTo>
                  <a:pt x="2667000" y="35661"/>
                </a:lnTo>
                <a:lnTo>
                  <a:pt x="2705100" y="37490"/>
                </a:lnTo>
                <a:lnTo>
                  <a:pt x="2705100" y="18288"/>
                </a:lnTo>
                <a:lnTo>
                  <a:pt x="2717800" y="12192"/>
                </a:lnTo>
                <a:close/>
              </a:path>
              <a:path w="3962400" h="268604">
                <a:moveTo>
                  <a:pt x="2667000" y="35661"/>
                </a:moveTo>
                <a:lnTo>
                  <a:pt x="2667000" y="28956"/>
                </a:lnTo>
                <a:lnTo>
                  <a:pt x="2654300" y="35052"/>
                </a:lnTo>
                <a:lnTo>
                  <a:pt x="2667000" y="35661"/>
                </a:lnTo>
                <a:close/>
              </a:path>
              <a:path w="3962400" h="268604">
                <a:moveTo>
                  <a:pt x="2794000" y="15240"/>
                </a:moveTo>
                <a:lnTo>
                  <a:pt x="2717800" y="12192"/>
                </a:lnTo>
                <a:lnTo>
                  <a:pt x="2705100" y="18288"/>
                </a:lnTo>
                <a:lnTo>
                  <a:pt x="2705100" y="30480"/>
                </a:lnTo>
                <a:lnTo>
                  <a:pt x="2717800" y="38100"/>
                </a:lnTo>
                <a:lnTo>
                  <a:pt x="2730500" y="38100"/>
                </a:lnTo>
                <a:lnTo>
                  <a:pt x="2730500" y="38354"/>
                </a:lnTo>
                <a:lnTo>
                  <a:pt x="2781300" y="39370"/>
                </a:lnTo>
                <a:lnTo>
                  <a:pt x="2781300" y="15240"/>
                </a:lnTo>
                <a:lnTo>
                  <a:pt x="2794000" y="15240"/>
                </a:lnTo>
                <a:close/>
              </a:path>
              <a:path w="3962400" h="268604">
                <a:moveTo>
                  <a:pt x="2717800" y="38100"/>
                </a:moveTo>
                <a:lnTo>
                  <a:pt x="2705100" y="30480"/>
                </a:lnTo>
                <a:lnTo>
                  <a:pt x="2705100" y="37490"/>
                </a:lnTo>
                <a:lnTo>
                  <a:pt x="2717800" y="38100"/>
                </a:lnTo>
                <a:close/>
              </a:path>
              <a:path w="3962400" h="268604">
                <a:moveTo>
                  <a:pt x="2730500" y="12700"/>
                </a:moveTo>
                <a:lnTo>
                  <a:pt x="2730500" y="12192"/>
                </a:lnTo>
                <a:lnTo>
                  <a:pt x="2717800" y="12192"/>
                </a:lnTo>
                <a:lnTo>
                  <a:pt x="2730500" y="12700"/>
                </a:lnTo>
                <a:close/>
              </a:path>
              <a:path w="3962400" h="268604">
                <a:moveTo>
                  <a:pt x="2730500" y="38354"/>
                </a:moveTo>
                <a:lnTo>
                  <a:pt x="2730500" y="38100"/>
                </a:lnTo>
                <a:lnTo>
                  <a:pt x="2717800" y="38100"/>
                </a:lnTo>
                <a:lnTo>
                  <a:pt x="2730500" y="38354"/>
                </a:lnTo>
                <a:close/>
              </a:path>
              <a:path w="3962400" h="268604">
                <a:moveTo>
                  <a:pt x="2806700" y="33528"/>
                </a:moveTo>
                <a:lnTo>
                  <a:pt x="2806700" y="19812"/>
                </a:lnTo>
                <a:lnTo>
                  <a:pt x="2794000" y="15240"/>
                </a:lnTo>
                <a:lnTo>
                  <a:pt x="2781300" y="15240"/>
                </a:lnTo>
                <a:lnTo>
                  <a:pt x="2781300" y="39370"/>
                </a:lnTo>
                <a:lnTo>
                  <a:pt x="2794000" y="39624"/>
                </a:lnTo>
                <a:lnTo>
                  <a:pt x="2806700" y="33528"/>
                </a:lnTo>
                <a:close/>
              </a:path>
              <a:path w="3962400" h="268604">
                <a:moveTo>
                  <a:pt x="2794000" y="39624"/>
                </a:moveTo>
                <a:lnTo>
                  <a:pt x="2781300" y="39370"/>
                </a:lnTo>
                <a:lnTo>
                  <a:pt x="2781300" y="39624"/>
                </a:lnTo>
                <a:lnTo>
                  <a:pt x="2794000" y="39624"/>
                </a:lnTo>
                <a:close/>
              </a:path>
              <a:path w="3962400" h="268604">
                <a:moveTo>
                  <a:pt x="2857500" y="18288"/>
                </a:moveTo>
                <a:lnTo>
                  <a:pt x="2794000" y="15240"/>
                </a:lnTo>
                <a:lnTo>
                  <a:pt x="2806700" y="19812"/>
                </a:lnTo>
                <a:lnTo>
                  <a:pt x="2806700" y="40233"/>
                </a:lnTo>
                <a:lnTo>
                  <a:pt x="2844800" y="42062"/>
                </a:lnTo>
                <a:lnTo>
                  <a:pt x="2844800" y="24384"/>
                </a:lnTo>
                <a:lnTo>
                  <a:pt x="2857500" y="18288"/>
                </a:lnTo>
                <a:close/>
              </a:path>
              <a:path w="3962400" h="268604">
                <a:moveTo>
                  <a:pt x="2806700" y="40233"/>
                </a:moveTo>
                <a:lnTo>
                  <a:pt x="2806700" y="33528"/>
                </a:lnTo>
                <a:lnTo>
                  <a:pt x="2794000" y="39624"/>
                </a:lnTo>
                <a:lnTo>
                  <a:pt x="2806700" y="40233"/>
                </a:lnTo>
                <a:close/>
              </a:path>
              <a:path w="3962400" h="268604">
                <a:moveTo>
                  <a:pt x="2933700" y="21336"/>
                </a:moveTo>
                <a:lnTo>
                  <a:pt x="2857500" y="18288"/>
                </a:lnTo>
                <a:lnTo>
                  <a:pt x="2844800" y="24384"/>
                </a:lnTo>
                <a:lnTo>
                  <a:pt x="2844800" y="38100"/>
                </a:lnTo>
                <a:lnTo>
                  <a:pt x="2857500" y="42672"/>
                </a:lnTo>
                <a:lnTo>
                  <a:pt x="2870200" y="42672"/>
                </a:lnTo>
                <a:lnTo>
                  <a:pt x="2870200" y="43180"/>
                </a:lnTo>
                <a:lnTo>
                  <a:pt x="2921000" y="45212"/>
                </a:lnTo>
                <a:lnTo>
                  <a:pt x="2921000" y="21336"/>
                </a:lnTo>
                <a:lnTo>
                  <a:pt x="2933700" y="21336"/>
                </a:lnTo>
                <a:close/>
              </a:path>
              <a:path w="3962400" h="268604">
                <a:moveTo>
                  <a:pt x="2857500" y="42672"/>
                </a:moveTo>
                <a:lnTo>
                  <a:pt x="2844800" y="38100"/>
                </a:lnTo>
                <a:lnTo>
                  <a:pt x="2844800" y="42062"/>
                </a:lnTo>
                <a:lnTo>
                  <a:pt x="2857500" y="42672"/>
                </a:lnTo>
                <a:close/>
              </a:path>
              <a:path w="3962400" h="268604">
                <a:moveTo>
                  <a:pt x="2870200" y="18796"/>
                </a:moveTo>
                <a:lnTo>
                  <a:pt x="2870200" y="18288"/>
                </a:lnTo>
                <a:lnTo>
                  <a:pt x="2857500" y="18288"/>
                </a:lnTo>
                <a:lnTo>
                  <a:pt x="2870200" y="18796"/>
                </a:lnTo>
                <a:close/>
              </a:path>
              <a:path w="3962400" h="268604">
                <a:moveTo>
                  <a:pt x="2870200" y="43180"/>
                </a:moveTo>
                <a:lnTo>
                  <a:pt x="2870200" y="42672"/>
                </a:lnTo>
                <a:lnTo>
                  <a:pt x="2857500" y="42672"/>
                </a:lnTo>
                <a:lnTo>
                  <a:pt x="2870200" y="43180"/>
                </a:lnTo>
                <a:close/>
              </a:path>
              <a:path w="3962400" h="268604">
                <a:moveTo>
                  <a:pt x="2946400" y="41148"/>
                </a:moveTo>
                <a:lnTo>
                  <a:pt x="2946400" y="25908"/>
                </a:lnTo>
                <a:lnTo>
                  <a:pt x="2933700" y="21336"/>
                </a:lnTo>
                <a:lnTo>
                  <a:pt x="2921000" y="21336"/>
                </a:lnTo>
                <a:lnTo>
                  <a:pt x="2921000" y="45212"/>
                </a:lnTo>
                <a:lnTo>
                  <a:pt x="2933700" y="45720"/>
                </a:lnTo>
                <a:lnTo>
                  <a:pt x="2946400" y="41148"/>
                </a:lnTo>
                <a:close/>
              </a:path>
              <a:path w="3962400" h="268604">
                <a:moveTo>
                  <a:pt x="2933700" y="45720"/>
                </a:moveTo>
                <a:lnTo>
                  <a:pt x="2921000" y="45212"/>
                </a:lnTo>
                <a:lnTo>
                  <a:pt x="2921000" y="45720"/>
                </a:lnTo>
                <a:lnTo>
                  <a:pt x="2933700" y="45720"/>
                </a:lnTo>
                <a:close/>
              </a:path>
              <a:path w="3962400" h="268604">
                <a:moveTo>
                  <a:pt x="2997200" y="24384"/>
                </a:moveTo>
                <a:lnTo>
                  <a:pt x="2933700" y="21336"/>
                </a:lnTo>
                <a:lnTo>
                  <a:pt x="2946400" y="25908"/>
                </a:lnTo>
                <a:lnTo>
                  <a:pt x="2946400" y="46329"/>
                </a:lnTo>
                <a:lnTo>
                  <a:pt x="2984500" y="48158"/>
                </a:lnTo>
                <a:lnTo>
                  <a:pt x="2984500" y="28956"/>
                </a:lnTo>
                <a:lnTo>
                  <a:pt x="2997200" y="24384"/>
                </a:lnTo>
                <a:close/>
              </a:path>
              <a:path w="3962400" h="268604">
                <a:moveTo>
                  <a:pt x="2946400" y="46329"/>
                </a:moveTo>
                <a:lnTo>
                  <a:pt x="2946400" y="41148"/>
                </a:lnTo>
                <a:lnTo>
                  <a:pt x="2933700" y="45720"/>
                </a:lnTo>
                <a:lnTo>
                  <a:pt x="2946400" y="46329"/>
                </a:lnTo>
                <a:close/>
              </a:path>
              <a:path w="3962400" h="268604">
                <a:moveTo>
                  <a:pt x="3073400" y="27432"/>
                </a:moveTo>
                <a:lnTo>
                  <a:pt x="2997200" y="24384"/>
                </a:lnTo>
                <a:lnTo>
                  <a:pt x="2984500" y="28956"/>
                </a:lnTo>
                <a:lnTo>
                  <a:pt x="2984500" y="42672"/>
                </a:lnTo>
                <a:lnTo>
                  <a:pt x="2997200" y="48768"/>
                </a:lnTo>
                <a:lnTo>
                  <a:pt x="3009900" y="48768"/>
                </a:lnTo>
                <a:lnTo>
                  <a:pt x="3009900" y="49276"/>
                </a:lnTo>
                <a:lnTo>
                  <a:pt x="3060700" y="51308"/>
                </a:lnTo>
                <a:lnTo>
                  <a:pt x="3060700" y="27432"/>
                </a:lnTo>
                <a:lnTo>
                  <a:pt x="3073400" y="27432"/>
                </a:lnTo>
                <a:close/>
              </a:path>
              <a:path w="3962400" h="268604">
                <a:moveTo>
                  <a:pt x="2997200" y="48768"/>
                </a:moveTo>
                <a:lnTo>
                  <a:pt x="2984500" y="42672"/>
                </a:lnTo>
                <a:lnTo>
                  <a:pt x="2984500" y="48158"/>
                </a:lnTo>
                <a:lnTo>
                  <a:pt x="2997200" y="48768"/>
                </a:lnTo>
                <a:close/>
              </a:path>
              <a:path w="3962400" h="268604">
                <a:moveTo>
                  <a:pt x="3009900" y="24892"/>
                </a:moveTo>
                <a:lnTo>
                  <a:pt x="3009900" y="24384"/>
                </a:lnTo>
                <a:lnTo>
                  <a:pt x="2997200" y="24384"/>
                </a:lnTo>
                <a:lnTo>
                  <a:pt x="3009900" y="24892"/>
                </a:lnTo>
                <a:close/>
              </a:path>
              <a:path w="3962400" h="268604">
                <a:moveTo>
                  <a:pt x="3009900" y="49276"/>
                </a:moveTo>
                <a:lnTo>
                  <a:pt x="3009900" y="48768"/>
                </a:lnTo>
                <a:lnTo>
                  <a:pt x="2997200" y="48768"/>
                </a:lnTo>
                <a:lnTo>
                  <a:pt x="3009900" y="49276"/>
                </a:lnTo>
                <a:close/>
              </a:path>
              <a:path w="3962400" h="268604">
                <a:moveTo>
                  <a:pt x="3086100" y="45720"/>
                </a:moveTo>
                <a:lnTo>
                  <a:pt x="3086100" y="33528"/>
                </a:lnTo>
                <a:lnTo>
                  <a:pt x="3073400" y="27432"/>
                </a:lnTo>
                <a:lnTo>
                  <a:pt x="3060700" y="27432"/>
                </a:lnTo>
                <a:lnTo>
                  <a:pt x="3060700" y="51308"/>
                </a:lnTo>
                <a:lnTo>
                  <a:pt x="3073400" y="51816"/>
                </a:lnTo>
                <a:lnTo>
                  <a:pt x="3086100" y="45720"/>
                </a:lnTo>
                <a:close/>
              </a:path>
              <a:path w="3962400" h="268604">
                <a:moveTo>
                  <a:pt x="3073400" y="51816"/>
                </a:moveTo>
                <a:lnTo>
                  <a:pt x="3060700" y="51308"/>
                </a:lnTo>
                <a:lnTo>
                  <a:pt x="3060700" y="51816"/>
                </a:lnTo>
                <a:lnTo>
                  <a:pt x="3073400" y="51816"/>
                </a:lnTo>
                <a:close/>
              </a:path>
              <a:path w="3962400" h="268604">
                <a:moveTo>
                  <a:pt x="3136900" y="32004"/>
                </a:moveTo>
                <a:lnTo>
                  <a:pt x="3073400" y="27432"/>
                </a:lnTo>
                <a:lnTo>
                  <a:pt x="3086100" y="33528"/>
                </a:lnTo>
                <a:lnTo>
                  <a:pt x="3086100" y="52730"/>
                </a:lnTo>
                <a:lnTo>
                  <a:pt x="3124200" y="55473"/>
                </a:lnTo>
                <a:lnTo>
                  <a:pt x="3124200" y="32004"/>
                </a:lnTo>
                <a:lnTo>
                  <a:pt x="3136900" y="32004"/>
                </a:lnTo>
                <a:close/>
              </a:path>
              <a:path w="3962400" h="268604">
                <a:moveTo>
                  <a:pt x="3086100" y="52730"/>
                </a:moveTo>
                <a:lnTo>
                  <a:pt x="3086100" y="45720"/>
                </a:lnTo>
                <a:lnTo>
                  <a:pt x="3073400" y="51816"/>
                </a:lnTo>
                <a:lnTo>
                  <a:pt x="3086100" y="52730"/>
                </a:lnTo>
                <a:close/>
              </a:path>
              <a:path w="3962400" h="268604">
                <a:moveTo>
                  <a:pt x="3200400" y="36576"/>
                </a:moveTo>
                <a:lnTo>
                  <a:pt x="3136900" y="32004"/>
                </a:lnTo>
                <a:lnTo>
                  <a:pt x="3124200" y="32004"/>
                </a:lnTo>
                <a:lnTo>
                  <a:pt x="3124200" y="55473"/>
                </a:lnTo>
                <a:lnTo>
                  <a:pt x="3136900" y="56388"/>
                </a:lnTo>
                <a:lnTo>
                  <a:pt x="3149600" y="56388"/>
                </a:lnTo>
                <a:lnTo>
                  <a:pt x="3149600" y="57302"/>
                </a:lnTo>
                <a:lnTo>
                  <a:pt x="3187700" y="60045"/>
                </a:lnTo>
                <a:lnTo>
                  <a:pt x="3187700" y="41148"/>
                </a:lnTo>
                <a:lnTo>
                  <a:pt x="3200400" y="36576"/>
                </a:lnTo>
                <a:close/>
              </a:path>
              <a:path w="3962400" h="268604">
                <a:moveTo>
                  <a:pt x="3136900" y="56388"/>
                </a:moveTo>
                <a:lnTo>
                  <a:pt x="3124200" y="55473"/>
                </a:lnTo>
                <a:lnTo>
                  <a:pt x="3124200" y="56388"/>
                </a:lnTo>
                <a:lnTo>
                  <a:pt x="3136900" y="56388"/>
                </a:lnTo>
                <a:close/>
              </a:path>
              <a:path w="3962400" h="268604">
                <a:moveTo>
                  <a:pt x="3149600" y="32918"/>
                </a:moveTo>
                <a:lnTo>
                  <a:pt x="3149600" y="32004"/>
                </a:lnTo>
                <a:lnTo>
                  <a:pt x="3136900" y="32004"/>
                </a:lnTo>
                <a:lnTo>
                  <a:pt x="3149600" y="32918"/>
                </a:lnTo>
                <a:close/>
              </a:path>
              <a:path w="3962400" h="268604">
                <a:moveTo>
                  <a:pt x="3149600" y="57302"/>
                </a:moveTo>
                <a:lnTo>
                  <a:pt x="3149600" y="56388"/>
                </a:lnTo>
                <a:lnTo>
                  <a:pt x="3136900" y="56388"/>
                </a:lnTo>
                <a:lnTo>
                  <a:pt x="3149600" y="57302"/>
                </a:lnTo>
                <a:close/>
              </a:path>
              <a:path w="3962400" h="268604">
                <a:moveTo>
                  <a:pt x="3276600" y="41148"/>
                </a:moveTo>
                <a:lnTo>
                  <a:pt x="3200400" y="36576"/>
                </a:lnTo>
                <a:lnTo>
                  <a:pt x="3187700" y="41148"/>
                </a:lnTo>
                <a:lnTo>
                  <a:pt x="3187700" y="54864"/>
                </a:lnTo>
                <a:lnTo>
                  <a:pt x="3200400" y="60960"/>
                </a:lnTo>
                <a:lnTo>
                  <a:pt x="3213100" y="60960"/>
                </a:lnTo>
                <a:lnTo>
                  <a:pt x="3213100" y="61874"/>
                </a:lnTo>
                <a:lnTo>
                  <a:pt x="3263900" y="65532"/>
                </a:lnTo>
                <a:lnTo>
                  <a:pt x="3263900" y="41148"/>
                </a:lnTo>
                <a:lnTo>
                  <a:pt x="3276600" y="41148"/>
                </a:lnTo>
                <a:close/>
              </a:path>
              <a:path w="3962400" h="268604">
                <a:moveTo>
                  <a:pt x="3200400" y="60960"/>
                </a:moveTo>
                <a:lnTo>
                  <a:pt x="3187700" y="54864"/>
                </a:lnTo>
                <a:lnTo>
                  <a:pt x="3187700" y="60045"/>
                </a:lnTo>
                <a:lnTo>
                  <a:pt x="3200400" y="60960"/>
                </a:lnTo>
                <a:close/>
              </a:path>
              <a:path w="3962400" h="268604">
                <a:moveTo>
                  <a:pt x="3213100" y="37338"/>
                </a:moveTo>
                <a:lnTo>
                  <a:pt x="3213100" y="36576"/>
                </a:lnTo>
                <a:lnTo>
                  <a:pt x="3200400" y="36576"/>
                </a:lnTo>
                <a:lnTo>
                  <a:pt x="3213100" y="37338"/>
                </a:lnTo>
                <a:close/>
              </a:path>
              <a:path w="3962400" h="268604">
                <a:moveTo>
                  <a:pt x="3213100" y="61874"/>
                </a:moveTo>
                <a:lnTo>
                  <a:pt x="3213100" y="60960"/>
                </a:lnTo>
                <a:lnTo>
                  <a:pt x="3200400" y="60960"/>
                </a:lnTo>
                <a:lnTo>
                  <a:pt x="3213100" y="61874"/>
                </a:lnTo>
                <a:close/>
              </a:path>
              <a:path w="3962400" h="268604">
                <a:moveTo>
                  <a:pt x="3276600" y="41148"/>
                </a:moveTo>
                <a:lnTo>
                  <a:pt x="3263900" y="41148"/>
                </a:lnTo>
                <a:lnTo>
                  <a:pt x="3263900" y="65532"/>
                </a:lnTo>
                <a:lnTo>
                  <a:pt x="3276600" y="41148"/>
                </a:lnTo>
                <a:close/>
              </a:path>
              <a:path w="3962400" h="268604">
                <a:moveTo>
                  <a:pt x="3340100" y="45720"/>
                </a:moveTo>
                <a:lnTo>
                  <a:pt x="3276600" y="41148"/>
                </a:lnTo>
                <a:lnTo>
                  <a:pt x="3263900" y="65532"/>
                </a:lnTo>
                <a:lnTo>
                  <a:pt x="3276600" y="65532"/>
                </a:lnTo>
                <a:lnTo>
                  <a:pt x="3276600" y="66294"/>
                </a:lnTo>
                <a:lnTo>
                  <a:pt x="3327400" y="69342"/>
                </a:lnTo>
                <a:lnTo>
                  <a:pt x="3327400" y="45720"/>
                </a:lnTo>
                <a:lnTo>
                  <a:pt x="3340100" y="45720"/>
                </a:lnTo>
                <a:close/>
              </a:path>
              <a:path w="3962400" h="268604">
                <a:moveTo>
                  <a:pt x="3276600" y="66294"/>
                </a:moveTo>
                <a:lnTo>
                  <a:pt x="3276600" y="65532"/>
                </a:lnTo>
                <a:lnTo>
                  <a:pt x="3263900" y="65532"/>
                </a:lnTo>
                <a:lnTo>
                  <a:pt x="3276600" y="66294"/>
                </a:lnTo>
                <a:close/>
              </a:path>
              <a:path w="3962400" h="268604">
                <a:moveTo>
                  <a:pt x="3352800" y="64008"/>
                </a:moveTo>
                <a:lnTo>
                  <a:pt x="3352800" y="50292"/>
                </a:lnTo>
                <a:lnTo>
                  <a:pt x="3340100" y="45720"/>
                </a:lnTo>
                <a:lnTo>
                  <a:pt x="3327400" y="45720"/>
                </a:lnTo>
                <a:lnTo>
                  <a:pt x="3327400" y="69342"/>
                </a:lnTo>
                <a:lnTo>
                  <a:pt x="3340100" y="70104"/>
                </a:lnTo>
                <a:lnTo>
                  <a:pt x="3352800" y="64008"/>
                </a:lnTo>
                <a:close/>
              </a:path>
              <a:path w="3962400" h="268604">
                <a:moveTo>
                  <a:pt x="3340100" y="70104"/>
                </a:moveTo>
                <a:lnTo>
                  <a:pt x="3327400" y="69342"/>
                </a:lnTo>
                <a:lnTo>
                  <a:pt x="3327400" y="70104"/>
                </a:lnTo>
                <a:lnTo>
                  <a:pt x="3340100" y="70104"/>
                </a:lnTo>
                <a:close/>
              </a:path>
              <a:path w="3962400" h="268604">
                <a:moveTo>
                  <a:pt x="3403600" y="48768"/>
                </a:moveTo>
                <a:lnTo>
                  <a:pt x="3340100" y="45720"/>
                </a:lnTo>
                <a:lnTo>
                  <a:pt x="3352800" y="50292"/>
                </a:lnTo>
                <a:lnTo>
                  <a:pt x="3352800" y="70713"/>
                </a:lnTo>
                <a:lnTo>
                  <a:pt x="3390900" y="72542"/>
                </a:lnTo>
                <a:lnTo>
                  <a:pt x="3390900" y="48768"/>
                </a:lnTo>
                <a:lnTo>
                  <a:pt x="3403600" y="48768"/>
                </a:lnTo>
                <a:close/>
              </a:path>
              <a:path w="3962400" h="268604">
                <a:moveTo>
                  <a:pt x="3352800" y="70713"/>
                </a:moveTo>
                <a:lnTo>
                  <a:pt x="3352800" y="64008"/>
                </a:lnTo>
                <a:lnTo>
                  <a:pt x="3340100" y="70104"/>
                </a:lnTo>
                <a:lnTo>
                  <a:pt x="3352800" y="70713"/>
                </a:lnTo>
                <a:close/>
              </a:path>
              <a:path w="3962400" h="268604">
                <a:moveTo>
                  <a:pt x="3416300" y="68580"/>
                </a:moveTo>
                <a:lnTo>
                  <a:pt x="3416300" y="54864"/>
                </a:lnTo>
                <a:lnTo>
                  <a:pt x="3403600" y="48768"/>
                </a:lnTo>
                <a:lnTo>
                  <a:pt x="3390900" y="48768"/>
                </a:lnTo>
                <a:lnTo>
                  <a:pt x="3390900" y="72542"/>
                </a:lnTo>
                <a:lnTo>
                  <a:pt x="3403600" y="73152"/>
                </a:lnTo>
                <a:lnTo>
                  <a:pt x="3416300" y="68580"/>
                </a:lnTo>
                <a:close/>
              </a:path>
              <a:path w="3962400" h="268604">
                <a:moveTo>
                  <a:pt x="3403600" y="73152"/>
                </a:moveTo>
                <a:lnTo>
                  <a:pt x="3390900" y="72542"/>
                </a:lnTo>
                <a:lnTo>
                  <a:pt x="3390900" y="73152"/>
                </a:lnTo>
                <a:lnTo>
                  <a:pt x="3403600" y="73152"/>
                </a:lnTo>
                <a:close/>
              </a:path>
              <a:path w="3962400" h="268604">
                <a:moveTo>
                  <a:pt x="3467100" y="53340"/>
                </a:moveTo>
                <a:lnTo>
                  <a:pt x="3403600" y="48768"/>
                </a:lnTo>
                <a:lnTo>
                  <a:pt x="3416300" y="54864"/>
                </a:lnTo>
                <a:lnTo>
                  <a:pt x="3416300" y="74066"/>
                </a:lnTo>
                <a:lnTo>
                  <a:pt x="3454400" y="76809"/>
                </a:lnTo>
                <a:lnTo>
                  <a:pt x="3454400" y="53340"/>
                </a:lnTo>
                <a:lnTo>
                  <a:pt x="3467100" y="53340"/>
                </a:lnTo>
                <a:close/>
              </a:path>
              <a:path w="3962400" h="268604">
                <a:moveTo>
                  <a:pt x="3416300" y="74066"/>
                </a:moveTo>
                <a:lnTo>
                  <a:pt x="3416300" y="68580"/>
                </a:lnTo>
                <a:lnTo>
                  <a:pt x="3403600" y="73152"/>
                </a:lnTo>
                <a:lnTo>
                  <a:pt x="3416300" y="74066"/>
                </a:lnTo>
                <a:close/>
              </a:path>
              <a:path w="3962400" h="268604">
                <a:moveTo>
                  <a:pt x="3479800" y="73152"/>
                </a:moveTo>
                <a:lnTo>
                  <a:pt x="3479800" y="59436"/>
                </a:lnTo>
                <a:lnTo>
                  <a:pt x="3467100" y="53340"/>
                </a:lnTo>
                <a:lnTo>
                  <a:pt x="3454400" y="53340"/>
                </a:lnTo>
                <a:lnTo>
                  <a:pt x="3454400" y="76809"/>
                </a:lnTo>
                <a:lnTo>
                  <a:pt x="3467100" y="77724"/>
                </a:lnTo>
                <a:lnTo>
                  <a:pt x="3479800" y="73152"/>
                </a:lnTo>
                <a:close/>
              </a:path>
              <a:path w="3962400" h="268604">
                <a:moveTo>
                  <a:pt x="3467100" y="77724"/>
                </a:moveTo>
                <a:lnTo>
                  <a:pt x="3454400" y="76809"/>
                </a:lnTo>
                <a:lnTo>
                  <a:pt x="3454400" y="77724"/>
                </a:lnTo>
                <a:lnTo>
                  <a:pt x="3467100" y="77724"/>
                </a:lnTo>
                <a:close/>
              </a:path>
              <a:path w="3962400" h="268604">
                <a:moveTo>
                  <a:pt x="3530600" y="59436"/>
                </a:moveTo>
                <a:lnTo>
                  <a:pt x="3467100" y="53340"/>
                </a:lnTo>
                <a:lnTo>
                  <a:pt x="3479800" y="59436"/>
                </a:lnTo>
                <a:lnTo>
                  <a:pt x="3479800" y="78638"/>
                </a:lnTo>
                <a:lnTo>
                  <a:pt x="3517900" y="81381"/>
                </a:lnTo>
                <a:lnTo>
                  <a:pt x="3517900" y="59436"/>
                </a:lnTo>
                <a:lnTo>
                  <a:pt x="3530600" y="59436"/>
                </a:lnTo>
                <a:close/>
              </a:path>
              <a:path w="3962400" h="268604">
                <a:moveTo>
                  <a:pt x="3479800" y="78638"/>
                </a:moveTo>
                <a:lnTo>
                  <a:pt x="3479800" y="73152"/>
                </a:lnTo>
                <a:lnTo>
                  <a:pt x="3467100" y="77724"/>
                </a:lnTo>
                <a:lnTo>
                  <a:pt x="3479800" y="78638"/>
                </a:lnTo>
                <a:close/>
              </a:path>
              <a:path w="3962400" h="268604">
                <a:moveTo>
                  <a:pt x="3543300" y="77724"/>
                </a:moveTo>
                <a:lnTo>
                  <a:pt x="3543300" y="64008"/>
                </a:lnTo>
                <a:lnTo>
                  <a:pt x="3530600" y="59436"/>
                </a:lnTo>
                <a:lnTo>
                  <a:pt x="3517900" y="59436"/>
                </a:lnTo>
                <a:lnTo>
                  <a:pt x="3517900" y="81381"/>
                </a:lnTo>
                <a:lnTo>
                  <a:pt x="3530600" y="82296"/>
                </a:lnTo>
                <a:lnTo>
                  <a:pt x="3543300" y="77724"/>
                </a:lnTo>
                <a:close/>
              </a:path>
              <a:path w="3962400" h="268604">
                <a:moveTo>
                  <a:pt x="3530600" y="82296"/>
                </a:moveTo>
                <a:lnTo>
                  <a:pt x="3517900" y="81381"/>
                </a:lnTo>
                <a:lnTo>
                  <a:pt x="3517900" y="82296"/>
                </a:lnTo>
                <a:lnTo>
                  <a:pt x="3530600" y="82296"/>
                </a:lnTo>
                <a:close/>
              </a:path>
              <a:path w="3962400" h="268604">
                <a:moveTo>
                  <a:pt x="3581400" y="62484"/>
                </a:moveTo>
                <a:lnTo>
                  <a:pt x="3530600" y="59436"/>
                </a:lnTo>
                <a:lnTo>
                  <a:pt x="3543300" y="64008"/>
                </a:lnTo>
                <a:lnTo>
                  <a:pt x="3543300" y="83439"/>
                </a:lnTo>
                <a:lnTo>
                  <a:pt x="3568700" y="85725"/>
                </a:lnTo>
                <a:lnTo>
                  <a:pt x="3568700" y="68580"/>
                </a:lnTo>
                <a:lnTo>
                  <a:pt x="3581400" y="62484"/>
                </a:lnTo>
                <a:close/>
              </a:path>
              <a:path w="3962400" h="268604">
                <a:moveTo>
                  <a:pt x="3543300" y="83439"/>
                </a:moveTo>
                <a:lnTo>
                  <a:pt x="3543300" y="77724"/>
                </a:lnTo>
                <a:lnTo>
                  <a:pt x="3530600" y="82296"/>
                </a:lnTo>
                <a:lnTo>
                  <a:pt x="3543300" y="83439"/>
                </a:lnTo>
                <a:close/>
              </a:path>
              <a:path w="3962400" h="268604">
                <a:moveTo>
                  <a:pt x="3644900" y="67056"/>
                </a:moveTo>
                <a:lnTo>
                  <a:pt x="3581400" y="62484"/>
                </a:lnTo>
                <a:lnTo>
                  <a:pt x="3568700" y="68580"/>
                </a:lnTo>
                <a:lnTo>
                  <a:pt x="3568700" y="80772"/>
                </a:lnTo>
                <a:lnTo>
                  <a:pt x="3581400" y="86868"/>
                </a:lnTo>
                <a:lnTo>
                  <a:pt x="3594100" y="86868"/>
                </a:lnTo>
                <a:lnTo>
                  <a:pt x="3594100" y="87782"/>
                </a:lnTo>
                <a:lnTo>
                  <a:pt x="3632200" y="90525"/>
                </a:lnTo>
                <a:lnTo>
                  <a:pt x="3632200" y="67056"/>
                </a:lnTo>
                <a:lnTo>
                  <a:pt x="3644900" y="67056"/>
                </a:lnTo>
                <a:close/>
              </a:path>
              <a:path w="3962400" h="268604">
                <a:moveTo>
                  <a:pt x="3581400" y="86868"/>
                </a:moveTo>
                <a:lnTo>
                  <a:pt x="3568700" y="80772"/>
                </a:lnTo>
                <a:lnTo>
                  <a:pt x="3568700" y="85725"/>
                </a:lnTo>
                <a:lnTo>
                  <a:pt x="3581400" y="86868"/>
                </a:lnTo>
                <a:close/>
              </a:path>
              <a:path w="3962400" h="268604">
                <a:moveTo>
                  <a:pt x="3594100" y="63398"/>
                </a:moveTo>
                <a:lnTo>
                  <a:pt x="3594100" y="62484"/>
                </a:lnTo>
                <a:lnTo>
                  <a:pt x="3581400" y="62484"/>
                </a:lnTo>
                <a:lnTo>
                  <a:pt x="3594100" y="63398"/>
                </a:lnTo>
                <a:close/>
              </a:path>
              <a:path w="3962400" h="268604">
                <a:moveTo>
                  <a:pt x="3594100" y="87782"/>
                </a:moveTo>
                <a:lnTo>
                  <a:pt x="3594100" y="86868"/>
                </a:lnTo>
                <a:lnTo>
                  <a:pt x="3581400" y="86868"/>
                </a:lnTo>
                <a:lnTo>
                  <a:pt x="3594100" y="87782"/>
                </a:lnTo>
                <a:close/>
              </a:path>
              <a:path w="3962400" h="268604">
                <a:moveTo>
                  <a:pt x="3657600" y="85344"/>
                </a:moveTo>
                <a:lnTo>
                  <a:pt x="3657600" y="71628"/>
                </a:lnTo>
                <a:lnTo>
                  <a:pt x="3644900" y="67056"/>
                </a:lnTo>
                <a:lnTo>
                  <a:pt x="3632200" y="67056"/>
                </a:lnTo>
                <a:lnTo>
                  <a:pt x="3632200" y="90525"/>
                </a:lnTo>
                <a:lnTo>
                  <a:pt x="3644900" y="91440"/>
                </a:lnTo>
                <a:lnTo>
                  <a:pt x="3657600" y="85344"/>
                </a:lnTo>
                <a:close/>
              </a:path>
              <a:path w="3962400" h="268604">
                <a:moveTo>
                  <a:pt x="3644900" y="91440"/>
                </a:moveTo>
                <a:lnTo>
                  <a:pt x="3632200" y="90525"/>
                </a:lnTo>
                <a:lnTo>
                  <a:pt x="3632200" y="91440"/>
                </a:lnTo>
                <a:lnTo>
                  <a:pt x="3644900" y="91440"/>
                </a:lnTo>
                <a:close/>
              </a:path>
              <a:path w="3962400" h="268604">
                <a:moveTo>
                  <a:pt x="3695700" y="70104"/>
                </a:moveTo>
                <a:lnTo>
                  <a:pt x="3644900" y="67056"/>
                </a:lnTo>
                <a:lnTo>
                  <a:pt x="3657600" y="71628"/>
                </a:lnTo>
                <a:lnTo>
                  <a:pt x="3657600" y="92202"/>
                </a:lnTo>
                <a:lnTo>
                  <a:pt x="3683000" y="93726"/>
                </a:lnTo>
                <a:lnTo>
                  <a:pt x="3683000" y="74676"/>
                </a:lnTo>
                <a:lnTo>
                  <a:pt x="3695700" y="70104"/>
                </a:lnTo>
                <a:close/>
              </a:path>
              <a:path w="3962400" h="268604">
                <a:moveTo>
                  <a:pt x="3657600" y="92202"/>
                </a:moveTo>
                <a:lnTo>
                  <a:pt x="3657600" y="85344"/>
                </a:lnTo>
                <a:lnTo>
                  <a:pt x="3644900" y="91440"/>
                </a:lnTo>
                <a:lnTo>
                  <a:pt x="3657600" y="92202"/>
                </a:lnTo>
                <a:close/>
              </a:path>
              <a:path w="3962400" h="268604">
                <a:moveTo>
                  <a:pt x="3746500" y="74676"/>
                </a:moveTo>
                <a:lnTo>
                  <a:pt x="3695700" y="70104"/>
                </a:lnTo>
                <a:lnTo>
                  <a:pt x="3683000" y="74676"/>
                </a:lnTo>
                <a:lnTo>
                  <a:pt x="3683000" y="88392"/>
                </a:lnTo>
                <a:lnTo>
                  <a:pt x="3695700" y="94488"/>
                </a:lnTo>
                <a:lnTo>
                  <a:pt x="3708400" y="94488"/>
                </a:lnTo>
                <a:lnTo>
                  <a:pt x="3708400" y="95250"/>
                </a:lnTo>
                <a:lnTo>
                  <a:pt x="3733800" y="96774"/>
                </a:lnTo>
                <a:lnTo>
                  <a:pt x="3733800" y="79248"/>
                </a:lnTo>
                <a:lnTo>
                  <a:pt x="3746500" y="74676"/>
                </a:lnTo>
                <a:close/>
              </a:path>
              <a:path w="3962400" h="268604">
                <a:moveTo>
                  <a:pt x="3695700" y="94488"/>
                </a:moveTo>
                <a:lnTo>
                  <a:pt x="3683000" y="88392"/>
                </a:lnTo>
                <a:lnTo>
                  <a:pt x="3683000" y="93726"/>
                </a:lnTo>
                <a:lnTo>
                  <a:pt x="3695700" y="94488"/>
                </a:lnTo>
                <a:close/>
              </a:path>
              <a:path w="3962400" h="268604">
                <a:moveTo>
                  <a:pt x="3708400" y="71247"/>
                </a:moveTo>
                <a:lnTo>
                  <a:pt x="3708400" y="70104"/>
                </a:lnTo>
                <a:lnTo>
                  <a:pt x="3695700" y="70104"/>
                </a:lnTo>
                <a:lnTo>
                  <a:pt x="3708400" y="71247"/>
                </a:lnTo>
                <a:close/>
              </a:path>
              <a:path w="3962400" h="268604">
                <a:moveTo>
                  <a:pt x="3708400" y="95250"/>
                </a:moveTo>
                <a:lnTo>
                  <a:pt x="3708400" y="94488"/>
                </a:lnTo>
                <a:lnTo>
                  <a:pt x="3695700" y="94488"/>
                </a:lnTo>
                <a:lnTo>
                  <a:pt x="3708400" y="95250"/>
                </a:lnTo>
                <a:close/>
              </a:path>
              <a:path w="3962400" h="268604">
                <a:moveTo>
                  <a:pt x="3797300" y="76200"/>
                </a:moveTo>
                <a:lnTo>
                  <a:pt x="3746500" y="74676"/>
                </a:lnTo>
                <a:lnTo>
                  <a:pt x="3733800" y="79248"/>
                </a:lnTo>
                <a:lnTo>
                  <a:pt x="3733800" y="92964"/>
                </a:lnTo>
                <a:lnTo>
                  <a:pt x="3746500" y="97536"/>
                </a:lnTo>
                <a:lnTo>
                  <a:pt x="3759200" y="97536"/>
                </a:lnTo>
                <a:lnTo>
                  <a:pt x="3759200" y="98298"/>
                </a:lnTo>
                <a:lnTo>
                  <a:pt x="3784600" y="99822"/>
                </a:lnTo>
                <a:lnTo>
                  <a:pt x="3784600" y="76200"/>
                </a:lnTo>
                <a:lnTo>
                  <a:pt x="3797300" y="76200"/>
                </a:lnTo>
                <a:close/>
              </a:path>
              <a:path w="3962400" h="268604">
                <a:moveTo>
                  <a:pt x="3746500" y="97536"/>
                </a:moveTo>
                <a:lnTo>
                  <a:pt x="3733800" y="92964"/>
                </a:lnTo>
                <a:lnTo>
                  <a:pt x="3733800" y="96774"/>
                </a:lnTo>
                <a:lnTo>
                  <a:pt x="3746500" y="97536"/>
                </a:lnTo>
                <a:close/>
              </a:path>
              <a:path w="3962400" h="268604">
                <a:moveTo>
                  <a:pt x="3759200" y="75057"/>
                </a:moveTo>
                <a:lnTo>
                  <a:pt x="3759200" y="74676"/>
                </a:lnTo>
                <a:lnTo>
                  <a:pt x="3746500" y="74676"/>
                </a:lnTo>
                <a:lnTo>
                  <a:pt x="3759200" y="75057"/>
                </a:lnTo>
                <a:close/>
              </a:path>
              <a:path w="3962400" h="268604">
                <a:moveTo>
                  <a:pt x="3759200" y="98298"/>
                </a:moveTo>
                <a:lnTo>
                  <a:pt x="3759200" y="97536"/>
                </a:lnTo>
                <a:lnTo>
                  <a:pt x="3746500" y="97536"/>
                </a:lnTo>
                <a:lnTo>
                  <a:pt x="3759200" y="98298"/>
                </a:lnTo>
                <a:close/>
              </a:path>
              <a:path w="3962400" h="268604">
                <a:moveTo>
                  <a:pt x="3810000" y="94488"/>
                </a:moveTo>
                <a:lnTo>
                  <a:pt x="3810000" y="80772"/>
                </a:lnTo>
                <a:lnTo>
                  <a:pt x="3797300" y="76200"/>
                </a:lnTo>
                <a:lnTo>
                  <a:pt x="3784600" y="76200"/>
                </a:lnTo>
                <a:lnTo>
                  <a:pt x="3784600" y="99822"/>
                </a:lnTo>
                <a:lnTo>
                  <a:pt x="3797300" y="100584"/>
                </a:lnTo>
                <a:lnTo>
                  <a:pt x="3810000" y="94488"/>
                </a:lnTo>
                <a:close/>
              </a:path>
              <a:path w="3962400" h="268604">
                <a:moveTo>
                  <a:pt x="3797300" y="100584"/>
                </a:moveTo>
                <a:lnTo>
                  <a:pt x="3784600" y="99822"/>
                </a:lnTo>
                <a:lnTo>
                  <a:pt x="3784600" y="100584"/>
                </a:lnTo>
                <a:lnTo>
                  <a:pt x="3797300" y="100584"/>
                </a:lnTo>
                <a:close/>
              </a:path>
              <a:path w="3962400" h="268604">
                <a:moveTo>
                  <a:pt x="3886200" y="83820"/>
                </a:moveTo>
                <a:lnTo>
                  <a:pt x="3835400" y="80772"/>
                </a:lnTo>
                <a:lnTo>
                  <a:pt x="3797300" y="76200"/>
                </a:lnTo>
                <a:lnTo>
                  <a:pt x="3810000" y="80772"/>
                </a:lnTo>
                <a:lnTo>
                  <a:pt x="3810000" y="100584"/>
                </a:lnTo>
                <a:lnTo>
                  <a:pt x="3835400" y="100584"/>
                </a:lnTo>
                <a:lnTo>
                  <a:pt x="3873500" y="99441"/>
                </a:lnTo>
                <a:lnTo>
                  <a:pt x="3873500" y="83820"/>
                </a:lnTo>
                <a:lnTo>
                  <a:pt x="3886200" y="83820"/>
                </a:lnTo>
                <a:close/>
              </a:path>
              <a:path w="3962400" h="268604">
                <a:moveTo>
                  <a:pt x="3810000" y="100584"/>
                </a:moveTo>
                <a:lnTo>
                  <a:pt x="3810000" y="94488"/>
                </a:lnTo>
                <a:lnTo>
                  <a:pt x="3797300" y="100584"/>
                </a:lnTo>
                <a:lnTo>
                  <a:pt x="3810000" y="100584"/>
                </a:lnTo>
                <a:close/>
              </a:path>
              <a:path w="3962400" h="268604">
                <a:moveTo>
                  <a:pt x="3848100" y="81534"/>
                </a:moveTo>
                <a:lnTo>
                  <a:pt x="3848100" y="80772"/>
                </a:lnTo>
                <a:lnTo>
                  <a:pt x="3835400" y="80772"/>
                </a:lnTo>
                <a:lnTo>
                  <a:pt x="3848100" y="81534"/>
                </a:lnTo>
                <a:close/>
              </a:path>
              <a:path w="3962400" h="268604">
                <a:moveTo>
                  <a:pt x="3848100" y="100584"/>
                </a:moveTo>
                <a:lnTo>
                  <a:pt x="3848100" y="100203"/>
                </a:lnTo>
                <a:lnTo>
                  <a:pt x="3835400" y="100584"/>
                </a:lnTo>
                <a:lnTo>
                  <a:pt x="3848100" y="100584"/>
                </a:lnTo>
                <a:close/>
              </a:path>
              <a:path w="3962400" h="268604">
                <a:moveTo>
                  <a:pt x="3924300" y="86868"/>
                </a:moveTo>
                <a:lnTo>
                  <a:pt x="3886200" y="83820"/>
                </a:lnTo>
                <a:lnTo>
                  <a:pt x="3873500" y="83820"/>
                </a:lnTo>
                <a:lnTo>
                  <a:pt x="3873500" y="99060"/>
                </a:lnTo>
                <a:lnTo>
                  <a:pt x="3911600" y="99060"/>
                </a:lnTo>
                <a:lnTo>
                  <a:pt x="3911600" y="86868"/>
                </a:lnTo>
                <a:lnTo>
                  <a:pt x="3924300" y="86868"/>
                </a:lnTo>
                <a:close/>
              </a:path>
              <a:path w="3962400" h="268604">
                <a:moveTo>
                  <a:pt x="3886200" y="99060"/>
                </a:moveTo>
                <a:lnTo>
                  <a:pt x="3873500" y="99060"/>
                </a:lnTo>
                <a:lnTo>
                  <a:pt x="3873500" y="99441"/>
                </a:lnTo>
                <a:lnTo>
                  <a:pt x="3886200" y="99060"/>
                </a:lnTo>
                <a:close/>
              </a:path>
              <a:path w="3962400" h="268604">
                <a:moveTo>
                  <a:pt x="3962400" y="88392"/>
                </a:moveTo>
                <a:lnTo>
                  <a:pt x="3924300" y="86868"/>
                </a:lnTo>
                <a:lnTo>
                  <a:pt x="3911600" y="86868"/>
                </a:lnTo>
                <a:lnTo>
                  <a:pt x="3911600" y="99060"/>
                </a:lnTo>
                <a:lnTo>
                  <a:pt x="3924300" y="99060"/>
                </a:lnTo>
                <a:lnTo>
                  <a:pt x="3949700" y="97028"/>
                </a:lnTo>
                <a:lnTo>
                  <a:pt x="3949700" y="88392"/>
                </a:lnTo>
                <a:lnTo>
                  <a:pt x="3962400" y="88392"/>
                </a:lnTo>
                <a:close/>
              </a:path>
              <a:path w="3962400" h="268604">
                <a:moveTo>
                  <a:pt x="3962400" y="96012"/>
                </a:moveTo>
                <a:lnTo>
                  <a:pt x="3962400" y="88392"/>
                </a:lnTo>
                <a:lnTo>
                  <a:pt x="3949700" y="88392"/>
                </a:lnTo>
                <a:lnTo>
                  <a:pt x="3949700" y="96012"/>
                </a:lnTo>
                <a:lnTo>
                  <a:pt x="3962400" y="96012"/>
                </a:lnTo>
                <a:close/>
              </a:path>
              <a:path w="3962400" h="268604">
                <a:moveTo>
                  <a:pt x="3962400" y="96012"/>
                </a:moveTo>
                <a:lnTo>
                  <a:pt x="3949700" y="96012"/>
                </a:lnTo>
                <a:lnTo>
                  <a:pt x="3949700" y="97028"/>
                </a:lnTo>
                <a:lnTo>
                  <a:pt x="3962400" y="96012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1882589" y="1816698"/>
            <a:ext cx="61296" cy="16123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3664324" y="2700267"/>
            <a:ext cx="373716" cy="252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4148418" y="2721685"/>
            <a:ext cx="44263" cy="170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6029661" y="1717190"/>
            <a:ext cx="234203" cy="3375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6551407" y="2212041"/>
            <a:ext cx="1037216" cy="8243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2480982" y="1411941"/>
            <a:ext cx="725245" cy="6535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7769711" y="3299909"/>
            <a:ext cx="66082" cy="129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5870986" y="2412403"/>
            <a:ext cx="125506" cy="1264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2056055" y="2588559"/>
            <a:ext cx="313765" cy="3617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4296336" y="2805057"/>
            <a:ext cx="224454" cy="1990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6055211" y="2561664"/>
            <a:ext cx="419436" cy="2581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701160" y="3429000"/>
            <a:ext cx="7865775" cy="11369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723912" y="5255680"/>
            <a:ext cx="7692049" cy="2801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765016" y="5713035"/>
            <a:ext cx="1413163" cy="30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/>
          <p:nvPr/>
        </p:nvSpPr>
        <p:spPr>
          <a:xfrm>
            <a:off x="2408368" y="3428999"/>
            <a:ext cx="79226" cy="1194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/>
          <p:nvPr/>
        </p:nvSpPr>
        <p:spPr>
          <a:xfrm>
            <a:off x="2365338" y="4684955"/>
            <a:ext cx="146797" cy="196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2" name="object 22"/>
          <p:cNvSpPr/>
          <p:nvPr/>
        </p:nvSpPr>
        <p:spPr>
          <a:xfrm>
            <a:off x="1896036" y="3428999"/>
            <a:ext cx="61744" cy="1600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2353235" y="4939104"/>
            <a:ext cx="425824" cy="2353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7600278" y="3428999"/>
            <a:ext cx="989255" cy="13689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899608" y="3428999"/>
            <a:ext cx="37540" cy="11981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1028700" y="3844514"/>
            <a:ext cx="68468" cy="6199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/>
          <p:nvPr/>
        </p:nvSpPr>
        <p:spPr>
          <a:xfrm>
            <a:off x="1223682" y="4052944"/>
            <a:ext cx="33618" cy="4370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8" name="object 28"/>
          <p:cNvSpPr/>
          <p:nvPr/>
        </p:nvSpPr>
        <p:spPr>
          <a:xfrm>
            <a:off x="1418665" y="4321885"/>
            <a:ext cx="49642" cy="3334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1585408" y="4348779"/>
            <a:ext cx="28239" cy="3052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1737360" y="4428117"/>
            <a:ext cx="24205" cy="2218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2112533" y="4422738"/>
            <a:ext cx="45720" cy="21515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2618141" y="4432151"/>
            <a:ext cx="43031" cy="1828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2818504" y="4383741"/>
            <a:ext cx="48409" cy="2420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/>
          <p:nvPr/>
        </p:nvSpPr>
        <p:spPr>
          <a:xfrm>
            <a:off x="3043069" y="4452321"/>
            <a:ext cx="36307" cy="2272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5" name="object 35"/>
          <p:cNvSpPr/>
          <p:nvPr/>
        </p:nvSpPr>
        <p:spPr>
          <a:xfrm>
            <a:off x="3200401" y="4516868"/>
            <a:ext cx="21851" cy="137272"/>
          </a:xfrm>
          <a:custGeom>
            <a:avLst/>
            <a:gdLst/>
            <a:ahLst/>
            <a:cxnLst/>
            <a:rect l="l" t="t" r="r" b="b"/>
            <a:pathLst>
              <a:path w="24764" h="155575">
                <a:moveTo>
                  <a:pt x="13716" y="4572"/>
                </a:moveTo>
                <a:lnTo>
                  <a:pt x="13716" y="3048"/>
                </a:lnTo>
                <a:lnTo>
                  <a:pt x="10668" y="0"/>
                </a:lnTo>
                <a:lnTo>
                  <a:pt x="3048" y="0"/>
                </a:lnTo>
                <a:lnTo>
                  <a:pt x="0" y="3048"/>
                </a:lnTo>
                <a:lnTo>
                  <a:pt x="0" y="7620"/>
                </a:lnTo>
                <a:lnTo>
                  <a:pt x="13716" y="4572"/>
                </a:lnTo>
                <a:close/>
              </a:path>
              <a:path w="24764" h="155575">
                <a:moveTo>
                  <a:pt x="21717" y="33909"/>
                </a:moveTo>
                <a:lnTo>
                  <a:pt x="13716" y="4572"/>
                </a:lnTo>
                <a:lnTo>
                  <a:pt x="0" y="7620"/>
                </a:lnTo>
                <a:lnTo>
                  <a:pt x="228" y="9372"/>
                </a:lnTo>
                <a:lnTo>
                  <a:pt x="3048" y="12192"/>
                </a:lnTo>
                <a:lnTo>
                  <a:pt x="10668" y="12192"/>
                </a:lnTo>
                <a:lnTo>
                  <a:pt x="13716" y="9144"/>
                </a:lnTo>
                <a:lnTo>
                  <a:pt x="13716" y="30480"/>
                </a:lnTo>
                <a:lnTo>
                  <a:pt x="18288" y="30480"/>
                </a:lnTo>
                <a:lnTo>
                  <a:pt x="21717" y="33909"/>
                </a:lnTo>
                <a:close/>
              </a:path>
              <a:path w="24764" h="155575">
                <a:moveTo>
                  <a:pt x="228" y="9372"/>
                </a:moveTo>
                <a:lnTo>
                  <a:pt x="0" y="7620"/>
                </a:lnTo>
                <a:lnTo>
                  <a:pt x="0" y="9144"/>
                </a:lnTo>
                <a:lnTo>
                  <a:pt x="228" y="9372"/>
                </a:lnTo>
                <a:close/>
              </a:path>
              <a:path w="24764" h="155575">
                <a:moveTo>
                  <a:pt x="13716" y="30480"/>
                </a:moveTo>
                <a:lnTo>
                  <a:pt x="13716" y="9144"/>
                </a:lnTo>
                <a:lnTo>
                  <a:pt x="10668" y="12192"/>
                </a:lnTo>
                <a:lnTo>
                  <a:pt x="3048" y="12192"/>
                </a:lnTo>
                <a:lnTo>
                  <a:pt x="228" y="9372"/>
                </a:lnTo>
                <a:lnTo>
                  <a:pt x="4498" y="42106"/>
                </a:lnTo>
                <a:lnTo>
                  <a:pt x="4572" y="41148"/>
                </a:lnTo>
                <a:lnTo>
                  <a:pt x="4572" y="35052"/>
                </a:lnTo>
                <a:lnTo>
                  <a:pt x="9144" y="30480"/>
                </a:lnTo>
                <a:lnTo>
                  <a:pt x="13716" y="30480"/>
                </a:lnTo>
                <a:close/>
              </a:path>
              <a:path w="24764" h="155575">
                <a:moveTo>
                  <a:pt x="3683" y="52705"/>
                </a:moveTo>
                <a:lnTo>
                  <a:pt x="3048" y="53340"/>
                </a:lnTo>
                <a:lnTo>
                  <a:pt x="3048" y="59436"/>
                </a:lnTo>
                <a:lnTo>
                  <a:pt x="3683" y="52705"/>
                </a:lnTo>
                <a:close/>
              </a:path>
              <a:path w="24764" h="155575">
                <a:moveTo>
                  <a:pt x="3165" y="59436"/>
                </a:moveTo>
                <a:lnTo>
                  <a:pt x="3048" y="60960"/>
                </a:lnTo>
                <a:lnTo>
                  <a:pt x="3165" y="59436"/>
                </a:lnTo>
                <a:close/>
              </a:path>
              <a:path w="24764" h="155575">
                <a:moveTo>
                  <a:pt x="24384" y="60960"/>
                </a:moveTo>
                <a:lnTo>
                  <a:pt x="24266" y="59436"/>
                </a:lnTo>
                <a:lnTo>
                  <a:pt x="3165" y="59436"/>
                </a:lnTo>
                <a:lnTo>
                  <a:pt x="3048" y="60960"/>
                </a:lnTo>
                <a:lnTo>
                  <a:pt x="24384" y="60960"/>
                </a:lnTo>
                <a:close/>
              </a:path>
              <a:path w="24764" h="155575">
                <a:moveTo>
                  <a:pt x="24384" y="65532"/>
                </a:moveTo>
                <a:lnTo>
                  <a:pt x="24384" y="60960"/>
                </a:lnTo>
                <a:lnTo>
                  <a:pt x="3048" y="60960"/>
                </a:lnTo>
                <a:lnTo>
                  <a:pt x="3048" y="65532"/>
                </a:lnTo>
                <a:lnTo>
                  <a:pt x="7620" y="70104"/>
                </a:lnTo>
                <a:lnTo>
                  <a:pt x="19812" y="70104"/>
                </a:lnTo>
                <a:lnTo>
                  <a:pt x="24384" y="65532"/>
                </a:lnTo>
                <a:close/>
              </a:path>
              <a:path w="24764" h="155575">
                <a:moveTo>
                  <a:pt x="24384" y="76200"/>
                </a:moveTo>
                <a:lnTo>
                  <a:pt x="24384" y="65532"/>
                </a:lnTo>
                <a:lnTo>
                  <a:pt x="19812" y="70104"/>
                </a:lnTo>
                <a:lnTo>
                  <a:pt x="7620" y="70104"/>
                </a:lnTo>
                <a:lnTo>
                  <a:pt x="3048" y="65532"/>
                </a:lnTo>
                <a:lnTo>
                  <a:pt x="3048" y="76200"/>
                </a:lnTo>
                <a:lnTo>
                  <a:pt x="7620" y="71628"/>
                </a:lnTo>
                <a:lnTo>
                  <a:pt x="19812" y="71628"/>
                </a:lnTo>
                <a:lnTo>
                  <a:pt x="24384" y="76200"/>
                </a:lnTo>
                <a:close/>
              </a:path>
              <a:path w="24764" h="155575">
                <a:moveTo>
                  <a:pt x="24384" y="82296"/>
                </a:moveTo>
                <a:lnTo>
                  <a:pt x="24384" y="76200"/>
                </a:lnTo>
                <a:lnTo>
                  <a:pt x="19812" y="71628"/>
                </a:lnTo>
                <a:lnTo>
                  <a:pt x="7620" y="71628"/>
                </a:lnTo>
                <a:lnTo>
                  <a:pt x="3048" y="76200"/>
                </a:lnTo>
                <a:lnTo>
                  <a:pt x="3048" y="82296"/>
                </a:lnTo>
                <a:lnTo>
                  <a:pt x="24384" y="82296"/>
                </a:lnTo>
                <a:close/>
              </a:path>
              <a:path w="24764" h="155575">
                <a:moveTo>
                  <a:pt x="24384" y="82296"/>
                </a:moveTo>
                <a:lnTo>
                  <a:pt x="3048" y="82296"/>
                </a:lnTo>
                <a:lnTo>
                  <a:pt x="3454" y="88798"/>
                </a:lnTo>
                <a:lnTo>
                  <a:pt x="7620" y="92964"/>
                </a:lnTo>
                <a:lnTo>
                  <a:pt x="19812" y="92964"/>
                </a:lnTo>
                <a:lnTo>
                  <a:pt x="23977" y="88798"/>
                </a:lnTo>
                <a:lnTo>
                  <a:pt x="24384" y="82296"/>
                </a:lnTo>
                <a:close/>
              </a:path>
              <a:path w="24764" h="155575">
                <a:moveTo>
                  <a:pt x="3454" y="88798"/>
                </a:moveTo>
                <a:lnTo>
                  <a:pt x="3048" y="82296"/>
                </a:lnTo>
                <a:lnTo>
                  <a:pt x="3048" y="88392"/>
                </a:lnTo>
                <a:lnTo>
                  <a:pt x="3454" y="88798"/>
                </a:lnTo>
                <a:close/>
              </a:path>
              <a:path w="24764" h="155575">
                <a:moveTo>
                  <a:pt x="24266" y="59436"/>
                </a:moveTo>
                <a:lnTo>
                  <a:pt x="23749" y="52705"/>
                </a:lnTo>
                <a:lnTo>
                  <a:pt x="19812" y="48768"/>
                </a:lnTo>
                <a:lnTo>
                  <a:pt x="7620" y="48768"/>
                </a:lnTo>
                <a:lnTo>
                  <a:pt x="3683" y="52705"/>
                </a:lnTo>
                <a:lnTo>
                  <a:pt x="3165" y="59436"/>
                </a:lnTo>
                <a:lnTo>
                  <a:pt x="24266" y="59436"/>
                </a:lnTo>
                <a:close/>
              </a:path>
              <a:path w="24764" h="155575">
                <a:moveTo>
                  <a:pt x="23977" y="88798"/>
                </a:moveTo>
                <a:lnTo>
                  <a:pt x="19812" y="92964"/>
                </a:lnTo>
                <a:lnTo>
                  <a:pt x="7620" y="92964"/>
                </a:lnTo>
                <a:lnTo>
                  <a:pt x="3454" y="88798"/>
                </a:lnTo>
                <a:lnTo>
                  <a:pt x="4572" y="106680"/>
                </a:lnTo>
                <a:lnTo>
                  <a:pt x="4572" y="100584"/>
                </a:lnTo>
                <a:lnTo>
                  <a:pt x="9144" y="96012"/>
                </a:lnTo>
                <a:lnTo>
                  <a:pt x="18288" y="96012"/>
                </a:lnTo>
                <a:lnTo>
                  <a:pt x="22860" y="100584"/>
                </a:lnTo>
                <a:lnTo>
                  <a:pt x="22860" y="106680"/>
                </a:lnTo>
                <a:lnTo>
                  <a:pt x="23977" y="88798"/>
                </a:lnTo>
                <a:close/>
              </a:path>
              <a:path w="24764" h="155575">
                <a:moveTo>
                  <a:pt x="23749" y="52705"/>
                </a:moveTo>
                <a:lnTo>
                  <a:pt x="22860" y="41148"/>
                </a:lnTo>
                <a:lnTo>
                  <a:pt x="10668" y="41148"/>
                </a:lnTo>
                <a:lnTo>
                  <a:pt x="4572" y="42672"/>
                </a:lnTo>
                <a:lnTo>
                  <a:pt x="4498" y="42106"/>
                </a:lnTo>
                <a:lnTo>
                  <a:pt x="3683" y="52705"/>
                </a:lnTo>
                <a:lnTo>
                  <a:pt x="4572" y="51816"/>
                </a:lnTo>
                <a:lnTo>
                  <a:pt x="4572" y="45720"/>
                </a:lnTo>
                <a:lnTo>
                  <a:pt x="9144" y="48768"/>
                </a:lnTo>
                <a:lnTo>
                  <a:pt x="18288" y="48768"/>
                </a:lnTo>
                <a:lnTo>
                  <a:pt x="22860" y="45720"/>
                </a:lnTo>
                <a:lnTo>
                  <a:pt x="22860" y="51816"/>
                </a:lnTo>
                <a:lnTo>
                  <a:pt x="23749" y="52705"/>
                </a:lnTo>
                <a:close/>
              </a:path>
              <a:path w="24764" h="155575">
                <a:moveTo>
                  <a:pt x="10668" y="41148"/>
                </a:moveTo>
                <a:lnTo>
                  <a:pt x="4572" y="41148"/>
                </a:lnTo>
                <a:lnTo>
                  <a:pt x="4498" y="42106"/>
                </a:lnTo>
                <a:lnTo>
                  <a:pt x="4572" y="42672"/>
                </a:lnTo>
                <a:lnTo>
                  <a:pt x="10668" y="41148"/>
                </a:lnTo>
                <a:close/>
              </a:path>
              <a:path w="24764" h="155575">
                <a:moveTo>
                  <a:pt x="22860" y="38100"/>
                </a:moveTo>
                <a:lnTo>
                  <a:pt x="21717" y="33909"/>
                </a:lnTo>
                <a:lnTo>
                  <a:pt x="18288" y="30480"/>
                </a:lnTo>
                <a:lnTo>
                  <a:pt x="9144" y="30480"/>
                </a:lnTo>
                <a:lnTo>
                  <a:pt x="4572" y="35052"/>
                </a:lnTo>
                <a:lnTo>
                  <a:pt x="4572" y="41148"/>
                </a:lnTo>
                <a:lnTo>
                  <a:pt x="10668" y="41148"/>
                </a:lnTo>
                <a:lnTo>
                  <a:pt x="22860" y="38100"/>
                </a:lnTo>
                <a:close/>
              </a:path>
              <a:path w="24764" h="155575">
                <a:moveTo>
                  <a:pt x="9144" y="48768"/>
                </a:moveTo>
                <a:lnTo>
                  <a:pt x="4572" y="45720"/>
                </a:lnTo>
                <a:lnTo>
                  <a:pt x="4572" y="51816"/>
                </a:lnTo>
                <a:lnTo>
                  <a:pt x="7620" y="48768"/>
                </a:lnTo>
                <a:lnTo>
                  <a:pt x="9144" y="48768"/>
                </a:lnTo>
                <a:close/>
              </a:path>
              <a:path w="24764" h="155575">
                <a:moveTo>
                  <a:pt x="22860" y="106680"/>
                </a:moveTo>
                <a:lnTo>
                  <a:pt x="22860" y="100584"/>
                </a:lnTo>
                <a:lnTo>
                  <a:pt x="18288" y="96012"/>
                </a:lnTo>
                <a:lnTo>
                  <a:pt x="9144" y="96012"/>
                </a:lnTo>
                <a:lnTo>
                  <a:pt x="4572" y="100584"/>
                </a:lnTo>
                <a:lnTo>
                  <a:pt x="4572" y="105156"/>
                </a:lnTo>
                <a:lnTo>
                  <a:pt x="22860" y="106680"/>
                </a:lnTo>
                <a:close/>
              </a:path>
              <a:path w="24764" h="155575">
                <a:moveTo>
                  <a:pt x="22860" y="106680"/>
                </a:moveTo>
                <a:lnTo>
                  <a:pt x="4572" y="105156"/>
                </a:lnTo>
                <a:lnTo>
                  <a:pt x="4572" y="106680"/>
                </a:lnTo>
                <a:lnTo>
                  <a:pt x="22860" y="106680"/>
                </a:lnTo>
                <a:close/>
              </a:path>
              <a:path w="24764" h="155575">
                <a:moveTo>
                  <a:pt x="22860" y="106680"/>
                </a:moveTo>
                <a:lnTo>
                  <a:pt x="4572" y="106680"/>
                </a:lnTo>
                <a:lnTo>
                  <a:pt x="4572" y="109728"/>
                </a:lnTo>
                <a:lnTo>
                  <a:pt x="9144" y="114300"/>
                </a:lnTo>
                <a:lnTo>
                  <a:pt x="18288" y="114300"/>
                </a:lnTo>
                <a:lnTo>
                  <a:pt x="22098" y="110490"/>
                </a:lnTo>
                <a:lnTo>
                  <a:pt x="22860" y="106680"/>
                </a:lnTo>
                <a:close/>
              </a:path>
              <a:path w="24764" h="155575">
                <a:moveTo>
                  <a:pt x="22098" y="110490"/>
                </a:moveTo>
                <a:lnTo>
                  <a:pt x="18288" y="114300"/>
                </a:lnTo>
                <a:lnTo>
                  <a:pt x="9144" y="114300"/>
                </a:lnTo>
                <a:lnTo>
                  <a:pt x="4572" y="109728"/>
                </a:lnTo>
                <a:lnTo>
                  <a:pt x="4572" y="124968"/>
                </a:lnTo>
                <a:lnTo>
                  <a:pt x="7620" y="121920"/>
                </a:lnTo>
                <a:lnTo>
                  <a:pt x="15240" y="121920"/>
                </a:lnTo>
                <a:lnTo>
                  <a:pt x="18288" y="124968"/>
                </a:lnTo>
                <a:lnTo>
                  <a:pt x="18288" y="129540"/>
                </a:lnTo>
                <a:lnTo>
                  <a:pt x="22098" y="110490"/>
                </a:lnTo>
                <a:close/>
              </a:path>
              <a:path w="24764" h="155575">
                <a:moveTo>
                  <a:pt x="18288" y="129540"/>
                </a:moveTo>
                <a:lnTo>
                  <a:pt x="18288" y="124968"/>
                </a:lnTo>
                <a:lnTo>
                  <a:pt x="15240" y="121920"/>
                </a:lnTo>
                <a:lnTo>
                  <a:pt x="7620" y="121920"/>
                </a:lnTo>
                <a:lnTo>
                  <a:pt x="4572" y="124968"/>
                </a:lnTo>
                <a:lnTo>
                  <a:pt x="4572" y="128016"/>
                </a:lnTo>
                <a:lnTo>
                  <a:pt x="18288" y="129540"/>
                </a:lnTo>
                <a:close/>
              </a:path>
              <a:path w="24764" h="155575">
                <a:moveTo>
                  <a:pt x="18288" y="129540"/>
                </a:moveTo>
                <a:lnTo>
                  <a:pt x="4572" y="128016"/>
                </a:lnTo>
                <a:lnTo>
                  <a:pt x="4572" y="132588"/>
                </a:lnTo>
                <a:lnTo>
                  <a:pt x="7620" y="135636"/>
                </a:lnTo>
                <a:lnTo>
                  <a:pt x="15240" y="135636"/>
                </a:lnTo>
                <a:lnTo>
                  <a:pt x="17780" y="133096"/>
                </a:lnTo>
                <a:lnTo>
                  <a:pt x="18288" y="129540"/>
                </a:lnTo>
                <a:close/>
              </a:path>
              <a:path w="24764" h="155575">
                <a:moveTo>
                  <a:pt x="17780" y="133096"/>
                </a:moveTo>
                <a:lnTo>
                  <a:pt x="15240" y="135636"/>
                </a:lnTo>
                <a:lnTo>
                  <a:pt x="7620" y="135636"/>
                </a:lnTo>
                <a:lnTo>
                  <a:pt x="4572" y="132588"/>
                </a:lnTo>
                <a:lnTo>
                  <a:pt x="4572" y="147828"/>
                </a:lnTo>
                <a:lnTo>
                  <a:pt x="7620" y="146304"/>
                </a:lnTo>
                <a:lnTo>
                  <a:pt x="12192" y="146304"/>
                </a:lnTo>
                <a:lnTo>
                  <a:pt x="15240" y="147828"/>
                </a:lnTo>
                <a:lnTo>
                  <a:pt x="15240" y="150876"/>
                </a:lnTo>
                <a:lnTo>
                  <a:pt x="17780" y="133096"/>
                </a:lnTo>
                <a:close/>
              </a:path>
              <a:path w="24764" h="155575">
                <a:moveTo>
                  <a:pt x="15240" y="150876"/>
                </a:moveTo>
                <a:lnTo>
                  <a:pt x="15240" y="147828"/>
                </a:lnTo>
                <a:lnTo>
                  <a:pt x="12192" y="146304"/>
                </a:lnTo>
                <a:lnTo>
                  <a:pt x="7620" y="146304"/>
                </a:lnTo>
                <a:lnTo>
                  <a:pt x="4572" y="147828"/>
                </a:lnTo>
                <a:lnTo>
                  <a:pt x="4572" y="150876"/>
                </a:lnTo>
                <a:lnTo>
                  <a:pt x="15240" y="150876"/>
                </a:lnTo>
                <a:close/>
              </a:path>
              <a:path w="24764" h="155575">
                <a:moveTo>
                  <a:pt x="15240" y="153924"/>
                </a:moveTo>
                <a:lnTo>
                  <a:pt x="15240" y="150876"/>
                </a:lnTo>
                <a:lnTo>
                  <a:pt x="4572" y="150876"/>
                </a:lnTo>
                <a:lnTo>
                  <a:pt x="4572" y="153924"/>
                </a:lnTo>
                <a:lnTo>
                  <a:pt x="7620" y="155448"/>
                </a:lnTo>
                <a:lnTo>
                  <a:pt x="12192" y="155448"/>
                </a:lnTo>
                <a:lnTo>
                  <a:pt x="15240" y="153924"/>
                </a:lnTo>
                <a:close/>
              </a:path>
              <a:path w="24764" h="155575">
                <a:moveTo>
                  <a:pt x="22860" y="41148"/>
                </a:moveTo>
                <a:lnTo>
                  <a:pt x="22860" y="38100"/>
                </a:lnTo>
                <a:lnTo>
                  <a:pt x="10668" y="41148"/>
                </a:lnTo>
                <a:lnTo>
                  <a:pt x="22860" y="41148"/>
                </a:lnTo>
                <a:close/>
              </a:path>
              <a:path w="24764" h="155575">
                <a:moveTo>
                  <a:pt x="18288" y="132588"/>
                </a:moveTo>
                <a:lnTo>
                  <a:pt x="18288" y="129540"/>
                </a:lnTo>
                <a:lnTo>
                  <a:pt x="17780" y="133096"/>
                </a:lnTo>
                <a:lnTo>
                  <a:pt x="18288" y="132588"/>
                </a:lnTo>
                <a:close/>
              </a:path>
              <a:path w="24764" h="155575">
                <a:moveTo>
                  <a:pt x="22860" y="51816"/>
                </a:moveTo>
                <a:lnTo>
                  <a:pt x="22860" y="45720"/>
                </a:lnTo>
                <a:lnTo>
                  <a:pt x="18288" y="48768"/>
                </a:lnTo>
                <a:lnTo>
                  <a:pt x="19812" y="48768"/>
                </a:lnTo>
                <a:lnTo>
                  <a:pt x="22860" y="51816"/>
                </a:lnTo>
                <a:close/>
              </a:path>
              <a:path w="24764" h="155575">
                <a:moveTo>
                  <a:pt x="22860" y="38100"/>
                </a:moveTo>
                <a:lnTo>
                  <a:pt x="22860" y="35052"/>
                </a:lnTo>
                <a:lnTo>
                  <a:pt x="21717" y="33909"/>
                </a:lnTo>
                <a:lnTo>
                  <a:pt x="22860" y="38100"/>
                </a:lnTo>
                <a:close/>
              </a:path>
              <a:path w="24764" h="155575">
                <a:moveTo>
                  <a:pt x="22860" y="109728"/>
                </a:moveTo>
                <a:lnTo>
                  <a:pt x="22860" y="106680"/>
                </a:lnTo>
                <a:lnTo>
                  <a:pt x="22098" y="110490"/>
                </a:lnTo>
                <a:lnTo>
                  <a:pt x="22860" y="109728"/>
                </a:lnTo>
                <a:close/>
              </a:path>
              <a:path w="24764" h="155575">
                <a:moveTo>
                  <a:pt x="24384" y="59436"/>
                </a:moveTo>
                <a:lnTo>
                  <a:pt x="24384" y="53340"/>
                </a:lnTo>
                <a:lnTo>
                  <a:pt x="23749" y="52705"/>
                </a:lnTo>
                <a:lnTo>
                  <a:pt x="24266" y="59436"/>
                </a:lnTo>
                <a:close/>
              </a:path>
              <a:path w="24764" h="155575">
                <a:moveTo>
                  <a:pt x="24384" y="88392"/>
                </a:moveTo>
                <a:lnTo>
                  <a:pt x="24384" y="82296"/>
                </a:lnTo>
                <a:lnTo>
                  <a:pt x="23977" y="88798"/>
                </a:lnTo>
                <a:lnTo>
                  <a:pt x="24384" y="88392"/>
                </a:lnTo>
                <a:close/>
              </a:path>
              <a:path w="24764" h="155575">
                <a:moveTo>
                  <a:pt x="24384" y="60960"/>
                </a:moveTo>
                <a:lnTo>
                  <a:pt x="24384" y="59436"/>
                </a:lnTo>
                <a:lnTo>
                  <a:pt x="24384" y="6096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6" name="object 36"/>
          <p:cNvSpPr/>
          <p:nvPr/>
        </p:nvSpPr>
        <p:spPr>
          <a:xfrm>
            <a:off x="3318734" y="4455010"/>
            <a:ext cx="47065" cy="2191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7" name="object 37"/>
          <p:cNvSpPr txBox="1"/>
          <p:nvPr/>
        </p:nvSpPr>
        <p:spPr>
          <a:xfrm>
            <a:off x="6801071" y="6223842"/>
            <a:ext cx="141418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438"/>
              </a:lnSpc>
            </a:pPr>
            <a:r>
              <a:rPr sz="1235" dirty="0">
                <a:latin typeface="Times New Roman"/>
                <a:cs typeface="Times New Roman"/>
              </a:rPr>
              <a:t>[Criminisi et al,</a:t>
            </a:r>
            <a:r>
              <a:rPr sz="1235" spc="-101" dirty="0">
                <a:latin typeface="Times New Roman"/>
                <a:cs typeface="Times New Roman"/>
              </a:rPr>
              <a:t> </a:t>
            </a:r>
            <a:r>
              <a:rPr sz="1235" spc="-4" dirty="0">
                <a:latin typeface="Times New Roman"/>
                <a:cs typeface="Times New Roman"/>
              </a:rPr>
              <a:t>2011]</a:t>
            </a:r>
            <a:endParaRPr sz="123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77519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2" y="291964"/>
            <a:ext cx="7636860" cy="553976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4" dirty="0"/>
              <a:t>Use </a:t>
            </a:r>
            <a:r>
              <a:rPr sz="3530" dirty="0"/>
              <a:t>information gain to decide</a:t>
            </a:r>
            <a:r>
              <a:rPr sz="3530" spc="-79" dirty="0"/>
              <a:t> </a:t>
            </a:r>
            <a:r>
              <a:rPr sz="3530" dirty="0"/>
              <a:t>splits</a:t>
            </a:r>
          </a:p>
        </p:txBody>
      </p:sp>
      <p:sp>
        <p:nvSpPr>
          <p:cNvPr id="3" name="object 3"/>
          <p:cNvSpPr/>
          <p:nvPr/>
        </p:nvSpPr>
        <p:spPr>
          <a:xfrm>
            <a:off x="599108" y="1384852"/>
            <a:ext cx="7918571" cy="2044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5284694" y="2096396"/>
            <a:ext cx="222997" cy="207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5205356" y="1210236"/>
            <a:ext cx="182656" cy="254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599108" y="3429000"/>
            <a:ext cx="7938979" cy="1030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2549611" y="4783872"/>
            <a:ext cx="3808125" cy="883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700592" y="4062356"/>
            <a:ext cx="1512346" cy="175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 txBox="1"/>
          <p:nvPr/>
        </p:nvSpPr>
        <p:spPr>
          <a:xfrm>
            <a:off x="6801071" y="6223842"/>
            <a:ext cx="141418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438"/>
              </a:lnSpc>
            </a:pPr>
            <a:r>
              <a:rPr sz="1235" dirty="0">
                <a:latin typeface="Times New Roman"/>
                <a:cs typeface="Times New Roman"/>
              </a:rPr>
              <a:t>[Criminisi et al,</a:t>
            </a:r>
            <a:r>
              <a:rPr sz="1235" spc="-101" dirty="0">
                <a:latin typeface="Times New Roman"/>
                <a:cs typeface="Times New Roman"/>
              </a:rPr>
              <a:t> </a:t>
            </a:r>
            <a:r>
              <a:rPr sz="1235" spc="-4" dirty="0">
                <a:latin typeface="Times New Roman"/>
                <a:cs typeface="Times New Roman"/>
              </a:rPr>
              <a:t>2011]</a:t>
            </a:r>
            <a:endParaRPr sz="123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29916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256" y="451226"/>
            <a:ext cx="4166347" cy="380082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dirty="0"/>
              <a:t>Building </a:t>
            </a:r>
            <a:r>
              <a:rPr spc="-4" dirty="0"/>
              <a:t>a </a:t>
            </a:r>
            <a:r>
              <a:rPr dirty="0"/>
              <a:t>random</a:t>
            </a:r>
            <a:r>
              <a:rPr spc="-93" dirty="0"/>
              <a:t> </a:t>
            </a:r>
            <a:r>
              <a:rPr spc="-4" dirty="0"/>
              <a:t>tree</a:t>
            </a:r>
          </a:p>
        </p:txBody>
      </p:sp>
      <p:sp>
        <p:nvSpPr>
          <p:cNvPr id="3" name="object 3"/>
          <p:cNvSpPr/>
          <p:nvPr/>
        </p:nvSpPr>
        <p:spPr>
          <a:xfrm>
            <a:off x="1203512" y="1733326"/>
            <a:ext cx="177053" cy="311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1506071" y="1867796"/>
            <a:ext cx="1195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1779046" y="1407907"/>
            <a:ext cx="616996" cy="1218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938605" y="533854"/>
            <a:ext cx="577775" cy="580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970877" y="913055"/>
            <a:ext cx="124385" cy="209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1204857" y="933226"/>
            <a:ext cx="98051" cy="1035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1563893" y="524435"/>
            <a:ext cx="739588" cy="579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2222799" y="1935032"/>
            <a:ext cx="123265" cy="150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2674620" y="1601544"/>
            <a:ext cx="88639" cy="2017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2681344" y="1906793"/>
            <a:ext cx="79226" cy="1627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2684033" y="2365338"/>
            <a:ext cx="30816" cy="211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3111650" y="1653988"/>
            <a:ext cx="107464" cy="116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3111650" y="1965960"/>
            <a:ext cx="119567" cy="177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3096858" y="2429979"/>
            <a:ext cx="122256" cy="200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3630706" y="1588098"/>
            <a:ext cx="111499" cy="2528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3580951" y="1960581"/>
            <a:ext cx="124385" cy="2326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3652221" y="2507877"/>
            <a:ext cx="113179" cy="153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/>
          <p:nvPr/>
        </p:nvSpPr>
        <p:spPr>
          <a:xfrm>
            <a:off x="4019326" y="1156447"/>
            <a:ext cx="278242" cy="17198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/>
          <p:nvPr/>
        </p:nvSpPr>
        <p:spPr>
          <a:xfrm>
            <a:off x="4032773" y="2013024"/>
            <a:ext cx="87294" cy="1734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2" name="object 22"/>
          <p:cNvSpPr/>
          <p:nvPr/>
        </p:nvSpPr>
        <p:spPr>
          <a:xfrm>
            <a:off x="4043530" y="2415092"/>
            <a:ext cx="37540" cy="2218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2201284" y="1235785"/>
            <a:ext cx="190836" cy="1909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2205318" y="1214270"/>
            <a:ext cx="24653" cy="22971"/>
          </a:xfrm>
          <a:custGeom>
            <a:avLst/>
            <a:gdLst/>
            <a:ahLst/>
            <a:cxnLst/>
            <a:rect l="l" t="t" r="r" b="b"/>
            <a:pathLst>
              <a:path w="27939" h="26034">
                <a:moveTo>
                  <a:pt x="27432" y="19812"/>
                </a:moveTo>
                <a:lnTo>
                  <a:pt x="27432" y="4572"/>
                </a:lnTo>
                <a:lnTo>
                  <a:pt x="19812" y="0"/>
                </a:lnTo>
                <a:lnTo>
                  <a:pt x="6096" y="0"/>
                </a:lnTo>
                <a:lnTo>
                  <a:pt x="0" y="4572"/>
                </a:lnTo>
                <a:lnTo>
                  <a:pt x="0" y="19812"/>
                </a:lnTo>
                <a:lnTo>
                  <a:pt x="1524" y="21336"/>
                </a:lnTo>
                <a:lnTo>
                  <a:pt x="1524" y="6096"/>
                </a:lnTo>
                <a:lnTo>
                  <a:pt x="7620" y="1524"/>
                </a:lnTo>
                <a:lnTo>
                  <a:pt x="19812" y="1524"/>
                </a:lnTo>
                <a:lnTo>
                  <a:pt x="24384" y="6096"/>
                </a:lnTo>
                <a:lnTo>
                  <a:pt x="24384" y="22250"/>
                </a:lnTo>
                <a:lnTo>
                  <a:pt x="27432" y="19812"/>
                </a:lnTo>
                <a:close/>
              </a:path>
              <a:path w="27939" h="26034">
                <a:moveTo>
                  <a:pt x="24384" y="18288"/>
                </a:moveTo>
                <a:lnTo>
                  <a:pt x="24384" y="6096"/>
                </a:lnTo>
                <a:lnTo>
                  <a:pt x="19812" y="1524"/>
                </a:lnTo>
                <a:lnTo>
                  <a:pt x="7620" y="1524"/>
                </a:lnTo>
                <a:lnTo>
                  <a:pt x="1524" y="6096"/>
                </a:lnTo>
                <a:lnTo>
                  <a:pt x="1524" y="18288"/>
                </a:lnTo>
                <a:lnTo>
                  <a:pt x="4572" y="21336"/>
                </a:lnTo>
                <a:lnTo>
                  <a:pt x="4572" y="7620"/>
                </a:lnTo>
                <a:lnTo>
                  <a:pt x="7620" y="3048"/>
                </a:lnTo>
                <a:lnTo>
                  <a:pt x="18288" y="3048"/>
                </a:lnTo>
                <a:lnTo>
                  <a:pt x="22860" y="7620"/>
                </a:lnTo>
                <a:lnTo>
                  <a:pt x="22860" y="20320"/>
                </a:lnTo>
                <a:lnTo>
                  <a:pt x="24384" y="18288"/>
                </a:lnTo>
                <a:close/>
              </a:path>
              <a:path w="27939" h="26034">
                <a:moveTo>
                  <a:pt x="12192" y="25908"/>
                </a:moveTo>
                <a:lnTo>
                  <a:pt x="9906" y="24384"/>
                </a:lnTo>
                <a:lnTo>
                  <a:pt x="7620" y="24384"/>
                </a:lnTo>
                <a:lnTo>
                  <a:pt x="1524" y="18288"/>
                </a:lnTo>
                <a:lnTo>
                  <a:pt x="1524" y="21336"/>
                </a:lnTo>
                <a:lnTo>
                  <a:pt x="6096" y="25908"/>
                </a:lnTo>
                <a:lnTo>
                  <a:pt x="12192" y="25908"/>
                </a:lnTo>
                <a:close/>
              </a:path>
              <a:path w="27939" h="26034">
                <a:moveTo>
                  <a:pt x="22860" y="10668"/>
                </a:moveTo>
                <a:lnTo>
                  <a:pt x="22860" y="7620"/>
                </a:lnTo>
                <a:lnTo>
                  <a:pt x="18288" y="3048"/>
                </a:lnTo>
                <a:lnTo>
                  <a:pt x="7620" y="3048"/>
                </a:lnTo>
                <a:lnTo>
                  <a:pt x="4572" y="7620"/>
                </a:lnTo>
                <a:lnTo>
                  <a:pt x="4572" y="16764"/>
                </a:lnTo>
                <a:lnTo>
                  <a:pt x="6096" y="19812"/>
                </a:lnTo>
                <a:lnTo>
                  <a:pt x="6096" y="18288"/>
                </a:lnTo>
                <a:lnTo>
                  <a:pt x="7620" y="17595"/>
                </a:lnTo>
                <a:lnTo>
                  <a:pt x="7620" y="13716"/>
                </a:lnTo>
                <a:lnTo>
                  <a:pt x="12192" y="10668"/>
                </a:lnTo>
                <a:lnTo>
                  <a:pt x="19812" y="10668"/>
                </a:lnTo>
                <a:lnTo>
                  <a:pt x="20764" y="11620"/>
                </a:lnTo>
                <a:lnTo>
                  <a:pt x="22860" y="10668"/>
                </a:lnTo>
                <a:close/>
              </a:path>
              <a:path w="27939" h="26034">
                <a:moveTo>
                  <a:pt x="9906" y="24384"/>
                </a:moveTo>
                <a:lnTo>
                  <a:pt x="7620" y="22860"/>
                </a:lnTo>
                <a:lnTo>
                  <a:pt x="4572" y="16764"/>
                </a:lnTo>
                <a:lnTo>
                  <a:pt x="4572" y="21336"/>
                </a:lnTo>
                <a:lnTo>
                  <a:pt x="7620" y="24384"/>
                </a:lnTo>
                <a:lnTo>
                  <a:pt x="9906" y="24384"/>
                </a:lnTo>
                <a:close/>
              </a:path>
              <a:path w="27939" h="26034">
                <a:moveTo>
                  <a:pt x="21336" y="17441"/>
                </a:moveTo>
                <a:lnTo>
                  <a:pt x="21336" y="15240"/>
                </a:lnTo>
                <a:lnTo>
                  <a:pt x="19812" y="12192"/>
                </a:lnTo>
                <a:lnTo>
                  <a:pt x="19507" y="12192"/>
                </a:lnTo>
                <a:lnTo>
                  <a:pt x="6096" y="18288"/>
                </a:lnTo>
                <a:lnTo>
                  <a:pt x="9144" y="22860"/>
                </a:lnTo>
                <a:lnTo>
                  <a:pt x="10668" y="22182"/>
                </a:lnTo>
                <a:lnTo>
                  <a:pt x="10668" y="21336"/>
                </a:lnTo>
                <a:lnTo>
                  <a:pt x="11014" y="22028"/>
                </a:lnTo>
                <a:lnTo>
                  <a:pt x="21336" y="17441"/>
                </a:lnTo>
                <a:close/>
              </a:path>
              <a:path w="27939" h="26034">
                <a:moveTo>
                  <a:pt x="9144" y="22860"/>
                </a:moveTo>
                <a:lnTo>
                  <a:pt x="6096" y="18288"/>
                </a:lnTo>
                <a:lnTo>
                  <a:pt x="6096" y="19812"/>
                </a:lnTo>
                <a:lnTo>
                  <a:pt x="7620" y="22860"/>
                </a:lnTo>
                <a:lnTo>
                  <a:pt x="9144" y="22860"/>
                </a:lnTo>
                <a:close/>
              </a:path>
              <a:path w="27939" h="26034">
                <a:moveTo>
                  <a:pt x="20764" y="11620"/>
                </a:moveTo>
                <a:lnTo>
                  <a:pt x="19812" y="10668"/>
                </a:lnTo>
                <a:lnTo>
                  <a:pt x="12192" y="10668"/>
                </a:lnTo>
                <a:lnTo>
                  <a:pt x="7620" y="13716"/>
                </a:lnTo>
                <a:lnTo>
                  <a:pt x="7620" y="17595"/>
                </a:lnTo>
                <a:lnTo>
                  <a:pt x="10668" y="16209"/>
                </a:lnTo>
                <a:lnTo>
                  <a:pt x="10668" y="15240"/>
                </a:lnTo>
                <a:lnTo>
                  <a:pt x="12192" y="12192"/>
                </a:lnTo>
                <a:lnTo>
                  <a:pt x="19507" y="12192"/>
                </a:lnTo>
                <a:lnTo>
                  <a:pt x="20764" y="11620"/>
                </a:lnTo>
                <a:close/>
              </a:path>
              <a:path w="27939" h="26034">
                <a:moveTo>
                  <a:pt x="12192" y="24384"/>
                </a:moveTo>
                <a:lnTo>
                  <a:pt x="11430" y="22860"/>
                </a:lnTo>
                <a:lnTo>
                  <a:pt x="7620" y="22860"/>
                </a:lnTo>
                <a:lnTo>
                  <a:pt x="9906" y="24384"/>
                </a:lnTo>
                <a:lnTo>
                  <a:pt x="12192" y="24384"/>
                </a:lnTo>
                <a:close/>
              </a:path>
              <a:path w="27939" h="26034">
                <a:moveTo>
                  <a:pt x="11430" y="22860"/>
                </a:moveTo>
                <a:lnTo>
                  <a:pt x="11014" y="22028"/>
                </a:lnTo>
                <a:lnTo>
                  <a:pt x="9144" y="22860"/>
                </a:lnTo>
                <a:lnTo>
                  <a:pt x="11430" y="22860"/>
                </a:lnTo>
                <a:close/>
              </a:path>
              <a:path w="27939" h="26034">
                <a:moveTo>
                  <a:pt x="24384" y="22250"/>
                </a:moveTo>
                <a:lnTo>
                  <a:pt x="24384" y="18288"/>
                </a:lnTo>
                <a:lnTo>
                  <a:pt x="19812" y="24384"/>
                </a:lnTo>
                <a:lnTo>
                  <a:pt x="9906" y="24384"/>
                </a:lnTo>
                <a:lnTo>
                  <a:pt x="12192" y="25908"/>
                </a:lnTo>
                <a:lnTo>
                  <a:pt x="19812" y="25908"/>
                </a:lnTo>
                <a:lnTo>
                  <a:pt x="22860" y="22860"/>
                </a:lnTo>
                <a:lnTo>
                  <a:pt x="22860" y="23469"/>
                </a:lnTo>
                <a:lnTo>
                  <a:pt x="24384" y="22250"/>
                </a:lnTo>
                <a:close/>
              </a:path>
              <a:path w="27939" h="26034">
                <a:moveTo>
                  <a:pt x="19507" y="12192"/>
                </a:moveTo>
                <a:lnTo>
                  <a:pt x="12192" y="12192"/>
                </a:lnTo>
                <a:lnTo>
                  <a:pt x="10668" y="15240"/>
                </a:lnTo>
                <a:lnTo>
                  <a:pt x="10668" y="16209"/>
                </a:lnTo>
                <a:lnTo>
                  <a:pt x="19507" y="12192"/>
                </a:lnTo>
                <a:close/>
              </a:path>
              <a:path w="27939" h="26034">
                <a:moveTo>
                  <a:pt x="11014" y="22028"/>
                </a:moveTo>
                <a:lnTo>
                  <a:pt x="10668" y="21336"/>
                </a:lnTo>
                <a:lnTo>
                  <a:pt x="10668" y="22182"/>
                </a:lnTo>
                <a:lnTo>
                  <a:pt x="11014" y="22028"/>
                </a:lnTo>
                <a:close/>
              </a:path>
              <a:path w="27939" h="26034">
                <a:moveTo>
                  <a:pt x="22860" y="16764"/>
                </a:moveTo>
                <a:lnTo>
                  <a:pt x="11014" y="22028"/>
                </a:lnTo>
                <a:lnTo>
                  <a:pt x="11430" y="22860"/>
                </a:lnTo>
                <a:lnTo>
                  <a:pt x="18288" y="22860"/>
                </a:lnTo>
                <a:lnTo>
                  <a:pt x="22860" y="16764"/>
                </a:lnTo>
                <a:close/>
              </a:path>
              <a:path w="27939" h="26034">
                <a:moveTo>
                  <a:pt x="22860" y="20320"/>
                </a:moveTo>
                <a:lnTo>
                  <a:pt x="22860" y="16764"/>
                </a:lnTo>
                <a:lnTo>
                  <a:pt x="18288" y="22860"/>
                </a:lnTo>
                <a:lnTo>
                  <a:pt x="11430" y="22860"/>
                </a:lnTo>
                <a:lnTo>
                  <a:pt x="12192" y="24384"/>
                </a:lnTo>
                <a:lnTo>
                  <a:pt x="19812" y="24384"/>
                </a:lnTo>
                <a:lnTo>
                  <a:pt x="21336" y="21336"/>
                </a:lnTo>
                <a:lnTo>
                  <a:pt x="21336" y="22352"/>
                </a:lnTo>
                <a:lnTo>
                  <a:pt x="22860" y="20320"/>
                </a:lnTo>
                <a:close/>
              </a:path>
              <a:path w="27939" h="26034">
                <a:moveTo>
                  <a:pt x="22860" y="16764"/>
                </a:moveTo>
                <a:lnTo>
                  <a:pt x="22860" y="13716"/>
                </a:lnTo>
                <a:lnTo>
                  <a:pt x="20764" y="11620"/>
                </a:lnTo>
                <a:lnTo>
                  <a:pt x="19507" y="12192"/>
                </a:lnTo>
                <a:lnTo>
                  <a:pt x="19812" y="12192"/>
                </a:lnTo>
                <a:lnTo>
                  <a:pt x="21336" y="15240"/>
                </a:lnTo>
                <a:lnTo>
                  <a:pt x="21336" y="17441"/>
                </a:lnTo>
                <a:lnTo>
                  <a:pt x="22860" y="16764"/>
                </a:lnTo>
                <a:close/>
              </a:path>
              <a:path w="27939" h="26034">
                <a:moveTo>
                  <a:pt x="21336" y="22352"/>
                </a:moveTo>
                <a:lnTo>
                  <a:pt x="21336" y="21336"/>
                </a:lnTo>
                <a:lnTo>
                  <a:pt x="19812" y="24384"/>
                </a:lnTo>
                <a:lnTo>
                  <a:pt x="21336" y="22352"/>
                </a:lnTo>
                <a:close/>
              </a:path>
              <a:path w="27939" h="26034">
                <a:moveTo>
                  <a:pt x="22860" y="23469"/>
                </a:moveTo>
                <a:lnTo>
                  <a:pt x="22860" y="22860"/>
                </a:lnTo>
                <a:lnTo>
                  <a:pt x="19812" y="25908"/>
                </a:lnTo>
                <a:lnTo>
                  <a:pt x="22860" y="23469"/>
                </a:lnTo>
                <a:close/>
              </a:path>
              <a:path w="27939" h="26034">
                <a:moveTo>
                  <a:pt x="22860" y="13716"/>
                </a:moveTo>
                <a:lnTo>
                  <a:pt x="22860" y="10668"/>
                </a:lnTo>
                <a:lnTo>
                  <a:pt x="20764" y="11620"/>
                </a:lnTo>
                <a:lnTo>
                  <a:pt x="22860" y="1371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2720340" y="1187375"/>
            <a:ext cx="255382" cy="2810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4356848" y="1026011"/>
            <a:ext cx="163942" cy="1909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/>
          <p:nvPr/>
        </p:nvSpPr>
        <p:spPr>
          <a:xfrm>
            <a:off x="4875903" y="1741394"/>
            <a:ext cx="245185" cy="3079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8" name="object 28"/>
          <p:cNvSpPr/>
          <p:nvPr/>
        </p:nvSpPr>
        <p:spPr>
          <a:xfrm>
            <a:off x="5178463" y="1867797"/>
            <a:ext cx="149486" cy="10892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9" name="object 29"/>
          <p:cNvSpPr/>
          <p:nvPr/>
        </p:nvSpPr>
        <p:spPr>
          <a:xfrm>
            <a:off x="5467574" y="1508759"/>
            <a:ext cx="375845" cy="8027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0" name="object 30"/>
          <p:cNvSpPr/>
          <p:nvPr/>
        </p:nvSpPr>
        <p:spPr>
          <a:xfrm>
            <a:off x="6139928" y="1797872"/>
            <a:ext cx="40229" cy="2218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1" name="object 31"/>
          <p:cNvSpPr/>
          <p:nvPr/>
        </p:nvSpPr>
        <p:spPr>
          <a:xfrm>
            <a:off x="6497619" y="1766944"/>
            <a:ext cx="145676" cy="2138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2" name="object 32"/>
          <p:cNvSpPr/>
          <p:nvPr/>
        </p:nvSpPr>
        <p:spPr>
          <a:xfrm>
            <a:off x="6934649" y="1780391"/>
            <a:ext cx="29471" cy="236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3" name="object 33"/>
          <p:cNvSpPr/>
          <p:nvPr/>
        </p:nvSpPr>
        <p:spPr>
          <a:xfrm>
            <a:off x="7160559" y="1130898"/>
            <a:ext cx="407670" cy="12989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4" name="object 34"/>
          <p:cNvSpPr/>
          <p:nvPr/>
        </p:nvSpPr>
        <p:spPr>
          <a:xfrm>
            <a:off x="5593976" y="1216959"/>
            <a:ext cx="216498" cy="2138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5" name="object 35"/>
          <p:cNvSpPr/>
          <p:nvPr/>
        </p:nvSpPr>
        <p:spPr>
          <a:xfrm>
            <a:off x="5598011" y="1195444"/>
            <a:ext cx="35299" cy="35299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4384" y="6477"/>
                </a:moveTo>
                <a:lnTo>
                  <a:pt x="24384" y="6096"/>
                </a:lnTo>
                <a:lnTo>
                  <a:pt x="19812" y="0"/>
                </a:lnTo>
                <a:lnTo>
                  <a:pt x="4572" y="0"/>
                </a:lnTo>
                <a:lnTo>
                  <a:pt x="0" y="6096"/>
                </a:lnTo>
                <a:lnTo>
                  <a:pt x="0" y="7620"/>
                </a:lnTo>
                <a:lnTo>
                  <a:pt x="4572" y="3048"/>
                </a:lnTo>
                <a:lnTo>
                  <a:pt x="19812" y="3048"/>
                </a:lnTo>
                <a:lnTo>
                  <a:pt x="24384" y="6477"/>
                </a:lnTo>
                <a:close/>
              </a:path>
              <a:path w="40004" h="40005">
                <a:moveTo>
                  <a:pt x="12192" y="3048"/>
                </a:moveTo>
                <a:lnTo>
                  <a:pt x="4572" y="3048"/>
                </a:lnTo>
                <a:lnTo>
                  <a:pt x="0" y="7620"/>
                </a:lnTo>
                <a:lnTo>
                  <a:pt x="0" y="15240"/>
                </a:lnTo>
                <a:lnTo>
                  <a:pt x="3546" y="14574"/>
                </a:lnTo>
                <a:lnTo>
                  <a:pt x="12192" y="3048"/>
                </a:lnTo>
                <a:close/>
              </a:path>
              <a:path w="40004" h="40005">
                <a:moveTo>
                  <a:pt x="4876" y="15849"/>
                </a:moveTo>
                <a:lnTo>
                  <a:pt x="3048" y="15240"/>
                </a:lnTo>
                <a:lnTo>
                  <a:pt x="3048" y="14668"/>
                </a:lnTo>
                <a:lnTo>
                  <a:pt x="0" y="15240"/>
                </a:lnTo>
                <a:lnTo>
                  <a:pt x="0" y="16764"/>
                </a:lnTo>
                <a:lnTo>
                  <a:pt x="3048" y="16192"/>
                </a:lnTo>
                <a:lnTo>
                  <a:pt x="3048" y="15240"/>
                </a:lnTo>
                <a:lnTo>
                  <a:pt x="3546" y="14574"/>
                </a:lnTo>
                <a:lnTo>
                  <a:pt x="3546" y="16098"/>
                </a:lnTo>
                <a:lnTo>
                  <a:pt x="4876" y="15849"/>
                </a:lnTo>
                <a:close/>
              </a:path>
              <a:path w="40004" h="40005">
                <a:moveTo>
                  <a:pt x="16881" y="13598"/>
                </a:moveTo>
                <a:lnTo>
                  <a:pt x="9031" y="15070"/>
                </a:lnTo>
                <a:lnTo>
                  <a:pt x="7620" y="16764"/>
                </a:lnTo>
                <a:lnTo>
                  <a:pt x="4876" y="15849"/>
                </a:lnTo>
                <a:lnTo>
                  <a:pt x="0" y="16764"/>
                </a:lnTo>
                <a:lnTo>
                  <a:pt x="0" y="19812"/>
                </a:lnTo>
                <a:lnTo>
                  <a:pt x="4572" y="25908"/>
                </a:lnTo>
                <a:lnTo>
                  <a:pt x="7620" y="22860"/>
                </a:lnTo>
                <a:lnTo>
                  <a:pt x="7620" y="19812"/>
                </a:lnTo>
                <a:lnTo>
                  <a:pt x="9144" y="21336"/>
                </a:lnTo>
                <a:lnTo>
                  <a:pt x="16881" y="13598"/>
                </a:lnTo>
                <a:close/>
              </a:path>
              <a:path w="40004" h="40005">
                <a:moveTo>
                  <a:pt x="7112" y="27432"/>
                </a:moveTo>
                <a:lnTo>
                  <a:pt x="4572" y="25908"/>
                </a:lnTo>
                <a:lnTo>
                  <a:pt x="0" y="19812"/>
                </a:lnTo>
                <a:lnTo>
                  <a:pt x="0" y="22860"/>
                </a:lnTo>
                <a:lnTo>
                  <a:pt x="4572" y="27432"/>
                </a:lnTo>
                <a:lnTo>
                  <a:pt x="7112" y="27432"/>
                </a:lnTo>
                <a:close/>
              </a:path>
              <a:path w="40004" h="40005">
                <a:moveTo>
                  <a:pt x="9378" y="13481"/>
                </a:moveTo>
                <a:lnTo>
                  <a:pt x="3546" y="14574"/>
                </a:lnTo>
                <a:lnTo>
                  <a:pt x="3048" y="15240"/>
                </a:lnTo>
                <a:lnTo>
                  <a:pt x="4876" y="15849"/>
                </a:lnTo>
                <a:lnTo>
                  <a:pt x="7620" y="15335"/>
                </a:lnTo>
                <a:lnTo>
                  <a:pt x="9378" y="13481"/>
                </a:lnTo>
                <a:close/>
              </a:path>
              <a:path w="40004" h="40005">
                <a:moveTo>
                  <a:pt x="15240" y="7620"/>
                </a:moveTo>
                <a:lnTo>
                  <a:pt x="12192" y="3048"/>
                </a:lnTo>
                <a:lnTo>
                  <a:pt x="3546" y="14574"/>
                </a:lnTo>
                <a:lnTo>
                  <a:pt x="7620" y="13811"/>
                </a:lnTo>
                <a:lnTo>
                  <a:pt x="7620" y="10668"/>
                </a:lnTo>
                <a:lnTo>
                  <a:pt x="10668" y="7620"/>
                </a:lnTo>
                <a:lnTo>
                  <a:pt x="15240" y="7620"/>
                </a:lnTo>
                <a:close/>
              </a:path>
              <a:path w="40004" h="40005">
                <a:moveTo>
                  <a:pt x="19812" y="22860"/>
                </a:moveTo>
                <a:lnTo>
                  <a:pt x="10668" y="22860"/>
                </a:lnTo>
                <a:lnTo>
                  <a:pt x="9378" y="21570"/>
                </a:lnTo>
                <a:lnTo>
                  <a:pt x="9031" y="21448"/>
                </a:lnTo>
                <a:lnTo>
                  <a:pt x="4572" y="25908"/>
                </a:lnTo>
                <a:lnTo>
                  <a:pt x="16881" y="25790"/>
                </a:lnTo>
                <a:lnTo>
                  <a:pt x="19812" y="22860"/>
                </a:lnTo>
                <a:close/>
              </a:path>
              <a:path w="40004" h="40005">
                <a:moveTo>
                  <a:pt x="16764" y="25908"/>
                </a:moveTo>
                <a:lnTo>
                  <a:pt x="4572" y="25908"/>
                </a:lnTo>
                <a:lnTo>
                  <a:pt x="7112" y="27432"/>
                </a:lnTo>
                <a:lnTo>
                  <a:pt x="15240" y="27432"/>
                </a:lnTo>
                <a:lnTo>
                  <a:pt x="16764" y="25908"/>
                </a:lnTo>
                <a:close/>
              </a:path>
              <a:path w="40004" h="40005">
                <a:moveTo>
                  <a:pt x="9031" y="15070"/>
                </a:moveTo>
                <a:lnTo>
                  <a:pt x="4876" y="15849"/>
                </a:lnTo>
                <a:lnTo>
                  <a:pt x="7620" y="16764"/>
                </a:lnTo>
                <a:lnTo>
                  <a:pt x="9031" y="15070"/>
                </a:lnTo>
                <a:close/>
              </a:path>
              <a:path w="40004" h="40005">
                <a:moveTo>
                  <a:pt x="15240" y="27432"/>
                </a:moveTo>
                <a:lnTo>
                  <a:pt x="7112" y="27432"/>
                </a:lnTo>
                <a:lnTo>
                  <a:pt x="12192" y="30480"/>
                </a:lnTo>
                <a:lnTo>
                  <a:pt x="15240" y="27432"/>
                </a:lnTo>
                <a:close/>
              </a:path>
              <a:path w="40004" h="40005">
                <a:moveTo>
                  <a:pt x="15240" y="7620"/>
                </a:moveTo>
                <a:lnTo>
                  <a:pt x="10668" y="7620"/>
                </a:lnTo>
                <a:lnTo>
                  <a:pt x="7620" y="10668"/>
                </a:lnTo>
                <a:lnTo>
                  <a:pt x="7620" y="13811"/>
                </a:lnTo>
                <a:lnTo>
                  <a:pt x="9378" y="13481"/>
                </a:lnTo>
                <a:lnTo>
                  <a:pt x="12192" y="10668"/>
                </a:lnTo>
                <a:lnTo>
                  <a:pt x="12700" y="10668"/>
                </a:lnTo>
                <a:lnTo>
                  <a:pt x="15240" y="7620"/>
                </a:lnTo>
                <a:close/>
              </a:path>
              <a:path w="40004" h="40005">
                <a:moveTo>
                  <a:pt x="10536" y="13264"/>
                </a:moveTo>
                <a:lnTo>
                  <a:pt x="9378" y="13481"/>
                </a:lnTo>
                <a:lnTo>
                  <a:pt x="7620" y="15240"/>
                </a:lnTo>
                <a:lnTo>
                  <a:pt x="9031" y="15070"/>
                </a:lnTo>
                <a:lnTo>
                  <a:pt x="10536" y="13264"/>
                </a:lnTo>
                <a:close/>
              </a:path>
              <a:path w="40004" h="40005">
                <a:moveTo>
                  <a:pt x="9144" y="21336"/>
                </a:moveTo>
                <a:lnTo>
                  <a:pt x="7620" y="19812"/>
                </a:lnTo>
                <a:lnTo>
                  <a:pt x="7620" y="22860"/>
                </a:lnTo>
                <a:lnTo>
                  <a:pt x="9144" y="21336"/>
                </a:lnTo>
                <a:close/>
              </a:path>
              <a:path w="40004" h="40005">
                <a:moveTo>
                  <a:pt x="16764" y="33528"/>
                </a:moveTo>
                <a:lnTo>
                  <a:pt x="12192" y="30480"/>
                </a:lnTo>
                <a:lnTo>
                  <a:pt x="7620" y="27736"/>
                </a:lnTo>
                <a:lnTo>
                  <a:pt x="7620" y="28956"/>
                </a:lnTo>
                <a:lnTo>
                  <a:pt x="12192" y="33528"/>
                </a:lnTo>
                <a:lnTo>
                  <a:pt x="16764" y="33528"/>
                </a:lnTo>
                <a:close/>
              </a:path>
              <a:path w="40004" h="40005">
                <a:moveTo>
                  <a:pt x="18756" y="11723"/>
                </a:moveTo>
                <a:lnTo>
                  <a:pt x="10536" y="13264"/>
                </a:lnTo>
                <a:lnTo>
                  <a:pt x="9031" y="15070"/>
                </a:lnTo>
                <a:lnTo>
                  <a:pt x="16881" y="13598"/>
                </a:lnTo>
                <a:lnTo>
                  <a:pt x="18756" y="11723"/>
                </a:lnTo>
                <a:close/>
              </a:path>
              <a:path w="40004" h="40005">
                <a:moveTo>
                  <a:pt x="24384" y="15240"/>
                </a:moveTo>
                <a:lnTo>
                  <a:pt x="24384" y="12192"/>
                </a:lnTo>
                <a:lnTo>
                  <a:pt x="16881" y="13598"/>
                </a:lnTo>
                <a:lnTo>
                  <a:pt x="9144" y="21336"/>
                </a:lnTo>
                <a:lnTo>
                  <a:pt x="10668" y="22860"/>
                </a:lnTo>
                <a:lnTo>
                  <a:pt x="12192" y="22860"/>
                </a:lnTo>
                <a:lnTo>
                  <a:pt x="12192" y="19812"/>
                </a:lnTo>
                <a:lnTo>
                  <a:pt x="16764" y="15240"/>
                </a:lnTo>
                <a:lnTo>
                  <a:pt x="24384" y="15240"/>
                </a:lnTo>
                <a:close/>
              </a:path>
              <a:path w="40004" h="40005">
                <a:moveTo>
                  <a:pt x="12700" y="10668"/>
                </a:moveTo>
                <a:lnTo>
                  <a:pt x="12192" y="10668"/>
                </a:lnTo>
                <a:lnTo>
                  <a:pt x="9378" y="13481"/>
                </a:lnTo>
                <a:lnTo>
                  <a:pt x="10536" y="13264"/>
                </a:lnTo>
                <a:lnTo>
                  <a:pt x="12700" y="10668"/>
                </a:lnTo>
                <a:close/>
              </a:path>
              <a:path w="40004" h="40005">
                <a:moveTo>
                  <a:pt x="19812" y="10668"/>
                </a:moveTo>
                <a:lnTo>
                  <a:pt x="12700" y="10668"/>
                </a:lnTo>
                <a:lnTo>
                  <a:pt x="10536" y="13264"/>
                </a:lnTo>
                <a:lnTo>
                  <a:pt x="18756" y="11723"/>
                </a:lnTo>
                <a:lnTo>
                  <a:pt x="19812" y="10668"/>
                </a:lnTo>
                <a:close/>
              </a:path>
              <a:path w="40004" h="40005">
                <a:moveTo>
                  <a:pt x="25908" y="11811"/>
                </a:moveTo>
                <a:lnTo>
                  <a:pt x="25908" y="7620"/>
                </a:lnTo>
                <a:lnTo>
                  <a:pt x="19812" y="3048"/>
                </a:lnTo>
                <a:lnTo>
                  <a:pt x="12192" y="3048"/>
                </a:lnTo>
                <a:lnTo>
                  <a:pt x="15240" y="7620"/>
                </a:lnTo>
                <a:lnTo>
                  <a:pt x="19812" y="7620"/>
                </a:lnTo>
                <a:lnTo>
                  <a:pt x="21336" y="9144"/>
                </a:lnTo>
                <a:lnTo>
                  <a:pt x="22860" y="7620"/>
                </a:lnTo>
                <a:lnTo>
                  <a:pt x="24938" y="11083"/>
                </a:lnTo>
                <a:lnTo>
                  <a:pt x="25908" y="11811"/>
                </a:lnTo>
                <a:close/>
              </a:path>
              <a:path w="40004" h="40005">
                <a:moveTo>
                  <a:pt x="27432" y="15240"/>
                </a:moveTo>
                <a:lnTo>
                  <a:pt x="16764" y="15240"/>
                </a:lnTo>
                <a:lnTo>
                  <a:pt x="12192" y="19812"/>
                </a:lnTo>
                <a:lnTo>
                  <a:pt x="12192" y="22860"/>
                </a:lnTo>
                <a:lnTo>
                  <a:pt x="19812" y="22860"/>
                </a:lnTo>
                <a:lnTo>
                  <a:pt x="27432" y="15240"/>
                </a:lnTo>
                <a:close/>
              </a:path>
              <a:path w="40004" h="40005">
                <a:moveTo>
                  <a:pt x="22860" y="25146"/>
                </a:moveTo>
                <a:lnTo>
                  <a:pt x="19812" y="27432"/>
                </a:lnTo>
                <a:lnTo>
                  <a:pt x="15240" y="27432"/>
                </a:lnTo>
                <a:lnTo>
                  <a:pt x="12192" y="30480"/>
                </a:lnTo>
                <a:lnTo>
                  <a:pt x="16764" y="33528"/>
                </a:lnTo>
                <a:lnTo>
                  <a:pt x="16764" y="32004"/>
                </a:lnTo>
                <a:lnTo>
                  <a:pt x="20828" y="27940"/>
                </a:lnTo>
                <a:lnTo>
                  <a:pt x="22860" y="25146"/>
                </a:lnTo>
                <a:close/>
              </a:path>
              <a:path w="40004" h="40005">
                <a:moveTo>
                  <a:pt x="21336" y="9144"/>
                </a:moveTo>
                <a:lnTo>
                  <a:pt x="19812" y="7620"/>
                </a:lnTo>
                <a:lnTo>
                  <a:pt x="15240" y="7620"/>
                </a:lnTo>
                <a:lnTo>
                  <a:pt x="12700" y="10668"/>
                </a:lnTo>
                <a:lnTo>
                  <a:pt x="19812" y="10668"/>
                </a:lnTo>
                <a:lnTo>
                  <a:pt x="21336" y="9144"/>
                </a:lnTo>
                <a:close/>
              </a:path>
              <a:path w="40004" h="40005">
                <a:moveTo>
                  <a:pt x="24384" y="22860"/>
                </a:moveTo>
                <a:lnTo>
                  <a:pt x="24384" y="19812"/>
                </a:lnTo>
                <a:lnTo>
                  <a:pt x="19812" y="25908"/>
                </a:lnTo>
                <a:lnTo>
                  <a:pt x="16764" y="25908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146"/>
                </a:lnTo>
                <a:lnTo>
                  <a:pt x="24384" y="22860"/>
                </a:lnTo>
                <a:close/>
              </a:path>
              <a:path w="40004" h="40005">
                <a:moveTo>
                  <a:pt x="28690" y="17128"/>
                </a:moveTo>
                <a:lnTo>
                  <a:pt x="27432" y="15240"/>
                </a:lnTo>
                <a:lnTo>
                  <a:pt x="16764" y="25908"/>
                </a:lnTo>
                <a:lnTo>
                  <a:pt x="19812" y="25908"/>
                </a:lnTo>
                <a:lnTo>
                  <a:pt x="24384" y="19812"/>
                </a:lnTo>
                <a:lnTo>
                  <a:pt x="24384" y="22860"/>
                </a:lnTo>
                <a:lnTo>
                  <a:pt x="24522" y="22860"/>
                </a:lnTo>
                <a:lnTo>
                  <a:pt x="28690" y="17128"/>
                </a:lnTo>
                <a:close/>
              </a:path>
              <a:path w="40004" h="40005">
                <a:moveTo>
                  <a:pt x="20828" y="27940"/>
                </a:moveTo>
                <a:lnTo>
                  <a:pt x="16764" y="32004"/>
                </a:lnTo>
                <a:lnTo>
                  <a:pt x="17535" y="32466"/>
                </a:lnTo>
                <a:lnTo>
                  <a:pt x="20828" y="27940"/>
                </a:lnTo>
                <a:close/>
              </a:path>
              <a:path w="40004" h="40005">
                <a:moveTo>
                  <a:pt x="17535" y="32466"/>
                </a:moveTo>
                <a:lnTo>
                  <a:pt x="16764" y="32004"/>
                </a:lnTo>
                <a:lnTo>
                  <a:pt x="16764" y="33528"/>
                </a:lnTo>
                <a:lnTo>
                  <a:pt x="17535" y="32466"/>
                </a:lnTo>
                <a:close/>
              </a:path>
              <a:path w="40004" h="40005">
                <a:moveTo>
                  <a:pt x="19304" y="33528"/>
                </a:moveTo>
                <a:lnTo>
                  <a:pt x="17535" y="32466"/>
                </a:lnTo>
                <a:lnTo>
                  <a:pt x="16764" y="33528"/>
                </a:lnTo>
                <a:lnTo>
                  <a:pt x="19304" y="33528"/>
                </a:lnTo>
                <a:close/>
              </a:path>
              <a:path w="40004" h="40005">
                <a:moveTo>
                  <a:pt x="27432" y="15240"/>
                </a:moveTo>
                <a:lnTo>
                  <a:pt x="24938" y="11083"/>
                </a:lnTo>
                <a:lnTo>
                  <a:pt x="24384" y="10668"/>
                </a:lnTo>
                <a:lnTo>
                  <a:pt x="18756" y="11723"/>
                </a:lnTo>
                <a:lnTo>
                  <a:pt x="16881" y="13598"/>
                </a:lnTo>
                <a:lnTo>
                  <a:pt x="24384" y="12192"/>
                </a:lnTo>
                <a:lnTo>
                  <a:pt x="24384" y="15240"/>
                </a:lnTo>
                <a:lnTo>
                  <a:pt x="27432" y="15240"/>
                </a:lnTo>
                <a:close/>
              </a:path>
              <a:path w="40004" h="40005">
                <a:moveTo>
                  <a:pt x="29146" y="22860"/>
                </a:moveTo>
                <a:lnTo>
                  <a:pt x="25908" y="22860"/>
                </a:lnTo>
                <a:lnTo>
                  <a:pt x="20828" y="27940"/>
                </a:lnTo>
                <a:lnTo>
                  <a:pt x="17535" y="32466"/>
                </a:lnTo>
                <a:lnTo>
                  <a:pt x="19304" y="33528"/>
                </a:lnTo>
                <a:lnTo>
                  <a:pt x="19812" y="33528"/>
                </a:lnTo>
                <a:lnTo>
                  <a:pt x="29146" y="22860"/>
                </a:lnTo>
                <a:close/>
              </a:path>
              <a:path w="40004" h="40005">
                <a:moveTo>
                  <a:pt x="24384" y="10668"/>
                </a:moveTo>
                <a:lnTo>
                  <a:pt x="19812" y="10668"/>
                </a:lnTo>
                <a:lnTo>
                  <a:pt x="18756" y="11723"/>
                </a:lnTo>
                <a:lnTo>
                  <a:pt x="24384" y="10668"/>
                </a:lnTo>
                <a:close/>
              </a:path>
              <a:path w="40004" h="40005">
                <a:moveTo>
                  <a:pt x="27432" y="33528"/>
                </a:moveTo>
                <a:lnTo>
                  <a:pt x="19304" y="33528"/>
                </a:lnTo>
                <a:lnTo>
                  <a:pt x="24384" y="36576"/>
                </a:lnTo>
                <a:lnTo>
                  <a:pt x="27432" y="33528"/>
                </a:lnTo>
                <a:close/>
              </a:path>
              <a:path w="40004" h="40005">
                <a:moveTo>
                  <a:pt x="22860" y="10668"/>
                </a:moveTo>
                <a:lnTo>
                  <a:pt x="21336" y="9144"/>
                </a:lnTo>
                <a:lnTo>
                  <a:pt x="19812" y="10668"/>
                </a:lnTo>
                <a:lnTo>
                  <a:pt x="22860" y="10668"/>
                </a:lnTo>
                <a:close/>
              </a:path>
              <a:path w="40004" h="40005">
                <a:moveTo>
                  <a:pt x="34442" y="26517"/>
                </a:moveTo>
                <a:lnTo>
                  <a:pt x="32004" y="22860"/>
                </a:lnTo>
                <a:lnTo>
                  <a:pt x="29146" y="22860"/>
                </a:lnTo>
                <a:lnTo>
                  <a:pt x="19812" y="33528"/>
                </a:lnTo>
                <a:lnTo>
                  <a:pt x="24522" y="33424"/>
                </a:lnTo>
                <a:lnTo>
                  <a:pt x="30480" y="28956"/>
                </a:lnTo>
                <a:lnTo>
                  <a:pt x="32004" y="28956"/>
                </a:lnTo>
                <a:lnTo>
                  <a:pt x="33528" y="25908"/>
                </a:lnTo>
                <a:lnTo>
                  <a:pt x="34290" y="26670"/>
                </a:lnTo>
                <a:lnTo>
                  <a:pt x="34442" y="26517"/>
                </a:lnTo>
                <a:close/>
              </a:path>
              <a:path w="40004" h="40005">
                <a:moveTo>
                  <a:pt x="22860" y="25146"/>
                </a:moveTo>
                <a:lnTo>
                  <a:pt x="20828" y="27940"/>
                </a:lnTo>
                <a:lnTo>
                  <a:pt x="21336" y="27432"/>
                </a:lnTo>
                <a:lnTo>
                  <a:pt x="22860" y="25146"/>
                </a:lnTo>
                <a:close/>
              </a:path>
              <a:path w="40004" h="40005">
                <a:moveTo>
                  <a:pt x="24938" y="11083"/>
                </a:moveTo>
                <a:lnTo>
                  <a:pt x="22860" y="7620"/>
                </a:lnTo>
                <a:lnTo>
                  <a:pt x="21336" y="9144"/>
                </a:lnTo>
                <a:lnTo>
                  <a:pt x="22860" y="10668"/>
                </a:lnTo>
                <a:lnTo>
                  <a:pt x="24522" y="10771"/>
                </a:lnTo>
                <a:lnTo>
                  <a:pt x="24938" y="11083"/>
                </a:lnTo>
                <a:close/>
              </a:path>
              <a:path w="40004" h="40005">
                <a:moveTo>
                  <a:pt x="25908" y="22860"/>
                </a:moveTo>
                <a:lnTo>
                  <a:pt x="22860" y="25146"/>
                </a:lnTo>
                <a:lnTo>
                  <a:pt x="21336" y="27432"/>
                </a:lnTo>
                <a:lnTo>
                  <a:pt x="25908" y="22860"/>
                </a:lnTo>
                <a:close/>
              </a:path>
              <a:path w="40004" h="40005">
                <a:moveTo>
                  <a:pt x="32004" y="28956"/>
                </a:moveTo>
                <a:lnTo>
                  <a:pt x="24384" y="36576"/>
                </a:lnTo>
                <a:lnTo>
                  <a:pt x="21336" y="34747"/>
                </a:lnTo>
                <a:lnTo>
                  <a:pt x="21336" y="35052"/>
                </a:lnTo>
                <a:lnTo>
                  <a:pt x="24384" y="38100"/>
                </a:lnTo>
                <a:lnTo>
                  <a:pt x="27432" y="38100"/>
                </a:lnTo>
                <a:lnTo>
                  <a:pt x="32004" y="28956"/>
                </a:lnTo>
                <a:close/>
              </a:path>
              <a:path w="40004" h="40005">
                <a:moveTo>
                  <a:pt x="24522" y="22860"/>
                </a:moveTo>
                <a:lnTo>
                  <a:pt x="24384" y="22860"/>
                </a:lnTo>
                <a:lnTo>
                  <a:pt x="22860" y="25146"/>
                </a:lnTo>
                <a:lnTo>
                  <a:pt x="24522" y="22860"/>
                </a:lnTo>
                <a:close/>
              </a:path>
              <a:path w="40004" h="40005">
                <a:moveTo>
                  <a:pt x="25908" y="22860"/>
                </a:moveTo>
                <a:lnTo>
                  <a:pt x="24522" y="22860"/>
                </a:lnTo>
                <a:lnTo>
                  <a:pt x="22860" y="25146"/>
                </a:lnTo>
                <a:lnTo>
                  <a:pt x="25908" y="22860"/>
                </a:lnTo>
                <a:close/>
              </a:path>
              <a:path w="40004" h="40005">
                <a:moveTo>
                  <a:pt x="30480" y="28956"/>
                </a:moveTo>
                <a:lnTo>
                  <a:pt x="24384" y="33528"/>
                </a:lnTo>
                <a:lnTo>
                  <a:pt x="27432" y="33528"/>
                </a:lnTo>
                <a:lnTo>
                  <a:pt x="28956" y="32004"/>
                </a:lnTo>
                <a:lnTo>
                  <a:pt x="28956" y="30480"/>
                </a:lnTo>
                <a:lnTo>
                  <a:pt x="30480" y="28956"/>
                </a:lnTo>
                <a:close/>
              </a:path>
              <a:path w="40004" h="40005">
                <a:moveTo>
                  <a:pt x="30480" y="21336"/>
                </a:moveTo>
                <a:lnTo>
                  <a:pt x="29464" y="18288"/>
                </a:lnTo>
                <a:lnTo>
                  <a:pt x="28690" y="17128"/>
                </a:lnTo>
                <a:lnTo>
                  <a:pt x="24522" y="22860"/>
                </a:lnTo>
                <a:lnTo>
                  <a:pt x="25908" y="22860"/>
                </a:lnTo>
                <a:lnTo>
                  <a:pt x="28956" y="19812"/>
                </a:lnTo>
                <a:lnTo>
                  <a:pt x="30480" y="21336"/>
                </a:lnTo>
                <a:close/>
              </a:path>
              <a:path w="40004" h="40005">
                <a:moveTo>
                  <a:pt x="30480" y="19812"/>
                </a:moveTo>
                <a:lnTo>
                  <a:pt x="30480" y="15240"/>
                </a:lnTo>
                <a:lnTo>
                  <a:pt x="24938" y="11083"/>
                </a:lnTo>
                <a:lnTo>
                  <a:pt x="27432" y="15240"/>
                </a:lnTo>
                <a:lnTo>
                  <a:pt x="28690" y="17128"/>
                </a:lnTo>
                <a:lnTo>
                  <a:pt x="28956" y="16764"/>
                </a:lnTo>
                <a:lnTo>
                  <a:pt x="29464" y="18288"/>
                </a:lnTo>
                <a:lnTo>
                  <a:pt x="30480" y="19812"/>
                </a:lnTo>
                <a:close/>
              </a:path>
              <a:path w="40004" h="40005">
                <a:moveTo>
                  <a:pt x="30480" y="21336"/>
                </a:moveTo>
                <a:lnTo>
                  <a:pt x="28956" y="19812"/>
                </a:lnTo>
                <a:lnTo>
                  <a:pt x="25908" y="22860"/>
                </a:lnTo>
                <a:lnTo>
                  <a:pt x="29146" y="22860"/>
                </a:lnTo>
                <a:lnTo>
                  <a:pt x="30480" y="21336"/>
                </a:lnTo>
                <a:close/>
              </a:path>
              <a:path w="40004" h="40005">
                <a:moveTo>
                  <a:pt x="38100" y="30480"/>
                </a:moveTo>
                <a:lnTo>
                  <a:pt x="36576" y="28956"/>
                </a:lnTo>
                <a:lnTo>
                  <a:pt x="32004" y="28956"/>
                </a:lnTo>
                <a:lnTo>
                  <a:pt x="27432" y="38100"/>
                </a:lnTo>
                <a:lnTo>
                  <a:pt x="28956" y="38100"/>
                </a:lnTo>
                <a:lnTo>
                  <a:pt x="28956" y="36576"/>
                </a:lnTo>
                <a:lnTo>
                  <a:pt x="29718" y="38100"/>
                </a:lnTo>
                <a:lnTo>
                  <a:pt x="32004" y="38100"/>
                </a:lnTo>
                <a:lnTo>
                  <a:pt x="35052" y="35052"/>
                </a:lnTo>
                <a:lnTo>
                  <a:pt x="35052" y="36576"/>
                </a:lnTo>
                <a:lnTo>
                  <a:pt x="38100" y="30480"/>
                </a:lnTo>
                <a:close/>
              </a:path>
              <a:path w="40004" h="40005">
                <a:moveTo>
                  <a:pt x="30044" y="38753"/>
                </a:moveTo>
                <a:lnTo>
                  <a:pt x="29718" y="38100"/>
                </a:lnTo>
                <a:lnTo>
                  <a:pt x="27432" y="38100"/>
                </a:lnTo>
                <a:lnTo>
                  <a:pt x="30044" y="38753"/>
                </a:lnTo>
                <a:close/>
              </a:path>
              <a:path w="40004" h="40005">
                <a:moveTo>
                  <a:pt x="29464" y="18288"/>
                </a:moveTo>
                <a:lnTo>
                  <a:pt x="28956" y="16764"/>
                </a:lnTo>
                <a:lnTo>
                  <a:pt x="28690" y="17128"/>
                </a:lnTo>
                <a:lnTo>
                  <a:pt x="29464" y="18288"/>
                </a:lnTo>
                <a:close/>
              </a:path>
              <a:path w="40004" h="40005">
                <a:moveTo>
                  <a:pt x="32004" y="28956"/>
                </a:moveTo>
                <a:lnTo>
                  <a:pt x="30480" y="28956"/>
                </a:lnTo>
                <a:lnTo>
                  <a:pt x="28956" y="30480"/>
                </a:lnTo>
                <a:lnTo>
                  <a:pt x="28956" y="32004"/>
                </a:lnTo>
                <a:lnTo>
                  <a:pt x="32004" y="28956"/>
                </a:lnTo>
                <a:close/>
              </a:path>
              <a:path w="40004" h="40005">
                <a:moveTo>
                  <a:pt x="29718" y="38100"/>
                </a:moveTo>
                <a:lnTo>
                  <a:pt x="28956" y="36576"/>
                </a:lnTo>
                <a:lnTo>
                  <a:pt x="28956" y="38100"/>
                </a:lnTo>
                <a:lnTo>
                  <a:pt x="29718" y="38100"/>
                </a:lnTo>
                <a:close/>
              </a:path>
              <a:path w="40004" h="40005">
                <a:moveTo>
                  <a:pt x="32004" y="22860"/>
                </a:moveTo>
                <a:lnTo>
                  <a:pt x="30480" y="21336"/>
                </a:lnTo>
                <a:lnTo>
                  <a:pt x="29146" y="22860"/>
                </a:lnTo>
                <a:lnTo>
                  <a:pt x="32004" y="22860"/>
                </a:lnTo>
                <a:close/>
              </a:path>
              <a:path w="40004" h="40005">
                <a:moveTo>
                  <a:pt x="30480" y="21336"/>
                </a:moveTo>
                <a:lnTo>
                  <a:pt x="30480" y="19812"/>
                </a:lnTo>
                <a:lnTo>
                  <a:pt x="29464" y="18288"/>
                </a:lnTo>
                <a:lnTo>
                  <a:pt x="30480" y="21336"/>
                </a:lnTo>
                <a:close/>
              </a:path>
              <a:path w="40004" h="40005">
                <a:moveTo>
                  <a:pt x="35052" y="36576"/>
                </a:moveTo>
                <a:lnTo>
                  <a:pt x="35052" y="35052"/>
                </a:lnTo>
                <a:lnTo>
                  <a:pt x="32004" y="38100"/>
                </a:lnTo>
                <a:lnTo>
                  <a:pt x="29718" y="38100"/>
                </a:lnTo>
                <a:lnTo>
                  <a:pt x="30044" y="38753"/>
                </a:lnTo>
                <a:lnTo>
                  <a:pt x="33528" y="39624"/>
                </a:lnTo>
                <a:lnTo>
                  <a:pt x="35052" y="36576"/>
                </a:lnTo>
                <a:close/>
              </a:path>
              <a:path w="40004" h="40005">
                <a:moveTo>
                  <a:pt x="33528" y="39624"/>
                </a:moveTo>
                <a:lnTo>
                  <a:pt x="30044" y="38753"/>
                </a:lnTo>
                <a:lnTo>
                  <a:pt x="30480" y="39624"/>
                </a:lnTo>
                <a:lnTo>
                  <a:pt x="33528" y="39624"/>
                </a:lnTo>
                <a:close/>
              </a:path>
              <a:path w="40004" h="40005">
                <a:moveTo>
                  <a:pt x="35052" y="25908"/>
                </a:moveTo>
                <a:lnTo>
                  <a:pt x="32004" y="22860"/>
                </a:lnTo>
                <a:lnTo>
                  <a:pt x="34442" y="26517"/>
                </a:lnTo>
                <a:lnTo>
                  <a:pt x="35052" y="25908"/>
                </a:lnTo>
                <a:close/>
              </a:path>
              <a:path w="40004" h="40005">
                <a:moveTo>
                  <a:pt x="34290" y="26670"/>
                </a:moveTo>
                <a:lnTo>
                  <a:pt x="33528" y="25908"/>
                </a:lnTo>
                <a:lnTo>
                  <a:pt x="32004" y="28956"/>
                </a:lnTo>
                <a:lnTo>
                  <a:pt x="34290" y="26670"/>
                </a:lnTo>
                <a:close/>
              </a:path>
              <a:path w="40004" h="40005">
                <a:moveTo>
                  <a:pt x="36576" y="28956"/>
                </a:moveTo>
                <a:lnTo>
                  <a:pt x="34290" y="26670"/>
                </a:lnTo>
                <a:lnTo>
                  <a:pt x="32004" y="28956"/>
                </a:lnTo>
                <a:lnTo>
                  <a:pt x="36576" y="28956"/>
                </a:lnTo>
                <a:close/>
              </a:path>
              <a:path w="40004" h="40005">
                <a:moveTo>
                  <a:pt x="38100" y="39624"/>
                </a:moveTo>
                <a:lnTo>
                  <a:pt x="38100" y="30480"/>
                </a:lnTo>
                <a:lnTo>
                  <a:pt x="33528" y="39624"/>
                </a:lnTo>
                <a:lnTo>
                  <a:pt x="38100" y="39624"/>
                </a:lnTo>
                <a:close/>
              </a:path>
              <a:path w="40004" h="40005">
                <a:moveTo>
                  <a:pt x="35052" y="27432"/>
                </a:moveTo>
                <a:lnTo>
                  <a:pt x="34442" y="26517"/>
                </a:lnTo>
                <a:lnTo>
                  <a:pt x="34290" y="26670"/>
                </a:lnTo>
                <a:lnTo>
                  <a:pt x="35052" y="27432"/>
                </a:lnTo>
                <a:close/>
              </a:path>
              <a:path w="40004" h="40005">
                <a:moveTo>
                  <a:pt x="39624" y="36576"/>
                </a:moveTo>
                <a:lnTo>
                  <a:pt x="39624" y="30480"/>
                </a:lnTo>
                <a:lnTo>
                  <a:pt x="38100" y="28956"/>
                </a:lnTo>
                <a:lnTo>
                  <a:pt x="36576" y="28956"/>
                </a:lnTo>
                <a:lnTo>
                  <a:pt x="38100" y="30480"/>
                </a:lnTo>
                <a:lnTo>
                  <a:pt x="38100" y="39624"/>
                </a:lnTo>
                <a:lnTo>
                  <a:pt x="39624" y="3657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6" name="object 36"/>
          <p:cNvSpPr/>
          <p:nvPr/>
        </p:nvSpPr>
        <p:spPr>
          <a:xfrm>
            <a:off x="6088829" y="1247887"/>
            <a:ext cx="233867" cy="2447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7" name="object 37"/>
          <p:cNvSpPr/>
          <p:nvPr/>
        </p:nvSpPr>
        <p:spPr>
          <a:xfrm>
            <a:off x="1149724" y="3285117"/>
            <a:ext cx="532391" cy="2864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8" name="object 38"/>
          <p:cNvSpPr/>
          <p:nvPr/>
        </p:nvSpPr>
        <p:spPr>
          <a:xfrm>
            <a:off x="1961926" y="3346973"/>
            <a:ext cx="127523" cy="20842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9" name="object 39"/>
          <p:cNvSpPr/>
          <p:nvPr/>
        </p:nvSpPr>
        <p:spPr>
          <a:xfrm>
            <a:off x="2294069" y="3325458"/>
            <a:ext cx="926390" cy="3254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0" name="object 40"/>
          <p:cNvSpPr/>
          <p:nvPr/>
        </p:nvSpPr>
        <p:spPr>
          <a:xfrm>
            <a:off x="3330837" y="3216536"/>
            <a:ext cx="227255" cy="3630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1" name="object 41"/>
          <p:cNvSpPr/>
          <p:nvPr/>
        </p:nvSpPr>
        <p:spPr>
          <a:xfrm>
            <a:off x="3766521" y="3380591"/>
            <a:ext cx="336064" cy="1492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2" name="object 42"/>
          <p:cNvSpPr/>
          <p:nvPr/>
        </p:nvSpPr>
        <p:spPr>
          <a:xfrm>
            <a:off x="4171278" y="3204434"/>
            <a:ext cx="469302" cy="3173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3" name="object 43"/>
          <p:cNvSpPr/>
          <p:nvPr/>
        </p:nvSpPr>
        <p:spPr>
          <a:xfrm>
            <a:off x="6087483" y="2260450"/>
            <a:ext cx="182656" cy="2164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4" name="object 44"/>
          <p:cNvSpPr/>
          <p:nvPr/>
        </p:nvSpPr>
        <p:spPr>
          <a:xfrm>
            <a:off x="6513755" y="2224144"/>
            <a:ext cx="155762" cy="20574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5" name="object 45"/>
          <p:cNvSpPr/>
          <p:nvPr/>
        </p:nvSpPr>
        <p:spPr>
          <a:xfrm>
            <a:off x="4721262" y="3486822"/>
            <a:ext cx="32497" cy="32497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5828" y="10008"/>
                </a:moveTo>
                <a:lnTo>
                  <a:pt x="4572" y="9144"/>
                </a:lnTo>
                <a:lnTo>
                  <a:pt x="0" y="13716"/>
                </a:lnTo>
                <a:lnTo>
                  <a:pt x="0" y="30480"/>
                </a:lnTo>
                <a:lnTo>
                  <a:pt x="1524" y="31699"/>
                </a:lnTo>
                <a:lnTo>
                  <a:pt x="1524" y="16764"/>
                </a:lnTo>
                <a:lnTo>
                  <a:pt x="3048" y="12192"/>
                </a:lnTo>
                <a:lnTo>
                  <a:pt x="3905" y="12573"/>
                </a:lnTo>
                <a:lnTo>
                  <a:pt x="5828" y="10008"/>
                </a:lnTo>
                <a:close/>
              </a:path>
              <a:path w="36829" h="36829">
                <a:moveTo>
                  <a:pt x="29718" y="6096"/>
                </a:moveTo>
                <a:lnTo>
                  <a:pt x="25908" y="3048"/>
                </a:lnTo>
                <a:lnTo>
                  <a:pt x="9087" y="3093"/>
                </a:lnTo>
                <a:lnTo>
                  <a:pt x="1524" y="9144"/>
                </a:lnTo>
                <a:lnTo>
                  <a:pt x="1524" y="12192"/>
                </a:lnTo>
                <a:lnTo>
                  <a:pt x="6096" y="6096"/>
                </a:lnTo>
                <a:lnTo>
                  <a:pt x="9448" y="6096"/>
                </a:lnTo>
                <a:lnTo>
                  <a:pt x="10601" y="4654"/>
                </a:lnTo>
                <a:lnTo>
                  <a:pt x="27432" y="4572"/>
                </a:lnTo>
                <a:lnTo>
                  <a:pt x="28575" y="6000"/>
                </a:lnTo>
                <a:lnTo>
                  <a:pt x="29718" y="6096"/>
                </a:lnTo>
                <a:close/>
              </a:path>
              <a:path w="36829" h="36829">
                <a:moveTo>
                  <a:pt x="7620" y="6096"/>
                </a:moveTo>
                <a:lnTo>
                  <a:pt x="6096" y="6096"/>
                </a:lnTo>
                <a:lnTo>
                  <a:pt x="1524" y="12192"/>
                </a:lnTo>
                <a:lnTo>
                  <a:pt x="7620" y="6096"/>
                </a:lnTo>
                <a:close/>
              </a:path>
              <a:path w="36829" h="36829">
                <a:moveTo>
                  <a:pt x="3905" y="12573"/>
                </a:moveTo>
                <a:lnTo>
                  <a:pt x="3048" y="12192"/>
                </a:lnTo>
                <a:lnTo>
                  <a:pt x="1524" y="16764"/>
                </a:lnTo>
                <a:lnTo>
                  <a:pt x="3048" y="17356"/>
                </a:lnTo>
                <a:lnTo>
                  <a:pt x="3048" y="13716"/>
                </a:lnTo>
                <a:lnTo>
                  <a:pt x="3905" y="12573"/>
                </a:lnTo>
                <a:close/>
              </a:path>
              <a:path w="36829" h="36829">
                <a:moveTo>
                  <a:pt x="3167" y="17403"/>
                </a:moveTo>
                <a:lnTo>
                  <a:pt x="1524" y="16764"/>
                </a:lnTo>
                <a:lnTo>
                  <a:pt x="1524" y="18288"/>
                </a:lnTo>
                <a:lnTo>
                  <a:pt x="3167" y="17403"/>
                </a:lnTo>
                <a:close/>
              </a:path>
              <a:path w="36829" h="36829">
                <a:moveTo>
                  <a:pt x="4953" y="18097"/>
                </a:moveTo>
                <a:lnTo>
                  <a:pt x="3167" y="17403"/>
                </a:lnTo>
                <a:lnTo>
                  <a:pt x="1524" y="18288"/>
                </a:lnTo>
                <a:lnTo>
                  <a:pt x="1524" y="19812"/>
                </a:lnTo>
                <a:lnTo>
                  <a:pt x="4953" y="18097"/>
                </a:lnTo>
                <a:close/>
              </a:path>
              <a:path w="36829" h="36829">
                <a:moveTo>
                  <a:pt x="7299" y="19009"/>
                </a:moveTo>
                <a:lnTo>
                  <a:pt x="4953" y="18097"/>
                </a:lnTo>
                <a:lnTo>
                  <a:pt x="1524" y="19812"/>
                </a:lnTo>
                <a:lnTo>
                  <a:pt x="1524" y="25908"/>
                </a:lnTo>
                <a:lnTo>
                  <a:pt x="3048" y="27432"/>
                </a:lnTo>
                <a:lnTo>
                  <a:pt x="3048" y="24384"/>
                </a:lnTo>
                <a:lnTo>
                  <a:pt x="4572" y="25603"/>
                </a:lnTo>
                <a:lnTo>
                  <a:pt x="4572" y="19812"/>
                </a:lnTo>
                <a:lnTo>
                  <a:pt x="6213" y="19733"/>
                </a:lnTo>
                <a:lnTo>
                  <a:pt x="7299" y="19009"/>
                </a:lnTo>
                <a:close/>
              </a:path>
              <a:path w="36829" h="36829">
                <a:moveTo>
                  <a:pt x="9144" y="33528"/>
                </a:moveTo>
                <a:lnTo>
                  <a:pt x="1524" y="25908"/>
                </a:lnTo>
                <a:lnTo>
                  <a:pt x="1524" y="27432"/>
                </a:lnTo>
                <a:lnTo>
                  <a:pt x="4572" y="31496"/>
                </a:lnTo>
                <a:lnTo>
                  <a:pt x="4572" y="30480"/>
                </a:lnTo>
                <a:lnTo>
                  <a:pt x="8229" y="33406"/>
                </a:lnTo>
                <a:lnTo>
                  <a:pt x="9144" y="33528"/>
                </a:lnTo>
                <a:close/>
              </a:path>
              <a:path w="36829" h="36829">
                <a:moveTo>
                  <a:pt x="12192" y="36576"/>
                </a:moveTo>
                <a:lnTo>
                  <a:pt x="8415" y="33554"/>
                </a:lnTo>
                <a:lnTo>
                  <a:pt x="6096" y="33528"/>
                </a:lnTo>
                <a:lnTo>
                  <a:pt x="1524" y="27432"/>
                </a:lnTo>
                <a:lnTo>
                  <a:pt x="1524" y="31699"/>
                </a:lnTo>
                <a:lnTo>
                  <a:pt x="7472" y="36458"/>
                </a:lnTo>
                <a:lnTo>
                  <a:pt x="12192" y="36576"/>
                </a:lnTo>
                <a:close/>
              </a:path>
              <a:path w="36829" h="36829">
                <a:moveTo>
                  <a:pt x="33528" y="9144"/>
                </a:moveTo>
                <a:lnTo>
                  <a:pt x="33528" y="7620"/>
                </a:lnTo>
                <a:lnTo>
                  <a:pt x="27432" y="0"/>
                </a:lnTo>
                <a:lnTo>
                  <a:pt x="10601" y="66"/>
                </a:lnTo>
                <a:lnTo>
                  <a:pt x="3048" y="7620"/>
                </a:lnTo>
                <a:lnTo>
                  <a:pt x="3048" y="7924"/>
                </a:lnTo>
                <a:lnTo>
                  <a:pt x="9087" y="3093"/>
                </a:lnTo>
                <a:lnTo>
                  <a:pt x="25908" y="3048"/>
                </a:lnTo>
                <a:lnTo>
                  <a:pt x="29718" y="6096"/>
                </a:lnTo>
                <a:lnTo>
                  <a:pt x="30480" y="6096"/>
                </a:lnTo>
                <a:lnTo>
                  <a:pt x="31834" y="7789"/>
                </a:lnTo>
                <a:lnTo>
                  <a:pt x="33528" y="9144"/>
                </a:lnTo>
                <a:close/>
              </a:path>
              <a:path w="36829" h="36829">
                <a:moveTo>
                  <a:pt x="6213" y="13598"/>
                </a:moveTo>
                <a:lnTo>
                  <a:pt x="3905" y="12573"/>
                </a:lnTo>
                <a:lnTo>
                  <a:pt x="3048" y="13716"/>
                </a:lnTo>
                <a:lnTo>
                  <a:pt x="3048" y="17356"/>
                </a:lnTo>
                <a:lnTo>
                  <a:pt x="4572" y="16646"/>
                </a:lnTo>
                <a:lnTo>
                  <a:pt x="4572" y="15240"/>
                </a:lnTo>
                <a:lnTo>
                  <a:pt x="6213" y="13598"/>
                </a:lnTo>
                <a:close/>
              </a:path>
              <a:path w="36829" h="36829">
                <a:moveTo>
                  <a:pt x="4816" y="25799"/>
                </a:moveTo>
                <a:lnTo>
                  <a:pt x="3048" y="24384"/>
                </a:lnTo>
                <a:lnTo>
                  <a:pt x="3048" y="25908"/>
                </a:lnTo>
                <a:lnTo>
                  <a:pt x="4572" y="27432"/>
                </a:lnTo>
                <a:lnTo>
                  <a:pt x="4572" y="25908"/>
                </a:lnTo>
                <a:lnTo>
                  <a:pt x="4816" y="25799"/>
                </a:lnTo>
                <a:close/>
              </a:path>
              <a:path w="36829" h="36829">
                <a:moveTo>
                  <a:pt x="9448" y="33528"/>
                </a:moveTo>
                <a:lnTo>
                  <a:pt x="4572" y="27432"/>
                </a:lnTo>
                <a:lnTo>
                  <a:pt x="3048" y="25908"/>
                </a:lnTo>
                <a:lnTo>
                  <a:pt x="3048" y="27432"/>
                </a:lnTo>
                <a:lnTo>
                  <a:pt x="9087" y="33471"/>
                </a:lnTo>
                <a:lnTo>
                  <a:pt x="9448" y="33528"/>
                </a:lnTo>
                <a:close/>
              </a:path>
              <a:path w="36829" h="36829">
                <a:moveTo>
                  <a:pt x="10309" y="15419"/>
                </a:moveTo>
                <a:lnTo>
                  <a:pt x="10028" y="15294"/>
                </a:lnTo>
                <a:lnTo>
                  <a:pt x="7095" y="15288"/>
                </a:lnTo>
                <a:lnTo>
                  <a:pt x="3167" y="17403"/>
                </a:lnTo>
                <a:lnTo>
                  <a:pt x="4953" y="18097"/>
                </a:lnTo>
                <a:lnTo>
                  <a:pt x="10309" y="15419"/>
                </a:lnTo>
                <a:close/>
              </a:path>
              <a:path w="36829" h="36829">
                <a:moveTo>
                  <a:pt x="6145" y="10225"/>
                </a:moveTo>
                <a:lnTo>
                  <a:pt x="5828" y="10008"/>
                </a:lnTo>
                <a:lnTo>
                  <a:pt x="3905" y="12573"/>
                </a:lnTo>
                <a:lnTo>
                  <a:pt x="4572" y="12869"/>
                </a:lnTo>
                <a:lnTo>
                  <a:pt x="4572" y="12192"/>
                </a:lnTo>
                <a:lnTo>
                  <a:pt x="6145" y="10225"/>
                </a:lnTo>
                <a:close/>
              </a:path>
              <a:path w="36829" h="36829">
                <a:moveTo>
                  <a:pt x="7101" y="8311"/>
                </a:moveTo>
                <a:lnTo>
                  <a:pt x="6096" y="7620"/>
                </a:lnTo>
                <a:lnTo>
                  <a:pt x="4572" y="9144"/>
                </a:lnTo>
                <a:lnTo>
                  <a:pt x="5828" y="10008"/>
                </a:lnTo>
                <a:lnTo>
                  <a:pt x="7101" y="8311"/>
                </a:lnTo>
                <a:close/>
              </a:path>
              <a:path w="36829" h="36829">
                <a:moveTo>
                  <a:pt x="8184" y="11627"/>
                </a:moveTo>
                <a:lnTo>
                  <a:pt x="6213" y="10272"/>
                </a:lnTo>
                <a:lnTo>
                  <a:pt x="4572" y="12192"/>
                </a:lnTo>
                <a:lnTo>
                  <a:pt x="4572" y="12869"/>
                </a:lnTo>
                <a:lnTo>
                  <a:pt x="6213" y="13598"/>
                </a:lnTo>
                <a:lnTo>
                  <a:pt x="8184" y="11627"/>
                </a:lnTo>
                <a:close/>
              </a:path>
              <a:path w="36829" h="36829">
                <a:moveTo>
                  <a:pt x="6556" y="13751"/>
                </a:moveTo>
                <a:lnTo>
                  <a:pt x="6096" y="13716"/>
                </a:lnTo>
                <a:lnTo>
                  <a:pt x="4572" y="15240"/>
                </a:lnTo>
                <a:lnTo>
                  <a:pt x="6556" y="13751"/>
                </a:lnTo>
                <a:close/>
              </a:path>
              <a:path w="36829" h="36829">
                <a:moveTo>
                  <a:pt x="7095" y="13990"/>
                </a:moveTo>
                <a:lnTo>
                  <a:pt x="6556" y="13751"/>
                </a:lnTo>
                <a:lnTo>
                  <a:pt x="4572" y="15240"/>
                </a:lnTo>
                <a:lnTo>
                  <a:pt x="6145" y="15178"/>
                </a:lnTo>
                <a:lnTo>
                  <a:pt x="7095" y="13990"/>
                </a:lnTo>
                <a:close/>
              </a:path>
              <a:path w="36829" h="36829">
                <a:moveTo>
                  <a:pt x="7184" y="15240"/>
                </a:moveTo>
                <a:lnTo>
                  <a:pt x="4572" y="15240"/>
                </a:lnTo>
                <a:lnTo>
                  <a:pt x="4572" y="16646"/>
                </a:lnTo>
                <a:lnTo>
                  <a:pt x="7184" y="15240"/>
                </a:lnTo>
                <a:close/>
              </a:path>
              <a:path w="36829" h="36829">
                <a:moveTo>
                  <a:pt x="11399" y="20604"/>
                </a:moveTo>
                <a:lnTo>
                  <a:pt x="9448" y="19845"/>
                </a:lnTo>
                <a:lnTo>
                  <a:pt x="4572" y="19812"/>
                </a:lnTo>
                <a:lnTo>
                  <a:pt x="4572" y="24384"/>
                </a:lnTo>
                <a:lnTo>
                  <a:pt x="5828" y="25326"/>
                </a:lnTo>
                <a:lnTo>
                  <a:pt x="6096" y="25230"/>
                </a:lnTo>
                <a:lnTo>
                  <a:pt x="6096" y="24384"/>
                </a:lnTo>
                <a:lnTo>
                  <a:pt x="7184" y="24656"/>
                </a:lnTo>
                <a:lnTo>
                  <a:pt x="7620" y="24553"/>
                </a:lnTo>
                <a:lnTo>
                  <a:pt x="10668" y="23198"/>
                </a:lnTo>
                <a:lnTo>
                  <a:pt x="10668" y="21336"/>
                </a:lnTo>
                <a:lnTo>
                  <a:pt x="11399" y="20604"/>
                </a:lnTo>
                <a:close/>
              </a:path>
              <a:path w="36829" h="36829">
                <a:moveTo>
                  <a:pt x="5847" y="25340"/>
                </a:moveTo>
                <a:lnTo>
                  <a:pt x="4572" y="24384"/>
                </a:lnTo>
                <a:lnTo>
                  <a:pt x="4572" y="25603"/>
                </a:lnTo>
                <a:lnTo>
                  <a:pt x="4816" y="25799"/>
                </a:lnTo>
                <a:lnTo>
                  <a:pt x="5847" y="25340"/>
                </a:lnTo>
                <a:close/>
              </a:path>
              <a:path w="36829" h="36829">
                <a:moveTo>
                  <a:pt x="6608" y="27232"/>
                </a:moveTo>
                <a:lnTo>
                  <a:pt x="4953" y="25908"/>
                </a:lnTo>
                <a:lnTo>
                  <a:pt x="4572" y="25908"/>
                </a:lnTo>
                <a:lnTo>
                  <a:pt x="6096" y="27432"/>
                </a:lnTo>
                <a:lnTo>
                  <a:pt x="6608" y="27232"/>
                </a:lnTo>
                <a:close/>
              </a:path>
              <a:path w="36829" h="36829">
                <a:moveTo>
                  <a:pt x="10668" y="30480"/>
                </a:moveTo>
                <a:lnTo>
                  <a:pt x="6682" y="27291"/>
                </a:lnTo>
                <a:lnTo>
                  <a:pt x="6096" y="27432"/>
                </a:lnTo>
                <a:lnTo>
                  <a:pt x="4572" y="25908"/>
                </a:lnTo>
                <a:lnTo>
                  <a:pt x="4572" y="27432"/>
                </a:lnTo>
                <a:lnTo>
                  <a:pt x="7539" y="30399"/>
                </a:lnTo>
                <a:lnTo>
                  <a:pt x="10668" y="30480"/>
                </a:lnTo>
                <a:close/>
              </a:path>
              <a:path w="36829" h="36829">
                <a:moveTo>
                  <a:pt x="13716" y="33528"/>
                </a:moveTo>
                <a:lnTo>
                  <a:pt x="10691" y="30503"/>
                </a:lnTo>
                <a:lnTo>
                  <a:pt x="7539" y="30399"/>
                </a:lnTo>
                <a:lnTo>
                  <a:pt x="4572" y="27432"/>
                </a:lnTo>
                <a:lnTo>
                  <a:pt x="9361" y="33419"/>
                </a:lnTo>
                <a:lnTo>
                  <a:pt x="13716" y="33528"/>
                </a:lnTo>
                <a:close/>
              </a:path>
              <a:path w="36829" h="36829">
                <a:moveTo>
                  <a:pt x="8382" y="33528"/>
                </a:moveTo>
                <a:lnTo>
                  <a:pt x="4572" y="30480"/>
                </a:lnTo>
                <a:lnTo>
                  <a:pt x="4572" y="31496"/>
                </a:lnTo>
                <a:lnTo>
                  <a:pt x="6096" y="33528"/>
                </a:lnTo>
                <a:lnTo>
                  <a:pt x="8382" y="33528"/>
                </a:lnTo>
                <a:close/>
              </a:path>
              <a:path w="36829" h="36829">
                <a:moveTo>
                  <a:pt x="7768" y="26781"/>
                </a:moveTo>
                <a:lnTo>
                  <a:pt x="5847" y="25340"/>
                </a:lnTo>
                <a:lnTo>
                  <a:pt x="4816" y="25799"/>
                </a:lnTo>
                <a:lnTo>
                  <a:pt x="6096" y="26822"/>
                </a:lnTo>
                <a:lnTo>
                  <a:pt x="6096" y="25908"/>
                </a:lnTo>
                <a:lnTo>
                  <a:pt x="7472" y="26825"/>
                </a:lnTo>
                <a:lnTo>
                  <a:pt x="7768" y="26781"/>
                </a:lnTo>
                <a:close/>
              </a:path>
              <a:path w="36829" h="36829">
                <a:moveTo>
                  <a:pt x="13335" y="16764"/>
                </a:moveTo>
                <a:lnTo>
                  <a:pt x="10309" y="15419"/>
                </a:lnTo>
                <a:lnTo>
                  <a:pt x="4953" y="18097"/>
                </a:lnTo>
                <a:lnTo>
                  <a:pt x="7095" y="18930"/>
                </a:lnTo>
                <a:lnTo>
                  <a:pt x="7539" y="18849"/>
                </a:lnTo>
                <a:lnTo>
                  <a:pt x="10601" y="16808"/>
                </a:lnTo>
                <a:lnTo>
                  <a:pt x="13335" y="16764"/>
                </a:lnTo>
                <a:close/>
              </a:path>
              <a:path w="36829" h="36829">
                <a:moveTo>
                  <a:pt x="7472" y="8566"/>
                </a:moveTo>
                <a:lnTo>
                  <a:pt x="7095" y="8319"/>
                </a:lnTo>
                <a:lnTo>
                  <a:pt x="5828" y="10008"/>
                </a:lnTo>
                <a:lnTo>
                  <a:pt x="6096" y="10191"/>
                </a:lnTo>
                <a:lnTo>
                  <a:pt x="7472" y="8566"/>
                </a:lnTo>
                <a:close/>
              </a:path>
              <a:path w="36829" h="36829">
                <a:moveTo>
                  <a:pt x="8909" y="26337"/>
                </a:moveTo>
                <a:lnTo>
                  <a:pt x="7620" y="25908"/>
                </a:lnTo>
                <a:lnTo>
                  <a:pt x="6682" y="24970"/>
                </a:lnTo>
                <a:lnTo>
                  <a:pt x="5847" y="25340"/>
                </a:lnTo>
                <a:lnTo>
                  <a:pt x="7768" y="26781"/>
                </a:lnTo>
                <a:lnTo>
                  <a:pt x="8909" y="26337"/>
                </a:lnTo>
                <a:close/>
              </a:path>
              <a:path w="36829" h="36829">
                <a:moveTo>
                  <a:pt x="9448" y="6096"/>
                </a:moveTo>
                <a:lnTo>
                  <a:pt x="7539" y="6176"/>
                </a:lnTo>
                <a:lnTo>
                  <a:pt x="6096" y="7620"/>
                </a:lnTo>
                <a:lnTo>
                  <a:pt x="7095" y="8307"/>
                </a:lnTo>
                <a:lnTo>
                  <a:pt x="7539" y="7726"/>
                </a:lnTo>
                <a:lnTo>
                  <a:pt x="8229" y="7620"/>
                </a:lnTo>
                <a:lnTo>
                  <a:pt x="9448" y="6096"/>
                </a:lnTo>
                <a:close/>
              </a:path>
              <a:path w="36829" h="36829">
                <a:moveTo>
                  <a:pt x="8415" y="14577"/>
                </a:moveTo>
                <a:lnTo>
                  <a:pt x="7095" y="13990"/>
                </a:lnTo>
                <a:lnTo>
                  <a:pt x="6096" y="15240"/>
                </a:lnTo>
                <a:lnTo>
                  <a:pt x="7315" y="15169"/>
                </a:lnTo>
                <a:lnTo>
                  <a:pt x="8415" y="14577"/>
                </a:lnTo>
                <a:close/>
              </a:path>
              <a:path w="36829" h="36829">
                <a:moveTo>
                  <a:pt x="9361" y="19812"/>
                </a:moveTo>
                <a:lnTo>
                  <a:pt x="7768" y="19192"/>
                </a:lnTo>
                <a:lnTo>
                  <a:pt x="7184" y="19086"/>
                </a:lnTo>
                <a:lnTo>
                  <a:pt x="6096" y="19812"/>
                </a:lnTo>
                <a:lnTo>
                  <a:pt x="9361" y="19812"/>
                </a:lnTo>
                <a:close/>
              </a:path>
              <a:path w="36829" h="36829">
                <a:moveTo>
                  <a:pt x="7315" y="24688"/>
                </a:moveTo>
                <a:lnTo>
                  <a:pt x="6096" y="24384"/>
                </a:lnTo>
                <a:lnTo>
                  <a:pt x="6682" y="24970"/>
                </a:lnTo>
                <a:lnTo>
                  <a:pt x="7315" y="24688"/>
                </a:lnTo>
                <a:close/>
              </a:path>
              <a:path w="36829" h="36829">
                <a:moveTo>
                  <a:pt x="6682" y="24970"/>
                </a:moveTo>
                <a:lnTo>
                  <a:pt x="6096" y="24384"/>
                </a:lnTo>
                <a:lnTo>
                  <a:pt x="6096" y="25230"/>
                </a:lnTo>
                <a:lnTo>
                  <a:pt x="6682" y="24970"/>
                </a:lnTo>
                <a:close/>
              </a:path>
              <a:path w="36829" h="36829">
                <a:moveTo>
                  <a:pt x="7539" y="26870"/>
                </a:moveTo>
                <a:lnTo>
                  <a:pt x="6096" y="25908"/>
                </a:lnTo>
                <a:lnTo>
                  <a:pt x="6096" y="26822"/>
                </a:lnTo>
                <a:lnTo>
                  <a:pt x="6556" y="27190"/>
                </a:lnTo>
                <a:lnTo>
                  <a:pt x="7539" y="26870"/>
                </a:lnTo>
                <a:close/>
              </a:path>
              <a:path w="36829" h="36829">
                <a:moveTo>
                  <a:pt x="9708" y="10103"/>
                </a:moveTo>
                <a:lnTo>
                  <a:pt x="7472" y="8566"/>
                </a:lnTo>
                <a:lnTo>
                  <a:pt x="6145" y="10225"/>
                </a:lnTo>
                <a:lnTo>
                  <a:pt x="8184" y="11627"/>
                </a:lnTo>
                <a:lnTo>
                  <a:pt x="9708" y="10103"/>
                </a:lnTo>
                <a:close/>
              </a:path>
              <a:path w="36829" h="36829">
                <a:moveTo>
                  <a:pt x="8701" y="11983"/>
                </a:moveTo>
                <a:lnTo>
                  <a:pt x="8184" y="11627"/>
                </a:lnTo>
                <a:lnTo>
                  <a:pt x="6213" y="13598"/>
                </a:lnTo>
                <a:lnTo>
                  <a:pt x="6682" y="13657"/>
                </a:lnTo>
                <a:lnTo>
                  <a:pt x="8382" y="12382"/>
                </a:lnTo>
                <a:lnTo>
                  <a:pt x="8701" y="11983"/>
                </a:lnTo>
                <a:close/>
              </a:path>
              <a:path w="36829" h="36829">
                <a:moveTo>
                  <a:pt x="8382" y="12382"/>
                </a:moveTo>
                <a:lnTo>
                  <a:pt x="6556" y="13751"/>
                </a:lnTo>
                <a:lnTo>
                  <a:pt x="7095" y="13990"/>
                </a:lnTo>
                <a:lnTo>
                  <a:pt x="8382" y="12382"/>
                </a:lnTo>
                <a:close/>
              </a:path>
              <a:path w="36829" h="36829">
                <a:moveTo>
                  <a:pt x="23328" y="28487"/>
                </a:moveTo>
                <a:lnTo>
                  <a:pt x="21778" y="26006"/>
                </a:lnTo>
                <a:lnTo>
                  <a:pt x="19899" y="28825"/>
                </a:lnTo>
                <a:lnTo>
                  <a:pt x="10601" y="28911"/>
                </a:lnTo>
                <a:lnTo>
                  <a:pt x="7768" y="27023"/>
                </a:lnTo>
                <a:lnTo>
                  <a:pt x="7315" y="26957"/>
                </a:lnTo>
                <a:lnTo>
                  <a:pt x="6608" y="27232"/>
                </a:lnTo>
                <a:lnTo>
                  <a:pt x="7620" y="28041"/>
                </a:lnTo>
                <a:lnTo>
                  <a:pt x="7620" y="27432"/>
                </a:lnTo>
                <a:lnTo>
                  <a:pt x="10601" y="30413"/>
                </a:lnTo>
                <a:lnTo>
                  <a:pt x="21336" y="30480"/>
                </a:lnTo>
                <a:lnTo>
                  <a:pt x="23328" y="28487"/>
                </a:lnTo>
                <a:close/>
              </a:path>
              <a:path w="36829" h="36829">
                <a:moveTo>
                  <a:pt x="10866" y="25576"/>
                </a:moveTo>
                <a:lnTo>
                  <a:pt x="8184" y="24906"/>
                </a:lnTo>
                <a:lnTo>
                  <a:pt x="7095" y="24786"/>
                </a:lnTo>
                <a:lnTo>
                  <a:pt x="6682" y="24970"/>
                </a:lnTo>
                <a:lnTo>
                  <a:pt x="7620" y="25908"/>
                </a:lnTo>
                <a:lnTo>
                  <a:pt x="8701" y="26268"/>
                </a:lnTo>
                <a:lnTo>
                  <a:pt x="9361" y="26162"/>
                </a:lnTo>
                <a:lnTo>
                  <a:pt x="10866" y="25576"/>
                </a:lnTo>
                <a:close/>
              </a:path>
              <a:path w="36829" h="36829">
                <a:moveTo>
                  <a:pt x="9087" y="12248"/>
                </a:moveTo>
                <a:lnTo>
                  <a:pt x="8701" y="12142"/>
                </a:lnTo>
                <a:lnTo>
                  <a:pt x="8382" y="12382"/>
                </a:lnTo>
                <a:lnTo>
                  <a:pt x="7095" y="13990"/>
                </a:lnTo>
                <a:lnTo>
                  <a:pt x="7620" y="14224"/>
                </a:lnTo>
                <a:lnTo>
                  <a:pt x="7620" y="13716"/>
                </a:lnTo>
                <a:lnTo>
                  <a:pt x="9087" y="12248"/>
                </a:lnTo>
                <a:close/>
              </a:path>
              <a:path w="36829" h="36829">
                <a:moveTo>
                  <a:pt x="8229" y="7620"/>
                </a:moveTo>
                <a:lnTo>
                  <a:pt x="7539" y="7726"/>
                </a:lnTo>
                <a:lnTo>
                  <a:pt x="7101" y="8311"/>
                </a:lnTo>
                <a:lnTo>
                  <a:pt x="7315" y="8458"/>
                </a:lnTo>
                <a:lnTo>
                  <a:pt x="7620" y="8382"/>
                </a:lnTo>
                <a:lnTo>
                  <a:pt x="8229" y="7620"/>
                </a:lnTo>
                <a:close/>
              </a:path>
              <a:path w="36829" h="36829">
                <a:moveTo>
                  <a:pt x="9906" y="15240"/>
                </a:moveTo>
                <a:lnTo>
                  <a:pt x="8909" y="14797"/>
                </a:lnTo>
                <a:lnTo>
                  <a:pt x="8184" y="14701"/>
                </a:lnTo>
                <a:lnTo>
                  <a:pt x="7184" y="15240"/>
                </a:lnTo>
                <a:lnTo>
                  <a:pt x="9906" y="15240"/>
                </a:lnTo>
                <a:close/>
              </a:path>
              <a:path w="36829" h="36829">
                <a:moveTo>
                  <a:pt x="17907" y="19812"/>
                </a:moveTo>
                <a:lnTo>
                  <a:pt x="17027" y="18405"/>
                </a:lnTo>
                <a:lnTo>
                  <a:pt x="13716" y="16933"/>
                </a:lnTo>
                <a:lnTo>
                  <a:pt x="10601" y="16808"/>
                </a:lnTo>
                <a:lnTo>
                  <a:pt x="7299" y="19009"/>
                </a:lnTo>
                <a:lnTo>
                  <a:pt x="9144" y="19727"/>
                </a:lnTo>
                <a:lnTo>
                  <a:pt x="17907" y="19812"/>
                </a:lnTo>
                <a:close/>
              </a:path>
              <a:path w="36829" h="36829">
                <a:moveTo>
                  <a:pt x="17526" y="22987"/>
                </a:moveTo>
                <a:lnTo>
                  <a:pt x="14437" y="21786"/>
                </a:lnTo>
                <a:lnTo>
                  <a:pt x="14006" y="21714"/>
                </a:lnTo>
                <a:lnTo>
                  <a:pt x="7315" y="24688"/>
                </a:lnTo>
                <a:lnTo>
                  <a:pt x="10668" y="25527"/>
                </a:lnTo>
                <a:lnTo>
                  <a:pt x="10668" y="24384"/>
                </a:lnTo>
                <a:lnTo>
                  <a:pt x="11582" y="25298"/>
                </a:lnTo>
                <a:lnTo>
                  <a:pt x="17526" y="22987"/>
                </a:lnTo>
                <a:close/>
              </a:path>
              <a:path w="36829" h="36829">
                <a:moveTo>
                  <a:pt x="12192" y="7620"/>
                </a:moveTo>
                <a:lnTo>
                  <a:pt x="8184" y="7676"/>
                </a:lnTo>
                <a:lnTo>
                  <a:pt x="7472" y="8566"/>
                </a:lnTo>
                <a:lnTo>
                  <a:pt x="9708" y="10103"/>
                </a:lnTo>
                <a:lnTo>
                  <a:pt x="12192" y="7620"/>
                </a:lnTo>
                <a:close/>
              </a:path>
              <a:path w="36829" h="36829">
                <a:moveTo>
                  <a:pt x="10668" y="28956"/>
                </a:moveTo>
                <a:lnTo>
                  <a:pt x="7768" y="26781"/>
                </a:lnTo>
                <a:lnTo>
                  <a:pt x="7539" y="26870"/>
                </a:lnTo>
                <a:lnTo>
                  <a:pt x="10668" y="28956"/>
                </a:lnTo>
                <a:close/>
              </a:path>
              <a:path w="36829" h="36829">
                <a:moveTo>
                  <a:pt x="10691" y="13351"/>
                </a:moveTo>
                <a:lnTo>
                  <a:pt x="9087" y="12248"/>
                </a:lnTo>
                <a:lnTo>
                  <a:pt x="7620" y="13716"/>
                </a:lnTo>
                <a:lnTo>
                  <a:pt x="7620" y="14224"/>
                </a:lnTo>
                <a:lnTo>
                  <a:pt x="8415" y="14577"/>
                </a:lnTo>
                <a:lnTo>
                  <a:pt x="10691" y="13351"/>
                </a:lnTo>
                <a:close/>
              </a:path>
              <a:path w="36829" h="36829">
                <a:moveTo>
                  <a:pt x="10668" y="30480"/>
                </a:moveTo>
                <a:lnTo>
                  <a:pt x="7620" y="27432"/>
                </a:lnTo>
                <a:lnTo>
                  <a:pt x="7620" y="28041"/>
                </a:lnTo>
                <a:lnTo>
                  <a:pt x="10668" y="30480"/>
                </a:lnTo>
                <a:close/>
              </a:path>
              <a:path w="36829" h="36829">
                <a:moveTo>
                  <a:pt x="16764" y="28956"/>
                </a:moveTo>
                <a:lnTo>
                  <a:pt x="9448" y="26517"/>
                </a:lnTo>
                <a:lnTo>
                  <a:pt x="8701" y="26418"/>
                </a:lnTo>
                <a:lnTo>
                  <a:pt x="7768" y="26781"/>
                </a:lnTo>
                <a:lnTo>
                  <a:pt x="10601" y="28906"/>
                </a:lnTo>
                <a:lnTo>
                  <a:pt x="16764" y="28956"/>
                </a:lnTo>
                <a:close/>
              </a:path>
              <a:path w="36829" h="36829">
                <a:moveTo>
                  <a:pt x="10028" y="10323"/>
                </a:moveTo>
                <a:lnTo>
                  <a:pt x="9708" y="10103"/>
                </a:lnTo>
                <a:lnTo>
                  <a:pt x="8184" y="11627"/>
                </a:lnTo>
                <a:lnTo>
                  <a:pt x="8701" y="11983"/>
                </a:lnTo>
                <a:lnTo>
                  <a:pt x="10028" y="10323"/>
                </a:lnTo>
                <a:close/>
              </a:path>
              <a:path w="36829" h="36829">
                <a:moveTo>
                  <a:pt x="15240" y="6096"/>
                </a:moveTo>
                <a:lnTo>
                  <a:pt x="9361" y="6204"/>
                </a:lnTo>
                <a:lnTo>
                  <a:pt x="8229" y="7620"/>
                </a:lnTo>
                <a:lnTo>
                  <a:pt x="13716" y="7620"/>
                </a:lnTo>
                <a:lnTo>
                  <a:pt x="15240" y="6096"/>
                </a:lnTo>
                <a:close/>
              </a:path>
              <a:path w="36829" h="36829">
                <a:moveTo>
                  <a:pt x="8812" y="12059"/>
                </a:moveTo>
                <a:lnTo>
                  <a:pt x="8382" y="12382"/>
                </a:lnTo>
                <a:lnTo>
                  <a:pt x="8812" y="12059"/>
                </a:lnTo>
                <a:close/>
              </a:path>
              <a:path w="36829" h="36829">
                <a:moveTo>
                  <a:pt x="12192" y="36576"/>
                </a:moveTo>
                <a:lnTo>
                  <a:pt x="9144" y="33528"/>
                </a:lnTo>
                <a:lnTo>
                  <a:pt x="8382" y="33528"/>
                </a:lnTo>
                <a:lnTo>
                  <a:pt x="12192" y="36576"/>
                </a:lnTo>
                <a:close/>
              </a:path>
              <a:path w="36829" h="36829">
                <a:moveTo>
                  <a:pt x="12272" y="14437"/>
                </a:moveTo>
                <a:lnTo>
                  <a:pt x="10866" y="13471"/>
                </a:lnTo>
                <a:lnTo>
                  <a:pt x="10601" y="13399"/>
                </a:lnTo>
                <a:lnTo>
                  <a:pt x="8415" y="14577"/>
                </a:lnTo>
                <a:lnTo>
                  <a:pt x="9708" y="15152"/>
                </a:lnTo>
                <a:lnTo>
                  <a:pt x="10866" y="15140"/>
                </a:lnTo>
                <a:lnTo>
                  <a:pt x="12272" y="14437"/>
                </a:lnTo>
                <a:close/>
              </a:path>
              <a:path w="36829" h="36829">
                <a:moveTo>
                  <a:pt x="10601" y="10717"/>
                </a:moveTo>
                <a:lnTo>
                  <a:pt x="10028" y="10323"/>
                </a:lnTo>
                <a:lnTo>
                  <a:pt x="8701" y="11983"/>
                </a:lnTo>
                <a:lnTo>
                  <a:pt x="8909" y="11986"/>
                </a:lnTo>
                <a:lnTo>
                  <a:pt x="10601" y="10717"/>
                </a:lnTo>
                <a:close/>
              </a:path>
              <a:path w="36829" h="36829">
                <a:moveTo>
                  <a:pt x="10611" y="10724"/>
                </a:moveTo>
                <a:lnTo>
                  <a:pt x="8812" y="12059"/>
                </a:lnTo>
                <a:lnTo>
                  <a:pt x="9144" y="12192"/>
                </a:lnTo>
                <a:lnTo>
                  <a:pt x="10611" y="10724"/>
                </a:lnTo>
                <a:close/>
              </a:path>
              <a:path w="36829" h="36829">
                <a:moveTo>
                  <a:pt x="18288" y="27432"/>
                </a:moveTo>
                <a:lnTo>
                  <a:pt x="11582" y="25755"/>
                </a:lnTo>
                <a:lnTo>
                  <a:pt x="10611" y="25675"/>
                </a:lnTo>
                <a:lnTo>
                  <a:pt x="8909" y="26337"/>
                </a:lnTo>
                <a:lnTo>
                  <a:pt x="16764" y="28956"/>
                </a:lnTo>
                <a:lnTo>
                  <a:pt x="18288" y="27432"/>
                </a:lnTo>
                <a:close/>
              </a:path>
              <a:path w="36829" h="36829">
                <a:moveTo>
                  <a:pt x="12789" y="12221"/>
                </a:moveTo>
                <a:lnTo>
                  <a:pt x="10691" y="10779"/>
                </a:lnTo>
                <a:lnTo>
                  <a:pt x="9087" y="12248"/>
                </a:lnTo>
                <a:lnTo>
                  <a:pt x="10601" y="13289"/>
                </a:lnTo>
                <a:lnTo>
                  <a:pt x="10866" y="13257"/>
                </a:lnTo>
                <a:lnTo>
                  <a:pt x="12789" y="12221"/>
                </a:lnTo>
                <a:close/>
              </a:path>
              <a:path w="36829" h="36829">
                <a:moveTo>
                  <a:pt x="10668" y="35052"/>
                </a:moveTo>
                <a:lnTo>
                  <a:pt x="9448" y="33528"/>
                </a:lnTo>
                <a:lnTo>
                  <a:pt x="9144" y="33528"/>
                </a:lnTo>
                <a:lnTo>
                  <a:pt x="10668" y="35052"/>
                </a:lnTo>
                <a:close/>
              </a:path>
              <a:path w="36829" h="36829">
                <a:moveTo>
                  <a:pt x="12192" y="19812"/>
                </a:moveTo>
                <a:lnTo>
                  <a:pt x="9361" y="19812"/>
                </a:lnTo>
                <a:lnTo>
                  <a:pt x="11399" y="20604"/>
                </a:lnTo>
                <a:lnTo>
                  <a:pt x="12192" y="19812"/>
                </a:lnTo>
                <a:close/>
              </a:path>
              <a:path w="36829" h="36829">
                <a:moveTo>
                  <a:pt x="28651" y="6096"/>
                </a:moveTo>
                <a:lnTo>
                  <a:pt x="27432" y="4572"/>
                </a:lnTo>
                <a:lnTo>
                  <a:pt x="10601" y="4654"/>
                </a:lnTo>
                <a:lnTo>
                  <a:pt x="9448" y="6096"/>
                </a:lnTo>
                <a:lnTo>
                  <a:pt x="28651" y="6096"/>
                </a:lnTo>
                <a:close/>
              </a:path>
              <a:path w="36829" h="36829">
                <a:moveTo>
                  <a:pt x="15240" y="35052"/>
                </a:moveTo>
                <a:lnTo>
                  <a:pt x="13716" y="33528"/>
                </a:lnTo>
                <a:lnTo>
                  <a:pt x="9448" y="33528"/>
                </a:lnTo>
                <a:lnTo>
                  <a:pt x="10601" y="34969"/>
                </a:lnTo>
                <a:lnTo>
                  <a:pt x="15240" y="35052"/>
                </a:lnTo>
                <a:close/>
              </a:path>
              <a:path w="36829" h="36829">
                <a:moveTo>
                  <a:pt x="12192" y="7620"/>
                </a:moveTo>
                <a:lnTo>
                  <a:pt x="9708" y="10103"/>
                </a:lnTo>
                <a:lnTo>
                  <a:pt x="10028" y="10323"/>
                </a:lnTo>
                <a:lnTo>
                  <a:pt x="12192" y="7620"/>
                </a:lnTo>
                <a:close/>
              </a:path>
              <a:path w="36829" h="36829">
                <a:moveTo>
                  <a:pt x="10668" y="15240"/>
                </a:moveTo>
                <a:lnTo>
                  <a:pt x="9906" y="15240"/>
                </a:lnTo>
                <a:lnTo>
                  <a:pt x="10309" y="15419"/>
                </a:lnTo>
                <a:lnTo>
                  <a:pt x="10668" y="15240"/>
                </a:lnTo>
                <a:close/>
              </a:path>
              <a:path w="36829" h="36829">
                <a:moveTo>
                  <a:pt x="13716" y="7620"/>
                </a:moveTo>
                <a:lnTo>
                  <a:pt x="12192" y="7620"/>
                </a:lnTo>
                <a:lnTo>
                  <a:pt x="10028" y="10323"/>
                </a:lnTo>
                <a:lnTo>
                  <a:pt x="10601" y="10717"/>
                </a:lnTo>
                <a:lnTo>
                  <a:pt x="13716" y="7620"/>
                </a:lnTo>
                <a:close/>
              </a:path>
              <a:path w="36829" h="36829">
                <a:moveTo>
                  <a:pt x="15655" y="16764"/>
                </a:moveTo>
                <a:lnTo>
                  <a:pt x="13444" y="15243"/>
                </a:lnTo>
                <a:lnTo>
                  <a:pt x="10601" y="15273"/>
                </a:lnTo>
                <a:lnTo>
                  <a:pt x="10309" y="15419"/>
                </a:lnTo>
                <a:lnTo>
                  <a:pt x="13069" y="16645"/>
                </a:lnTo>
                <a:lnTo>
                  <a:pt x="15655" y="16764"/>
                </a:lnTo>
                <a:close/>
              </a:path>
              <a:path w="36829" h="36829">
                <a:moveTo>
                  <a:pt x="13069" y="12071"/>
                </a:moveTo>
                <a:lnTo>
                  <a:pt x="12272" y="10796"/>
                </a:lnTo>
                <a:lnTo>
                  <a:pt x="10611" y="10724"/>
                </a:lnTo>
                <a:lnTo>
                  <a:pt x="12789" y="12221"/>
                </a:lnTo>
                <a:lnTo>
                  <a:pt x="13069" y="12071"/>
                </a:lnTo>
                <a:close/>
              </a:path>
              <a:path w="36829" h="36829">
                <a:moveTo>
                  <a:pt x="21336" y="7620"/>
                </a:moveTo>
                <a:lnTo>
                  <a:pt x="13716" y="7620"/>
                </a:lnTo>
                <a:lnTo>
                  <a:pt x="10668" y="10668"/>
                </a:lnTo>
                <a:lnTo>
                  <a:pt x="12272" y="10587"/>
                </a:lnTo>
                <a:lnTo>
                  <a:pt x="13716" y="9144"/>
                </a:lnTo>
                <a:lnTo>
                  <a:pt x="14833" y="10668"/>
                </a:lnTo>
                <a:lnTo>
                  <a:pt x="15675" y="10668"/>
                </a:lnTo>
                <a:lnTo>
                  <a:pt x="21336" y="7620"/>
                </a:lnTo>
                <a:close/>
              </a:path>
              <a:path w="36829" h="36829">
                <a:moveTo>
                  <a:pt x="13438" y="15240"/>
                </a:moveTo>
                <a:lnTo>
                  <a:pt x="12272" y="14437"/>
                </a:lnTo>
                <a:lnTo>
                  <a:pt x="10668" y="15240"/>
                </a:lnTo>
                <a:lnTo>
                  <a:pt x="13438" y="15240"/>
                </a:lnTo>
                <a:close/>
              </a:path>
              <a:path w="36829" h="36829">
                <a:moveTo>
                  <a:pt x="14122" y="21663"/>
                </a:moveTo>
                <a:lnTo>
                  <a:pt x="11399" y="20604"/>
                </a:lnTo>
                <a:lnTo>
                  <a:pt x="10668" y="21336"/>
                </a:lnTo>
                <a:lnTo>
                  <a:pt x="10668" y="23198"/>
                </a:lnTo>
                <a:lnTo>
                  <a:pt x="14122" y="21663"/>
                </a:lnTo>
                <a:close/>
              </a:path>
              <a:path w="36829" h="36829">
                <a:moveTo>
                  <a:pt x="11582" y="25298"/>
                </a:moveTo>
                <a:lnTo>
                  <a:pt x="10668" y="24384"/>
                </a:lnTo>
                <a:lnTo>
                  <a:pt x="10668" y="25527"/>
                </a:lnTo>
                <a:lnTo>
                  <a:pt x="10866" y="25576"/>
                </a:lnTo>
                <a:lnTo>
                  <a:pt x="11582" y="25298"/>
                </a:lnTo>
                <a:close/>
              </a:path>
              <a:path w="36829" h="36829">
                <a:moveTo>
                  <a:pt x="24384" y="30480"/>
                </a:moveTo>
                <a:lnTo>
                  <a:pt x="10668" y="30480"/>
                </a:lnTo>
                <a:lnTo>
                  <a:pt x="13716" y="33528"/>
                </a:lnTo>
                <a:lnTo>
                  <a:pt x="21336" y="33528"/>
                </a:lnTo>
                <a:lnTo>
                  <a:pt x="24384" y="30480"/>
                </a:lnTo>
                <a:close/>
              </a:path>
              <a:path w="36829" h="36829">
                <a:moveTo>
                  <a:pt x="25908" y="35052"/>
                </a:moveTo>
                <a:lnTo>
                  <a:pt x="10668" y="35052"/>
                </a:lnTo>
                <a:lnTo>
                  <a:pt x="12192" y="36576"/>
                </a:lnTo>
                <a:lnTo>
                  <a:pt x="24501" y="36458"/>
                </a:lnTo>
                <a:lnTo>
                  <a:pt x="25908" y="35052"/>
                </a:lnTo>
                <a:close/>
              </a:path>
              <a:path w="36829" h="36829">
                <a:moveTo>
                  <a:pt x="14006" y="13570"/>
                </a:moveTo>
                <a:lnTo>
                  <a:pt x="13444" y="12672"/>
                </a:lnTo>
                <a:lnTo>
                  <a:pt x="12789" y="12221"/>
                </a:lnTo>
                <a:lnTo>
                  <a:pt x="10691" y="13351"/>
                </a:lnTo>
                <a:lnTo>
                  <a:pt x="12272" y="14437"/>
                </a:lnTo>
                <a:lnTo>
                  <a:pt x="14006" y="13570"/>
                </a:lnTo>
                <a:close/>
              </a:path>
              <a:path w="36829" h="36829">
                <a:moveTo>
                  <a:pt x="12192" y="25908"/>
                </a:moveTo>
                <a:lnTo>
                  <a:pt x="11582" y="25298"/>
                </a:lnTo>
                <a:lnTo>
                  <a:pt x="10866" y="25576"/>
                </a:lnTo>
                <a:lnTo>
                  <a:pt x="12192" y="25908"/>
                </a:lnTo>
                <a:close/>
              </a:path>
              <a:path w="36829" h="36829">
                <a:moveTo>
                  <a:pt x="16177" y="20749"/>
                </a:moveTo>
                <a:lnTo>
                  <a:pt x="15240" y="19812"/>
                </a:lnTo>
                <a:lnTo>
                  <a:pt x="12192" y="19812"/>
                </a:lnTo>
                <a:lnTo>
                  <a:pt x="11399" y="20604"/>
                </a:lnTo>
                <a:lnTo>
                  <a:pt x="14122" y="21663"/>
                </a:lnTo>
                <a:lnTo>
                  <a:pt x="16177" y="20749"/>
                </a:lnTo>
                <a:close/>
              </a:path>
              <a:path w="36829" h="36829">
                <a:moveTo>
                  <a:pt x="21778" y="26006"/>
                </a:moveTo>
                <a:lnTo>
                  <a:pt x="20650" y="24202"/>
                </a:lnTo>
                <a:lnTo>
                  <a:pt x="17526" y="22987"/>
                </a:lnTo>
                <a:lnTo>
                  <a:pt x="11582" y="25298"/>
                </a:lnTo>
                <a:lnTo>
                  <a:pt x="12192" y="25908"/>
                </a:lnTo>
                <a:lnTo>
                  <a:pt x="15240" y="25908"/>
                </a:lnTo>
                <a:lnTo>
                  <a:pt x="16764" y="24384"/>
                </a:lnTo>
                <a:lnTo>
                  <a:pt x="16764" y="27051"/>
                </a:lnTo>
                <a:lnTo>
                  <a:pt x="18288" y="27432"/>
                </a:lnTo>
                <a:lnTo>
                  <a:pt x="19812" y="25908"/>
                </a:lnTo>
                <a:lnTo>
                  <a:pt x="19812" y="28956"/>
                </a:lnTo>
                <a:lnTo>
                  <a:pt x="21778" y="26006"/>
                </a:lnTo>
                <a:close/>
              </a:path>
              <a:path w="36829" h="36829">
                <a:moveTo>
                  <a:pt x="14833" y="10668"/>
                </a:moveTo>
                <a:lnTo>
                  <a:pt x="13716" y="9144"/>
                </a:lnTo>
                <a:lnTo>
                  <a:pt x="12192" y="10668"/>
                </a:lnTo>
                <a:lnTo>
                  <a:pt x="14833" y="10668"/>
                </a:lnTo>
                <a:close/>
              </a:path>
              <a:path w="36829" h="36829">
                <a:moveTo>
                  <a:pt x="15071" y="10992"/>
                </a:moveTo>
                <a:lnTo>
                  <a:pt x="14833" y="10668"/>
                </a:lnTo>
                <a:lnTo>
                  <a:pt x="12192" y="10668"/>
                </a:lnTo>
                <a:lnTo>
                  <a:pt x="13069" y="12071"/>
                </a:lnTo>
                <a:lnTo>
                  <a:pt x="15071" y="10992"/>
                </a:lnTo>
                <a:close/>
              </a:path>
              <a:path w="36829" h="36829">
                <a:moveTo>
                  <a:pt x="16764" y="27051"/>
                </a:moveTo>
                <a:lnTo>
                  <a:pt x="16764" y="24384"/>
                </a:lnTo>
                <a:lnTo>
                  <a:pt x="15240" y="25908"/>
                </a:lnTo>
                <a:lnTo>
                  <a:pt x="12192" y="25908"/>
                </a:lnTo>
                <a:lnTo>
                  <a:pt x="16764" y="27051"/>
                </a:lnTo>
                <a:close/>
              </a:path>
              <a:path w="36829" h="36829">
                <a:moveTo>
                  <a:pt x="15049" y="15240"/>
                </a:moveTo>
                <a:lnTo>
                  <a:pt x="14006" y="13570"/>
                </a:lnTo>
                <a:lnTo>
                  <a:pt x="12272" y="14437"/>
                </a:lnTo>
                <a:lnTo>
                  <a:pt x="13335" y="15168"/>
                </a:lnTo>
                <a:lnTo>
                  <a:pt x="15049" y="15240"/>
                </a:lnTo>
                <a:close/>
              </a:path>
              <a:path w="36829" h="36829">
                <a:moveTo>
                  <a:pt x="13444" y="12672"/>
                </a:moveTo>
                <a:lnTo>
                  <a:pt x="13069" y="12071"/>
                </a:lnTo>
                <a:lnTo>
                  <a:pt x="12789" y="12221"/>
                </a:lnTo>
                <a:lnTo>
                  <a:pt x="13444" y="12672"/>
                </a:lnTo>
                <a:close/>
              </a:path>
              <a:path w="36829" h="36829">
                <a:moveTo>
                  <a:pt x="16169" y="12489"/>
                </a:moveTo>
                <a:lnTo>
                  <a:pt x="15071" y="10992"/>
                </a:lnTo>
                <a:lnTo>
                  <a:pt x="13069" y="12071"/>
                </a:lnTo>
                <a:lnTo>
                  <a:pt x="13444" y="12672"/>
                </a:lnTo>
                <a:lnTo>
                  <a:pt x="14437" y="13355"/>
                </a:lnTo>
                <a:lnTo>
                  <a:pt x="16169" y="12489"/>
                </a:lnTo>
                <a:close/>
              </a:path>
              <a:path w="36829" h="36829">
                <a:moveTo>
                  <a:pt x="17027" y="18405"/>
                </a:moveTo>
                <a:lnTo>
                  <a:pt x="16262" y="17181"/>
                </a:lnTo>
                <a:lnTo>
                  <a:pt x="15675" y="16777"/>
                </a:lnTo>
                <a:lnTo>
                  <a:pt x="13335" y="16764"/>
                </a:lnTo>
                <a:lnTo>
                  <a:pt x="17027" y="18405"/>
                </a:lnTo>
                <a:close/>
              </a:path>
              <a:path w="36829" h="36829">
                <a:moveTo>
                  <a:pt x="16002" y="16764"/>
                </a:moveTo>
                <a:lnTo>
                  <a:pt x="15071" y="15275"/>
                </a:lnTo>
                <a:lnTo>
                  <a:pt x="13438" y="15240"/>
                </a:lnTo>
                <a:lnTo>
                  <a:pt x="15655" y="16764"/>
                </a:lnTo>
                <a:lnTo>
                  <a:pt x="16002" y="16764"/>
                </a:lnTo>
                <a:close/>
              </a:path>
              <a:path w="36829" h="36829">
                <a:moveTo>
                  <a:pt x="14437" y="13355"/>
                </a:moveTo>
                <a:lnTo>
                  <a:pt x="13444" y="12672"/>
                </a:lnTo>
                <a:lnTo>
                  <a:pt x="14006" y="13570"/>
                </a:lnTo>
                <a:lnTo>
                  <a:pt x="14437" y="13355"/>
                </a:lnTo>
                <a:close/>
              </a:path>
              <a:path w="36829" h="36829">
                <a:moveTo>
                  <a:pt x="22860" y="7620"/>
                </a:moveTo>
                <a:lnTo>
                  <a:pt x="21336" y="6096"/>
                </a:lnTo>
                <a:lnTo>
                  <a:pt x="15240" y="6096"/>
                </a:lnTo>
                <a:lnTo>
                  <a:pt x="13716" y="7620"/>
                </a:lnTo>
                <a:lnTo>
                  <a:pt x="22860" y="7620"/>
                </a:lnTo>
                <a:close/>
              </a:path>
              <a:path w="36829" h="36829">
                <a:moveTo>
                  <a:pt x="26845" y="34114"/>
                </a:moveTo>
                <a:lnTo>
                  <a:pt x="26259" y="33176"/>
                </a:lnTo>
                <a:lnTo>
                  <a:pt x="25908" y="33528"/>
                </a:lnTo>
                <a:lnTo>
                  <a:pt x="13716" y="33528"/>
                </a:lnTo>
                <a:lnTo>
                  <a:pt x="15240" y="35052"/>
                </a:lnTo>
                <a:lnTo>
                  <a:pt x="25908" y="35052"/>
                </a:lnTo>
                <a:lnTo>
                  <a:pt x="26845" y="34114"/>
                </a:lnTo>
                <a:close/>
              </a:path>
              <a:path w="36829" h="36829">
                <a:moveTo>
                  <a:pt x="17179" y="15240"/>
                </a:moveTo>
                <a:lnTo>
                  <a:pt x="14437" y="13355"/>
                </a:lnTo>
                <a:lnTo>
                  <a:pt x="14006" y="13570"/>
                </a:lnTo>
                <a:lnTo>
                  <a:pt x="15049" y="15240"/>
                </a:lnTo>
                <a:lnTo>
                  <a:pt x="17179" y="15240"/>
                </a:lnTo>
                <a:close/>
              </a:path>
              <a:path w="36829" h="36829">
                <a:moveTo>
                  <a:pt x="16764" y="22690"/>
                </a:moveTo>
                <a:lnTo>
                  <a:pt x="16764" y="21336"/>
                </a:lnTo>
                <a:lnTo>
                  <a:pt x="16262" y="20834"/>
                </a:lnTo>
                <a:lnTo>
                  <a:pt x="16002" y="20828"/>
                </a:lnTo>
                <a:lnTo>
                  <a:pt x="14122" y="21663"/>
                </a:lnTo>
                <a:lnTo>
                  <a:pt x="16764" y="22690"/>
                </a:lnTo>
                <a:close/>
              </a:path>
              <a:path w="36829" h="36829">
                <a:moveTo>
                  <a:pt x="18186" y="15240"/>
                </a:moveTo>
                <a:lnTo>
                  <a:pt x="16262" y="12617"/>
                </a:lnTo>
                <a:lnTo>
                  <a:pt x="16002" y="12573"/>
                </a:lnTo>
                <a:lnTo>
                  <a:pt x="14437" y="13355"/>
                </a:lnTo>
                <a:lnTo>
                  <a:pt x="17027" y="15135"/>
                </a:lnTo>
                <a:lnTo>
                  <a:pt x="18186" y="15240"/>
                </a:lnTo>
                <a:close/>
              </a:path>
              <a:path w="36829" h="36829">
                <a:moveTo>
                  <a:pt x="15675" y="10668"/>
                </a:moveTo>
                <a:lnTo>
                  <a:pt x="14833" y="10668"/>
                </a:lnTo>
                <a:lnTo>
                  <a:pt x="15049" y="10962"/>
                </a:lnTo>
                <a:lnTo>
                  <a:pt x="15240" y="10902"/>
                </a:lnTo>
                <a:lnTo>
                  <a:pt x="15675" y="10668"/>
                </a:lnTo>
                <a:close/>
              </a:path>
              <a:path w="36829" h="36829">
                <a:moveTo>
                  <a:pt x="20740" y="18722"/>
                </a:moveTo>
                <a:lnTo>
                  <a:pt x="19202" y="16630"/>
                </a:lnTo>
                <a:lnTo>
                  <a:pt x="17179" y="15240"/>
                </a:lnTo>
                <a:lnTo>
                  <a:pt x="15049" y="15240"/>
                </a:lnTo>
                <a:lnTo>
                  <a:pt x="16002" y="16764"/>
                </a:lnTo>
                <a:lnTo>
                  <a:pt x="16764" y="16764"/>
                </a:lnTo>
                <a:lnTo>
                  <a:pt x="19202" y="19202"/>
                </a:lnTo>
                <a:lnTo>
                  <a:pt x="19507" y="19270"/>
                </a:lnTo>
                <a:lnTo>
                  <a:pt x="20740" y="18722"/>
                </a:lnTo>
                <a:close/>
              </a:path>
              <a:path w="36829" h="36829">
                <a:moveTo>
                  <a:pt x="19812" y="10668"/>
                </a:moveTo>
                <a:lnTo>
                  <a:pt x="15655" y="10678"/>
                </a:lnTo>
                <a:lnTo>
                  <a:pt x="15071" y="10992"/>
                </a:lnTo>
                <a:lnTo>
                  <a:pt x="16169" y="12489"/>
                </a:lnTo>
                <a:lnTo>
                  <a:pt x="19812" y="10668"/>
                </a:lnTo>
                <a:close/>
              </a:path>
              <a:path w="36829" h="36829">
                <a:moveTo>
                  <a:pt x="17989" y="19944"/>
                </a:moveTo>
                <a:lnTo>
                  <a:pt x="17907" y="19812"/>
                </a:lnTo>
                <a:lnTo>
                  <a:pt x="15240" y="19812"/>
                </a:lnTo>
                <a:lnTo>
                  <a:pt x="16169" y="20741"/>
                </a:lnTo>
                <a:lnTo>
                  <a:pt x="17989" y="19944"/>
                </a:lnTo>
                <a:close/>
              </a:path>
              <a:path w="36829" h="36829">
                <a:moveTo>
                  <a:pt x="16262" y="17181"/>
                </a:moveTo>
                <a:lnTo>
                  <a:pt x="16002" y="16764"/>
                </a:lnTo>
                <a:lnTo>
                  <a:pt x="15655" y="16764"/>
                </a:lnTo>
                <a:lnTo>
                  <a:pt x="16262" y="17181"/>
                </a:lnTo>
                <a:close/>
              </a:path>
              <a:path w="36829" h="36829">
                <a:moveTo>
                  <a:pt x="22582" y="9282"/>
                </a:moveTo>
                <a:lnTo>
                  <a:pt x="21336" y="7620"/>
                </a:lnTo>
                <a:lnTo>
                  <a:pt x="15675" y="10668"/>
                </a:lnTo>
                <a:lnTo>
                  <a:pt x="19899" y="10624"/>
                </a:lnTo>
                <a:lnTo>
                  <a:pt x="22582" y="9282"/>
                </a:lnTo>
                <a:close/>
              </a:path>
              <a:path w="36829" h="36829">
                <a:moveTo>
                  <a:pt x="19202" y="19202"/>
                </a:moveTo>
                <a:lnTo>
                  <a:pt x="16764" y="16764"/>
                </a:lnTo>
                <a:lnTo>
                  <a:pt x="16002" y="16764"/>
                </a:lnTo>
                <a:lnTo>
                  <a:pt x="16262" y="17181"/>
                </a:lnTo>
                <a:lnTo>
                  <a:pt x="19202" y="19202"/>
                </a:lnTo>
                <a:close/>
              </a:path>
              <a:path w="36829" h="36829">
                <a:moveTo>
                  <a:pt x="22860" y="15240"/>
                </a:moveTo>
                <a:lnTo>
                  <a:pt x="19812" y="10668"/>
                </a:lnTo>
                <a:lnTo>
                  <a:pt x="16169" y="12489"/>
                </a:lnTo>
                <a:lnTo>
                  <a:pt x="18186" y="15240"/>
                </a:lnTo>
                <a:lnTo>
                  <a:pt x="22860" y="15240"/>
                </a:lnTo>
                <a:close/>
              </a:path>
              <a:path w="36829" h="36829">
                <a:moveTo>
                  <a:pt x="19428" y="22246"/>
                </a:moveTo>
                <a:lnTo>
                  <a:pt x="17989" y="19944"/>
                </a:lnTo>
                <a:lnTo>
                  <a:pt x="16177" y="20749"/>
                </a:lnTo>
                <a:lnTo>
                  <a:pt x="16764" y="21336"/>
                </a:lnTo>
                <a:lnTo>
                  <a:pt x="16764" y="22690"/>
                </a:lnTo>
                <a:lnTo>
                  <a:pt x="17526" y="22987"/>
                </a:lnTo>
                <a:lnTo>
                  <a:pt x="19428" y="22246"/>
                </a:lnTo>
                <a:close/>
              </a:path>
              <a:path w="36829" h="36829">
                <a:moveTo>
                  <a:pt x="19343" y="19343"/>
                </a:moveTo>
                <a:lnTo>
                  <a:pt x="19202" y="19202"/>
                </a:lnTo>
                <a:lnTo>
                  <a:pt x="16262" y="17181"/>
                </a:lnTo>
                <a:lnTo>
                  <a:pt x="17027" y="18405"/>
                </a:lnTo>
                <a:lnTo>
                  <a:pt x="19202" y="19371"/>
                </a:lnTo>
                <a:lnTo>
                  <a:pt x="19343" y="19343"/>
                </a:lnTo>
                <a:close/>
              </a:path>
              <a:path w="36829" h="36829">
                <a:moveTo>
                  <a:pt x="19812" y="28956"/>
                </a:moveTo>
                <a:lnTo>
                  <a:pt x="19812" y="25908"/>
                </a:lnTo>
                <a:lnTo>
                  <a:pt x="16764" y="28956"/>
                </a:lnTo>
                <a:lnTo>
                  <a:pt x="19812" y="28956"/>
                </a:lnTo>
                <a:close/>
              </a:path>
              <a:path w="36829" h="36829">
                <a:moveTo>
                  <a:pt x="19240" y="19388"/>
                </a:moveTo>
                <a:lnTo>
                  <a:pt x="17027" y="18405"/>
                </a:lnTo>
                <a:lnTo>
                  <a:pt x="17907" y="19812"/>
                </a:lnTo>
                <a:lnTo>
                  <a:pt x="18288" y="19812"/>
                </a:lnTo>
                <a:lnTo>
                  <a:pt x="19240" y="19388"/>
                </a:lnTo>
                <a:close/>
              </a:path>
              <a:path w="36829" h="36829">
                <a:moveTo>
                  <a:pt x="19210" y="16635"/>
                </a:moveTo>
                <a:lnTo>
                  <a:pt x="18186" y="15240"/>
                </a:lnTo>
                <a:lnTo>
                  <a:pt x="17179" y="15240"/>
                </a:lnTo>
                <a:lnTo>
                  <a:pt x="19210" y="16635"/>
                </a:lnTo>
                <a:close/>
              </a:path>
              <a:path w="36829" h="36829">
                <a:moveTo>
                  <a:pt x="20650" y="24202"/>
                </a:moveTo>
                <a:lnTo>
                  <a:pt x="19507" y="22372"/>
                </a:lnTo>
                <a:lnTo>
                  <a:pt x="19202" y="22335"/>
                </a:lnTo>
                <a:lnTo>
                  <a:pt x="17526" y="22987"/>
                </a:lnTo>
                <a:lnTo>
                  <a:pt x="20650" y="24202"/>
                </a:lnTo>
                <a:close/>
              </a:path>
              <a:path w="36829" h="36829">
                <a:moveTo>
                  <a:pt x="22112" y="21203"/>
                </a:moveTo>
                <a:lnTo>
                  <a:pt x="20193" y="19883"/>
                </a:lnTo>
                <a:lnTo>
                  <a:pt x="18186" y="19857"/>
                </a:lnTo>
                <a:lnTo>
                  <a:pt x="17989" y="19944"/>
                </a:lnTo>
                <a:lnTo>
                  <a:pt x="19381" y="22171"/>
                </a:lnTo>
                <a:lnTo>
                  <a:pt x="19899" y="22064"/>
                </a:lnTo>
                <a:lnTo>
                  <a:pt x="22112" y="21203"/>
                </a:lnTo>
                <a:close/>
              </a:path>
              <a:path w="36829" h="36829">
                <a:moveTo>
                  <a:pt x="28575" y="15240"/>
                </a:moveTo>
                <a:lnTo>
                  <a:pt x="18186" y="15240"/>
                </a:lnTo>
                <a:lnTo>
                  <a:pt x="19202" y="16625"/>
                </a:lnTo>
                <a:lnTo>
                  <a:pt x="21539" y="18237"/>
                </a:lnTo>
                <a:lnTo>
                  <a:pt x="21778" y="18260"/>
                </a:lnTo>
                <a:lnTo>
                  <a:pt x="28575" y="15240"/>
                </a:lnTo>
                <a:close/>
              </a:path>
              <a:path w="36829" h="36829">
                <a:moveTo>
                  <a:pt x="19812" y="19812"/>
                </a:moveTo>
                <a:lnTo>
                  <a:pt x="19507" y="19507"/>
                </a:lnTo>
                <a:lnTo>
                  <a:pt x="19202" y="19405"/>
                </a:lnTo>
                <a:lnTo>
                  <a:pt x="18288" y="19812"/>
                </a:lnTo>
                <a:lnTo>
                  <a:pt x="19812" y="19812"/>
                </a:lnTo>
                <a:close/>
              </a:path>
              <a:path w="36829" h="36829">
                <a:moveTo>
                  <a:pt x="21653" y="18316"/>
                </a:moveTo>
                <a:lnTo>
                  <a:pt x="19210" y="16635"/>
                </a:lnTo>
                <a:lnTo>
                  <a:pt x="20740" y="18722"/>
                </a:lnTo>
                <a:lnTo>
                  <a:pt x="21653" y="18316"/>
                </a:lnTo>
                <a:close/>
              </a:path>
              <a:path w="36829" h="36829">
                <a:moveTo>
                  <a:pt x="19899" y="19681"/>
                </a:moveTo>
                <a:lnTo>
                  <a:pt x="19507" y="19411"/>
                </a:lnTo>
                <a:lnTo>
                  <a:pt x="19343" y="19343"/>
                </a:lnTo>
                <a:lnTo>
                  <a:pt x="19507" y="19507"/>
                </a:lnTo>
                <a:lnTo>
                  <a:pt x="19899" y="19681"/>
                </a:lnTo>
                <a:close/>
              </a:path>
              <a:path w="36829" h="36829">
                <a:moveTo>
                  <a:pt x="21539" y="19812"/>
                </a:moveTo>
                <a:lnTo>
                  <a:pt x="20740" y="18722"/>
                </a:lnTo>
                <a:lnTo>
                  <a:pt x="19381" y="19325"/>
                </a:lnTo>
                <a:lnTo>
                  <a:pt x="19899" y="19681"/>
                </a:lnTo>
                <a:lnTo>
                  <a:pt x="20089" y="19765"/>
                </a:lnTo>
                <a:lnTo>
                  <a:pt x="21539" y="19812"/>
                </a:lnTo>
                <a:close/>
              </a:path>
              <a:path w="36829" h="36829">
                <a:moveTo>
                  <a:pt x="26397" y="26437"/>
                </a:moveTo>
                <a:lnTo>
                  <a:pt x="23013" y="21822"/>
                </a:lnTo>
                <a:lnTo>
                  <a:pt x="22112" y="21203"/>
                </a:lnTo>
                <a:lnTo>
                  <a:pt x="19428" y="22246"/>
                </a:lnTo>
                <a:lnTo>
                  <a:pt x="20650" y="24202"/>
                </a:lnTo>
                <a:lnTo>
                  <a:pt x="22190" y="24800"/>
                </a:lnTo>
                <a:lnTo>
                  <a:pt x="22582" y="24799"/>
                </a:lnTo>
                <a:lnTo>
                  <a:pt x="22860" y="24384"/>
                </a:lnTo>
                <a:lnTo>
                  <a:pt x="22860" y="25061"/>
                </a:lnTo>
                <a:lnTo>
                  <a:pt x="25603" y="26128"/>
                </a:lnTo>
                <a:lnTo>
                  <a:pt x="25908" y="25908"/>
                </a:lnTo>
                <a:lnTo>
                  <a:pt x="25908" y="26246"/>
                </a:lnTo>
                <a:lnTo>
                  <a:pt x="26397" y="26437"/>
                </a:lnTo>
                <a:close/>
              </a:path>
              <a:path w="36829" h="36829">
                <a:moveTo>
                  <a:pt x="20089" y="19812"/>
                </a:moveTo>
                <a:lnTo>
                  <a:pt x="19812" y="19642"/>
                </a:lnTo>
                <a:lnTo>
                  <a:pt x="19507" y="19507"/>
                </a:lnTo>
                <a:lnTo>
                  <a:pt x="19812" y="19812"/>
                </a:lnTo>
                <a:lnTo>
                  <a:pt x="20089" y="19812"/>
                </a:lnTo>
                <a:close/>
              </a:path>
              <a:path w="36829" h="36829">
                <a:moveTo>
                  <a:pt x="25908" y="15240"/>
                </a:moveTo>
                <a:lnTo>
                  <a:pt x="25908" y="13716"/>
                </a:lnTo>
                <a:lnTo>
                  <a:pt x="22582" y="9282"/>
                </a:lnTo>
                <a:lnTo>
                  <a:pt x="19812" y="10668"/>
                </a:lnTo>
                <a:lnTo>
                  <a:pt x="22860" y="15240"/>
                </a:lnTo>
                <a:lnTo>
                  <a:pt x="25908" y="15240"/>
                </a:lnTo>
                <a:close/>
              </a:path>
              <a:path w="36829" h="36829">
                <a:moveTo>
                  <a:pt x="20193" y="19812"/>
                </a:moveTo>
                <a:lnTo>
                  <a:pt x="19899" y="19681"/>
                </a:lnTo>
                <a:lnTo>
                  <a:pt x="20089" y="19812"/>
                </a:lnTo>
                <a:close/>
              </a:path>
              <a:path w="36829" h="36829">
                <a:moveTo>
                  <a:pt x="22460" y="21068"/>
                </a:moveTo>
                <a:lnTo>
                  <a:pt x="22190" y="20699"/>
                </a:lnTo>
                <a:lnTo>
                  <a:pt x="20193" y="19812"/>
                </a:lnTo>
                <a:lnTo>
                  <a:pt x="22112" y="21203"/>
                </a:lnTo>
                <a:lnTo>
                  <a:pt x="22460" y="21068"/>
                </a:lnTo>
                <a:close/>
              </a:path>
              <a:path w="36829" h="36829">
                <a:moveTo>
                  <a:pt x="22190" y="20699"/>
                </a:moveTo>
                <a:lnTo>
                  <a:pt x="21539" y="19812"/>
                </a:lnTo>
                <a:lnTo>
                  <a:pt x="20193" y="19812"/>
                </a:lnTo>
                <a:lnTo>
                  <a:pt x="22190" y="20699"/>
                </a:lnTo>
                <a:close/>
              </a:path>
              <a:path w="36829" h="36829">
                <a:moveTo>
                  <a:pt x="22501" y="24921"/>
                </a:moveTo>
                <a:lnTo>
                  <a:pt x="20650" y="24202"/>
                </a:lnTo>
                <a:lnTo>
                  <a:pt x="21778" y="26006"/>
                </a:lnTo>
                <a:lnTo>
                  <a:pt x="22501" y="24921"/>
                </a:lnTo>
                <a:close/>
              </a:path>
              <a:path w="36829" h="36829">
                <a:moveTo>
                  <a:pt x="23829" y="19812"/>
                </a:moveTo>
                <a:lnTo>
                  <a:pt x="21778" y="18401"/>
                </a:lnTo>
                <a:lnTo>
                  <a:pt x="21539" y="18367"/>
                </a:lnTo>
                <a:lnTo>
                  <a:pt x="20740" y="18722"/>
                </a:lnTo>
                <a:lnTo>
                  <a:pt x="21539" y="19812"/>
                </a:lnTo>
                <a:lnTo>
                  <a:pt x="23829" y="19812"/>
                </a:lnTo>
                <a:close/>
              </a:path>
              <a:path w="36829" h="36829">
                <a:moveTo>
                  <a:pt x="25603" y="7620"/>
                </a:moveTo>
                <a:lnTo>
                  <a:pt x="24384" y="6096"/>
                </a:lnTo>
                <a:lnTo>
                  <a:pt x="21336" y="6096"/>
                </a:lnTo>
                <a:lnTo>
                  <a:pt x="22758" y="7518"/>
                </a:lnTo>
                <a:lnTo>
                  <a:pt x="25603" y="7620"/>
                </a:lnTo>
                <a:close/>
              </a:path>
              <a:path w="36829" h="36829">
                <a:moveTo>
                  <a:pt x="27432" y="15240"/>
                </a:moveTo>
                <a:lnTo>
                  <a:pt x="27432" y="12192"/>
                </a:lnTo>
                <a:lnTo>
                  <a:pt x="22860" y="7620"/>
                </a:lnTo>
                <a:lnTo>
                  <a:pt x="21336" y="7620"/>
                </a:lnTo>
                <a:lnTo>
                  <a:pt x="22860" y="9144"/>
                </a:lnTo>
                <a:lnTo>
                  <a:pt x="22860" y="9652"/>
                </a:lnTo>
                <a:lnTo>
                  <a:pt x="25908" y="13716"/>
                </a:lnTo>
                <a:lnTo>
                  <a:pt x="25908" y="15240"/>
                </a:lnTo>
                <a:lnTo>
                  <a:pt x="27432" y="15240"/>
                </a:lnTo>
                <a:close/>
              </a:path>
              <a:path w="36829" h="36829">
                <a:moveTo>
                  <a:pt x="22860" y="9144"/>
                </a:moveTo>
                <a:lnTo>
                  <a:pt x="21336" y="7620"/>
                </a:lnTo>
                <a:lnTo>
                  <a:pt x="22501" y="9173"/>
                </a:lnTo>
                <a:lnTo>
                  <a:pt x="22860" y="9144"/>
                </a:lnTo>
                <a:close/>
              </a:path>
              <a:path w="36829" h="36829">
                <a:moveTo>
                  <a:pt x="24501" y="30362"/>
                </a:moveTo>
                <a:lnTo>
                  <a:pt x="23328" y="28487"/>
                </a:lnTo>
                <a:lnTo>
                  <a:pt x="21336" y="30480"/>
                </a:lnTo>
                <a:lnTo>
                  <a:pt x="24501" y="30362"/>
                </a:lnTo>
                <a:close/>
              </a:path>
              <a:path w="36829" h="36829">
                <a:moveTo>
                  <a:pt x="26259" y="33176"/>
                </a:moveTo>
                <a:lnTo>
                  <a:pt x="24574" y="30480"/>
                </a:lnTo>
                <a:lnTo>
                  <a:pt x="24384" y="30480"/>
                </a:lnTo>
                <a:lnTo>
                  <a:pt x="21336" y="33528"/>
                </a:lnTo>
                <a:lnTo>
                  <a:pt x="25908" y="33528"/>
                </a:lnTo>
                <a:lnTo>
                  <a:pt x="26259" y="33176"/>
                </a:lnTo>
                <a:close/>
              </a:path>
              <a:path w="36829" h="36829">
                <a:moveTo>
                  <a:pt x="24501" y="20274"/>
                </a:moveTo>
                <a:lnTo>
                  <a:pt x="23829" y="19812"/>
                </a:lnTo>
                <a:lnTo>
                  <a:pt x="21539" y="19812"/>
                </a:lnTo>
                <a:lnTo>
                  <a:pt x="22190" y="20699"/>
                </a:lnTo>
                <a:lnTo>
                  <a:pt x="22582" y="20874"/>
                </a:lnTo>
                <a:lnTo>
                  <a:pt x="23013" y="20852"/>
                </a:lnTo>
                <a:lnTo>
                  <a:pt x="24501" y="20274"/>
                </a:lnTo>
                <a:close/>
              </a:path>
              <a:path w="36829" h="36829">
                <a:moveTo>
                  <a:pt x="33528" y="16764"/>
                </a:moveTo>
                <a:lnTo>
                  <a:pt x="32766" y="15240"/>
                </a:lnTo>
                <a:lnTo>
                  <a:pt x="28545" y="15253"/>
                </a:lnTo>
                <a:lnTo>
                  <a:pt x="21653" y="18316"/>
                </a:lnTo>
                <a:lnTo>
                  <a:pt x="23829" y="19812"/>
                </a:lnTo>
                <a:lnTo>
                  <a:pt x="25908" y="19727"/>
                </a:lnTo>
                <a:lnTo>
                  <a:pt x="33528" y="16764"/>
                </a:lnTo>
                <a:close/>
              </a:path>
              <a:path w="36829" h="36829">
                <a:moveTo>
                  <a:pt x="25664" y="26151"/>
                </a:moveTo>
                <a:lnTo>
                  <a:pt x="22860" y="25061"/>
                </a:lnTo>
                <a:lnTo>
                  <a:pt x="22460" y="24983"/>
                </a:lnTo>
                <a:lnTo>
                  <a:pt x="21778" y="26006"/>
                </a:lnTo>
                <a:lnTo>
                  <a:pt x="23328" y="28487"/>
                </a:lnTo>
                <a:lnTo>
                  <a:pt x="25664" y="26151"/>
                </a:lnTo>
                <a:close/>
              </a:path>
              <a:path w="36829" h="36829">
                <a:moveTo>
                  <a:pt x="23013" y="21822"/>
                </a:moveTo>
                <a:lnTo>
                  <a:pt x="22582" y="21235"/>
                </a:lnTo>
                <a:lnTo>
                  <a:pt x="22190" y="21173"/>
                </a:lnTo>
                <a:lnTo>
                  <a:pt x="23013" y="21822"/>
                </a:lnTo>
                <a:close/>
              </a:path>
              <a:path w="36829" h="36829">
                <a:moveTo>
                  <a:pt x="22758" y="20952"/>
                </a:moveTo>
                <a:lnTo>
                  <a:pt x="22190" y="20699"/>
                </a:lnTo>
                <a:lnTo>
                  <a:pt x="22460" y="21068"/>
                </a:lnTo>
                <a:lnTo>
                  <a:pt x="22758" y="20952"/>
                </a:lnTo>
                <a:close/>
              </a:path>
              <a:path w="36829" h="36829">
                <a:moveTo>
                  <a:pt x="30480" y="24384"/>
                </a:moveTo>
                <a:lnTo>
                  <a:pt x="23013" y="21065"/>
                </a:lnTo>
                <a:lnTo>
                  <a:pt x="22460" y="21068"/>
                </a:lnTo>
                <a:lnTo>
                  <a:pt x="23013" y="21822"/>
                </a:lnTo>
                <a:lnTo>
                  <a:pt x="28956" y="25908"/>
                </a:lnTo>
                <a:lnTo>
                  <a:pt x="30480" y="24384"/>
                </a:lnTo>
                <a:close/>
              </a:path>
              <a:path w="36829" h="36829">
                <a:moveTo>
                  <a:pt x="22860" y="25061"/>
                </a:moveTo>
                <a:lnTo>
                  <a:pt x="22860" y="24384"/>
                </a:lnTo>
                <a:lnTo>
                  <a:pt x="22501" y="24921"/>
                </a:lnTo>
                <a:lnTo>
                  <a:pt x="22860" y="25061"/>
                </a:lnTo>
                <a:close/>
              </a:path>
              <a:path w="36829" h="36829">
                <a:moveTo>
                  <a:pt x="22860" y="9652"/>
                </a:moveTo>
                <a:lnTo>
                  <a:pt x="22860" y="9144"/>
                </a:lnTo>
                <a:lnTo>
                  <a:pt x="22582" y="9282"/>
                </a:lnTo>
                <a:lnTo>
                  <a:pt x="22860" y="9652"/>
                </a:lnTo>
                <a:close/>
              </a:path>
              <a:path w="36829" h="36829">
                <a:moveTo>
                  <a:pt x="30480" y="24384"/>
                </a:moveTo>
                <a:lnTo>
                  <a:pt x="24574" y="20323"/>
                </a:lnTo>
                <a:lnTo>
                  <a:pt x="24384" y="20320"/>
                </a:lnTo>
                <a:lnTo>
                  <a:pt x="22758" y="20952"/>
                </a:lnTo>
                <a:lnTo>
                  <a:pt x="30480" y="24384"/>
                </a:lnTo>
                <a:close/>
              </a:path>
              <a:path w="36829" h="36829">
                <a:moveTo>
                  <a:pt x="30480" y="14393"/>
                </a:moveTo>
                <a:lnTo>
                  <a:pt x="30480" y="13716"/>
                </a:lnTo>
                <a:lnTo>
                  <a:pt x="25690" y="7728"/>
                </a:lnTo>
                <a:lnTo>
                  <a:pt x="22860" y="7620"/>
                </a:lnTo>
                <a:lnTo>
                  <a:pt x="27432" y="12192"/>
                </a:lnTo>
                <a:lnTo>
                  <a:pt x="27432" y="15240"/>
                </a:lnTo>
                <a:lnTo>
                  <a:pt x="28651" y="15206"/>
                </a:lnTo>
                <a:lnTo>
                  <a:pt x="30480" y="14393"/>
                </a:lnTo>
                <a:close/>
              </a:path>
              <a:path w="36829" h="36829">
                <a:moveTo>
                  <a:pt x="30480" y="24384"/>
                </a:moveTo>
                <a:lnTo>
                  <a:pt x="28956" y="25908"/>
                </a:lnTo>
                <a:lnTo>
                  <a:pt x="23013" y="21822"/>
                </a:lnTo>
                <a:lnTo>
                  <a:pt x="26397" y="26437"/>
                </a:lnTo>
                <a:lnTo>
                  <a:pt x="28956" y="27432"/>
                </a:lnTo>
                <a:lnTo>
                  <a:pt x="30480" y="24384"/>
                </a:lnTo>
                <a:close/>
              </a:path>
              <a:path w="36829" h="36829">
                <a:moveTo>
                  <a:pt x="27256" y="27607"/>
                </a:moveTo>
                <a:lnTo>
                  <a:pt x="26397" y="26437"/>
                </a:lnTo>
                <a:lnTo>
                  <a:pt x="25908" y="26246"/>
                </a:lnTo>
                <a:lnTo>
                  <a:pt x="25603" y="26212"/>
                </a:lnTo>
                <a:lnTo>
                  <a:pt x="23328" y="28487"/>
                </a:lnTo>
                <a:lnTo>
                  <a:pt x="24501" y="30362"/>
                </a:lnTo>
                <a:lnTo>
                  <a:pt x="27256" y="27607"/>
                </a:lnTo>
                <a:close/>
              </a:path>
              <a:path w="36829" h="36829">
                <a:moveTo>
                  <a:pt x="25690" y="19812"/>
                </a:moveTo>
                <a:lnTo>
                  <a:pt x="23829" y="19812"/>
                </a:lnTo>
                <a:lnTo>
                  <a:pt x="24384" y="20193"/>
                </a:lnTo>
                <a:lnTo>
                  <a:pt x="24574" y="20245"/>
                </a:lnTo>
                <a:lnTo>
                  <a:pt x="25690" y="19812"/>
                </a:lnTo>
                <a:close/>
              </a:path>
              <a:path w="36829" h="36829">
                <a:moveTo>
                  <a:pt x="33528" y="13716"/>
                </a:moveTo>
                <a:lnTo>
                  <a:pt x="33528" y="12192"/>
                </a:lnTo>
                <a:lnTo>
                  <a:pt x="28651" y="6096"/>
                </a:lnTo>
                <a:lnTo>
                  <a:pt x="24384" y="6096"/>
                </a:lnTo>
                <a:lnTo>
                  <a:pt x="25603" y="7620"/>
                </a:lnTo>
                <a:lnTo>
                  <a:pt x="27432" y="7620"/>
                </a:lnTo>
                <a:lnTo>
                  <a:pt x="33528" y="13716"/>
                </a:lnTo>
                <a:close/>
              </a:path>
              <a:path w="36829" h="36829">
                <a:moveTo>
                  <a:pt x="29337" y="35052"/>
                </a:moveTo>
                <a:lnTo>
                  <a:pt x="25908" y="35052"/>
                </a:lnTo>
                <a:lnTo>
                  <a:pt x="24384" y="36576"/>
                </a:lnTo>
                <a:lnTo>
                  <a:pt x="27432" y="36576"/>
                </a:lnTo>
                <a:lnTo>
                  <a:pt x="29337" y="35052"/>
                </a:lnTo>
                <a:close/>
              </a:path>
              <a:path w="36829" h="36829">
                <a:moveTo>
                  <a:pt x="28545" y="29366"/>
                </a:moveTo>
                <a:lnTo>
                  <a:pt x="27256" y="27607"/>
                </a:lnTo>
                <a:lnTo>
                  <a:pt x="24501" y="30362"/>
                </a:lnTo>
                <a:lnTo>
                  <a:pt x="27432" y="30480"/>
                </a:lnTo>
                <a:lnTo>
                  <a:pt x="28545" y="29366"/>
                </a:lnTo>
                <a:close/>
              </a:path>
              <a:path w="36829" h="36829">
                <a:moveTo>
                  <a:pt x="33528" y="24384"/>
                </a:moveTo>
                <a:lnTo>
                  <a:pt x="33528" y="19812"/>
                </a:lnTo>
                <a:lnTo>
                  <a:pt x="25603" y="19845"/>
                </a:lnTo>
                <a:lnTo>
                  <a:pt x="24501" y="20274"/>
                </a:lnTo>
                <a:lnTo>
                  <a:pt x="30480" y="24384"/>
                </a:lnTo>
                <a:lnTo>
                  <a:pt x="30480" y="27432"/>
                </a:lnTo>
                <a:lnTo>
                  <a:pt x="33528" y="24384"/>
                </a:lnTo>
                <a:close/>
              </a:path>
              <a:path w="36829" h="36829">
                <a:moveTo>
                  <a:pt x="29190" y="30245"/>
                </a:moveTo>
                <a:lnTo>
                  <a:pt x="28545" y="29366"/>
                </a:lnTo>
                <a:lnTo>
                  <a:pt x="27432" y="30480"/>
                </a:lnTo>
                <a:lnTo>
                  <a:pt x="24574" y="30480"/>
                </a:lnTo>
                <a:lnTo>
                  <a:pt x="26259" y="33176"/>
                </a:lnTo>
                <a:lnTo>
                  <a:pt x="29190" y="30245"/>
                </a:lnTo>
                <a:close/>
              </a:path>
              <a:path w="36829" h="36829">
                <a:moveTo>
                  <a:pt x="35052" y="29337"/>
                </a:moveTo>
                <a:lnTo>
                  <a:pt x="35052" y="15240"/>
                </a:lnTo>
                <a:lnTo>
                  <a:pt x="27432" y="7620"/>
                </a:lnTo>
                <a:lnTo>
                  <a:pt x="25603" y="7620"/>
                </a:lnTo>
                <a:lnTo>
                  <a:pt x="30480" y="13716"/>
                </a:lnTo>
                <a:lnTo>
                  <a:pt x="30480" y="14393"/>
                </a:lnTo>
                <a:lnTo>
                  <a:pt x="32004" y="13716"/>
                </a:lnTo>
                <a:lnTo>
                  <a:pt x="32766" y="15240"/>
                </a:lnTo>
                <a:lnTo>
                  <a:pt x="33528" y="15240"/>
                </a:lnTo>
                <a:lnTo>
                  <a:pt x="33528" y="31242"/>
                </a:lnTo>
                <a:lnTo>
                  <a:pt x="35052" y="29337"/>
                </a:lnTo>
                <a:close/>
              </a:path>
              <a:path w="36829" h="36829">
                <a:moveTo>
                  <a:pt x="25908" y="26246"/>
                </a:moveTo>
                <a:lnTo>
                  <a:pt x="25908" y="25908"/>
                </a:lnTo>
                <a:lnTo>
                  <a:pt x="25664" y="26151"/>
                </a:lnTo>
                <a:lnTo>
                  <a:pt x="25908" y="26246"/>
                </a:lnTo>
                <a:close/>
              </a:path>
              <a:path w="36829" h="36829">
                <a:moveTo>
                  <a:pt x="33528" y="19812"/>
                </a:moveTo>
                <a:lnTo>
                  <a:pt x="33528" y="16764"/>
                </a:lnTo>
                <a:lnTo>
                  <a:pt x="25690" y="19812"/>
                </a:lnTo>
                <a:lnTo>
                  <a:pt x="33528" y="19812"/>
                </a:lnTo>
                <a:close/>
              </a:path>
              <a:path w="36829" h="36829">
                <a:moveTo>
                  <a:pt x="27432" y="35052"/>
                </a:moveTo>
                <a:lnTo>
                  <a:pt x="26845" y="34114"/>
                </a:lnTo>
                <a:lnTo>
                  <a:pt x="25908" y="35052"/>
                </a:lnTo>
                <a:lnTo>
                  <a:pt x="27432" y="35052"/>
                </a:lnTo>
                <a:close/>
              </a:path>
              <a:path w="36829" h="36829">
                <a:moveTo>
                  <a:pt x="29835" y="31124"/>
                </a:moveTo>
                <a:lnTo>
                  <a:pt x="29190" y="30245"/>
                </a:lnTo>
                <a:lnTo>
                  <a:pt x="26259" y="33176"/>
                </a:lnTo>
                <a:lnTo>
                  <a:pt x="26845" y="34114"/>
                </a:lnTo>
                <a:lnTo>
                  <a:pt x="29835" y="31124"/>
                </a:lnTo>
                <a:close/>
              </a:path>
              <a:path w="36829" h="36829">
                <a:moveTo>
                  <a:pt x="30480" y="27432"/>
                </a:moveTo>
                <a:lnTo>
                  <a:pt x="30480" y="24384"/>
                </a:lnTo>
                <a:lnTo>
                  <a:pt x="28956" y="27432"/>
                </a:lnTo>
                <a:lnTo>
                  <a:pt x="26397" y="26437"/>
                </a:lnTo>
                <a:lnTo>
                  <a:pt x="27256" y="27607"/>
                </a:lnTo>
                <a:lnTo>
                  <a:pt x="27432" y="27432"/>
                </a:lnTo>
                <a:lnTo>
                  <a:pt x="27432" y="27847"/>
                </a:lnTo>
                <a:lnTo>
                  <a:pt x="28545" y="29366"/>
                </a:lnTo>
                <a:lnTo>
                  <a:pt x="30480" y="27432"/>
                </a:lnTo>
                <a:close/>
              </a:path>
              <a:path w="36829" h="36829">
                <a:moveTo>
                  <a:pt x="30188" y="31606"/>
                </a:moveTo>
                <a:lnTo>
                  <a:pt x="29835" y="31124"/>
                </a:lnTo>
                <a:lnTo>
                  <a:pt x="26845" y="34114"/>
                </a:lnTo>
                <a:lnTo>
                  <a:pt x="27432" y="35052"/>
                </a:lnTo>
                <a:lnTo>
                  <a:pt x="30188" y="31606"/>
                </a:lnTo>
                <a:close/>
              </a:path>
              <a:path w="36829" h="36829">
                <a:moveTo>
                  <a:pt x="27432" y="27847"/>
                </a:moveTo>
                <a:lnTo>
                  <a:pt x="27432" y="27432"/>
                </a:lnTo>
                <a:lnTo>
                  <a:pt x="27256" y="27607"/>
                </a:lnTo>
                <a:lnTo>
                  <a:pt x="27432" y="27847"/>
                </a:lnTo>
                <a:close/>
              </a:path>
              <a:path w="36829" h="36829">
                <a:moveTo>
                  <a:pt x="30480" y="32004"/>
                </a:moveTo>
                <a:lnTo>
                  <a:pt x="30188" y="31606"/>
                </a:lnTo>
                <a:lnTo>
                  <a:pt x="27432" y="35052"/>
                </a:lnTo>
                <a:lnTo>
                  <a:pt x="30480" y="32004"/>
                </a:lnTo>
                <a:close/>
              </a:path>
              <a:path w="36829" h="36829">
                <a:moveTo>
                  <a:pt x="30480" y="34137"/>
                </a:moveTo>
                <a:lnTo>
                  <a:pt x="30480" y="32004"/>
                </a:lnTo>
                <a:lnTo>
                  <a:pt x="27432" y="35052"/>
                </a:lnTo>
                <a:lnTo>
                  <a:pt x="29337" y="35052"/>
                </a:lnTo>
                <a:lnTo>
                  <a:pt x="30480" y="34137"/>
                </a:lnTo>
                <a:close/>
              </a:path>
              <a:path w="36829" h="36829">
                <a:moveTo>
                  <a:pt x="33528" y="25908"/>
                </a:moveTo>
                <a:lnTo>
                  <a:pt x="33528" y="24384"/>
                </a:lnTo>
                <a:lnTo>
                  <a:pt x="28545" y="29366"/>
                </a:lnTo>
                <a:lnTo>
                  <a:pt x="29190" y="30245"/>
                </a:lnTo>
                <a:lnTo>
                  <a:pt x="33528" y="25908"/>
                </a:lnTo>
                <a:close/>
              </a:path>
              <a:path w="36829" h="36829">
                <a:moveTo>
                  <a:pt x="32766" y="15240"/>
                </a:moveTo>
                <a:lnTo>
                  <a:pt x="32004" y="13716"/>
                </a:lnTo>
                <a:lnTo>
                  <a:pt x="28575" y="15240"/>
                </a:lnTo>
                <a:lnTo>
                  <a:pt x="32766" y="15240"/>
                </a:lnTo>
                <a:close/>
              </a:path>
              <a:path w="36829" h="36829">
                <a:moveTo>
                  <a:pt x="36576" y="27432"/>
                </a:moveTo>
                <a:lnTo>
                  <a:pt x="36576" y="13716"/>
                </a:lnTo>
                <a:lnTo>
                  <a:pt x="31834" y="7789"/>
                </a:lnTo>
                <a:lnTo>
                  <a:pt x="29835" y="6189"/>
                </a:lnTo>
                <a:lnTo>
                  <a:pt x="28651" y="6096"/>
                </a:lnTo>
                <a:lnTo>
                  <a:pt x="33528" y="12192"/>
                </a:lnTo>
                <a:lnTo>
                  <a:pt x="33528" y="13716"/>
                </a:lnTo>
                <a:lnTo>
                  <a:pt x="35052" y="15240"/>
                </a:lnTo>
                <a:lnTo>
                  <a:pt x="35052" y="29337"/>
                </a:lnTo>
                <a:lnTo>
                  <a:pt x="36576" y="27432"/>
                </a:lnTo>
                <a:close/>
              </a:path>
              <a:path w="36829" h="36829">
                <a:moveTo>
                  <a:pt x="33528" y="27432"/>
                </a:moveTo>
                <a:lnTo>
                  <a:pt x="33528" y="25908"/>
                </a:lnTo>
                <a:lnTo>
                  <a:pt x="29190" y="30245"/>
                </a:lnTo>
                <a:lnTo>
                  <a:pt x="29835" y="31124"/>
                </a:lnTo>
                <a:lnTo>
                  <a:pt x="30480" y="30480"/>
                </a:lnTo>
                <a:lnTo>
                  <a:pt x="30480" y="31242"/>
                </a:lnTo>
                <a:lnTo>
                  <a:pt x="33528" y="27432"/>
                </a:lnTo>
                <a:close/>
              </a:path>
              <a:path w="36829" h="36829">
                <a:moveTo>
                  <a:pt x="32512" y="32512"/>
                </a:moveTo>
                <a:lnTo>
                  <a:pt x="29337" y="35052"/>
                </a:lnTo>
                <a:lnTo>
                  <a:pt x="30480" y="35052"/>
                </a:lnTo>
                <a:lnTo>
                  <a:pt x="32512" y="32512"/>
                </a:lnTo>
                <a:close/>
              </a:path>
              <a:path w="36829" h="36829">
                <a:moveTo>
                  <a:pt x="31834" y="7789"/>
                </a:moveTo>
                <a:lnTo>
                  <a:pt x="30480" y="6096"/>
                </a:lnTo>
                <a:lnTo>
                  <a:pt x="29718" y="6096"/>
                </a:lnTo>
                <a:lnTo>
                  <a:pt x="31834" y="7789"/>
                </a:lnTo>
                <a:close/>
              </a:path>
              <a:path w="36829" h="36829">
                <a:moveTo>
                  <a:pt x="30480" y="31242"/>
                </a:moveTo>
                <a:lnTo>
                  <a:pt x="30480" y="30480"/>
                </a:lnTo>
                <a:lnTo>
                  <a:pt x="29835" y="31124"/>
                </a:lnTo>
                <a:lnTo>
                  <a:pt x="30188" y="31606"/>
                </a:lnTo>
                <a:lnTo>
                  <a:pt x="30480" y="31242"/>
                </a:lnTo>
                <a:close/>
              </a:path>
              <a:path w="36829" h="36829">
                <a:moveTo>
                  <a:pt x="33528" y="31242"/>
                </a:moveTo>
                <a:lnTo>
                  <a:pt x="33528" y="27432"/>
                </a:lnTo>
                <a:lnTo>
                  <a:pt x="30188" y="31606"/>
                </a:lnTo>
                <a:lnTo>
                  <a:pt x="30480" y="32004"/>
                </a:lnTo>
                <a:lnTo>
                  <a:pt x="30480" y="34137"/>
                </a:lnTo>
                <a:lnTo>
                  <a:pt x="32512" y="32512"/>
                </a:lnTo>
                <a:lnTo>
                  <a:pt x="33528" y="31242"/>
                </a:lnTo>
                <a:close/>
              </a:path>
              <a:path w="36829" h="36829">
                <a:moveTo>
                  <a:pt x="33528" y="9906"/>
                </a:moveTo>
                <a:lnTo>
                  <a:pt x="33528" y="9144"/>
                </a:lnTo>
                <a:lnTo>
                  <a:pt x="31834" y="7789"/>
                </a:lnTo>
                <a:lnTo>
                  <a:pt x="33528" y="9906"/>
                </a:lnTo>
                <a:close/>
              </a:path>
              <a:path w="36829" h="36829">
                <a:moveTo>
                  <a:pt x="35052" y="30480"/>
                </a:moveTo>
                <a:lnTo>
                  <a:pt x="35052" y="29337"/>
                </a:lnTo>
                <a:lnTo>
                  <a:pt x="32512" y="32512"/>
                </a:lnTo>
                <a:lnTo>
                  <a:pt x="35052" y="30480"/>
                </a:lnTo>
                <a:close/>
              </a:path>
              <a:path w="36829" h="36829">
                <a:moveTo>
                  <a:pt x="33528" y="16764"/>
                </a:moveTo>
                <a:lnTo>
                  <a:pt x="33528" y="15240"/>
                </a:lnTo>
                <a:lnTo>
                  <a:pt x="32766" y="15240"/>
                </a:lnTo>
                <a:lnTo>
                  <a:pt x="33528" y="16764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6" name="object 46"/>
          <p:cNvSpPr/>
          <p:nvPr/>
        </p:nvSpPr>
        <p:spPr>
          <a:xfrm>
            <a:off x="1971338" y="3992431"/>
            <a:ext cx="1444662" cy="15827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7" name="object 47"/>
          <p:cNvSpPr/>
          <p:nvPr/>
        </p:nvSpPr>
        <p:spPr>
          <a:xfrm>
            <a:off x="3394038" y="3995122"/>
            <a:ext cx="76760" cy="1722904"/>
          </a:xfrm>
          <a:custGeom>
            <a:avLst/>
            <a:gdLst/>
            <a:ahLst/>
            <a:cxnLst/>
            <a:rect l="l" t="t" r="r" b="b"/>
            <a:pathLst>
              <a:path w="86995" h="1952625">
                <a:moveTo>
                  <a:pt x="309" y="1784289"/>
                </a:moveTo>
                <a:lnTo>
                  <a:pt x="0" y="1784604"/>
                </a:lnTo>
                <a:lnTo>
                  <a:pt x="0" y="1790700"/>
                </a:lnTo>
                <a:lnTo>
                  <a:pt x="309" y="1784289"/>
                </a:lnTo>
                <a:close/>
              </a:path>
              <a:path w="86995" h="1952625">
                <a:moveTo>
                  <a:pt x="28829" y="1792224"/>
                </a:moveTo>
                <a:lnTo>
                  <a:pt x="28829" y="1784604"/>
                </a:lnTo>
                <a:lnTo>
                  <a:pt x="22733" y="1776984"/>
                </a:lnTo>
                <a:lnTo>
                  <a:pt x="7493" y="1776984"/>
                </a:lnTo>
                <a:lnTo>
                  <a:pt x="309" y="1784289"/>
                </a:lnTo>
                <a:lnTo>
                  <a:pt x="0" y="1790700"/>
                </a:lnTo>
                <a:lnTo>
                  <a:pt x="28829" y="1792224"/>
                </a:lnTo>
                <a:close/>
              </a:path>
              <a:path w="86995" h="1952625">
                <a:moveTo>
                  <a:pt x="28829" y="1799844"/>
                </a:moveTo>
                <a:lnTo>
                  <a:pt x="28829" y="1792224"/>
                </a:lnTo>
                <a:lnTo>
                  <a:pt x="0" y="1790700"/>
                </a:lnTo>
                <a:lnTo>
                  <a:pt x="0" y="1799844"/>
                </a:lnTo>
                <a:lnTo>
                  <a:pt x="4983" y="1803898"/>
                </a:lnTo>
                <a:lnTo>
                  <a:pt x="5903" y="1802958"/>
                </a:lnTo>
                <a:lnTo>
                  <a:pt x="21209" y="1802892"/>
                </a:lnTo>
                <a:lnTo>
                  <a:pt x="23749" y="1804924"/>
                </a:lnTo>
                <a:lnTo>
                  <a:pt x="28829" y="1799844"/>
                </a:lnTo>
                <a:close/>
              </a:path>
              <a:path w="86995" h="1952625">
                <a:moveTo>
                  <a:pt x="4983" y="1803898"/>
                </a:moveTo>
                <a:lnTo>
                  <a:pt x="0" y="1799844"/>
                </a:lnTo>
                <a:lnTo>
                  <a:pt x="0" y="1808988"/>
                </a:lnTo>
                <a:lnTo>
                  <a:pt x="4983" y="1803898"/>
                </a:lnTo>
                <a:close/>
              </a:path>
              <a:path w="86995" h="1952625">
                <a:moveTo>
                  <a:pt x="28829" y="1818132"/>
                </a:moveTo>
                <a:lnTo>
                  <a:pt x="28829" y="1808988"/>
                </a:lnTo>
                <a:lnTo>
                  <a:pt x="23749" y="1804924"/>
                </a:lnTo>
                <a:lnTo>
                  <a:pt x="22733" y="1805940"/>
                </a:lnTo>
                <a:lnTo>
                  <a:pt x="7493" y="1805940"/>
                </a:lnTo>
                <a:lnTo>
                  <a:pt x="4983" y="1803898"/>
                </a:lnTo>
                <a:lnTo>
                  <a:pt x="0" y="1808988"/>
                </a:lnTo>
                <a:lnTo>
                  <a:pt x="0" y="1816608"/>
                </a:lnTo>
                <a:lnTo>
                  <a:pt x="28829" y="1818132"/>
                </a:lnTo>
                <a:close/>
              </a:path>
              <a:path w="86995" h="1952625">
                <a:moveTo>
                  <a:pt x="28829" y="1818132"/>
                </a:moveTo>
                <a:lnTo>
                  <a:pt x="0" y="1816608"/>
                </a:lnTo>
                <a:lnTo>
                  <a:pt x="0" y="1824228"/>
                </a:lnTo>
                <a:lnTo>
                  <a:pt x="2984" y="1828038"/>
                </a:lnTo>
                <a:lnTo>
                  <a:pt x="5903" y="1824311"/>
                </a:lnTo>
                <a:lnTo>
                  <a:pt x="21209" y="1824228"/>
                </a:lnTo>
                <a:lnTo>
                  <a:pt x="24595" y="1828461"/>
                </a:lnTo>
                <a:lnTo>
                  <a:pt x="28360" y="1824696"/>
                </a:lnTo>
                <a:lnTo>
                  <a:pt x="28829" y="1818132"/>
                </a:lnTo>
                <a:close/>
              </a:path>
              <a:path w="86995" h="1952625">
                <a:moveTo>
                  <a:pt x="2984" y="1828038"/>
                </a:moveTo>
                <a:lnTo>
                  <a:pt x="0" y="1824228"/>
                </a:lnTo>
                <a:lnTo>
                  <a:pt x="0" y="1831848"/>
                </a:lnTo>
                <a:lnTo>
                  <a:pt x="2984" y="1828038"/>
                </a:lnTo>
                <a:close/>
              </a:path>
              <a:path w="86995" h="1952625">
                <a:moveTo>
                  <a:pt x="27305" y="1839468"/>
                </a:moveTo>
                <a:lnTo>
                  <a:pt x="27305" y="1831848"/>
                </a:lnTo>
                <a:lnTo>
                  <a:pt x="24595" y="1828461"/>
                </a:lnTo>
                <a:lnTo>
                  <a:pt x="21209" y="1831848"/>
                </a:lnTo>
                <a:lnTo>
                  <a:pt x="5903" y="1831764"/>
                </a:lnTo>
                <a:lnTo>
                  <a:pt x="2984" y="1828038"/>
                </a:lnTo>
                <a:lnTo>
                  <a:pt x="0" y="1831848"/>
                </a:lnTo>
                <a:lnTo>
                  <a:pt x="0" y="1839468"/>
                </a:lnTo>
                <a:lnTo>
                  <a:pt x="27305" y="1839468"/>
                </a:lnTo>
                <a:close/>
              </a:path>
              <a:path w="86995" h="1952625">
                <a:moveTo>
                  <a:pt x="27305" y="1847088"/>
                </a:moveTo>
                <a:lnTo>
                  <a:pt x="27305" y="1839468"/>
                </a:lnTo>
                <a:lnTo>
                  <a:pt x="0" y="1839468"/>
                </a:lnTo>
                <a:lnTo>
                  <a:pt x="0" y="1847088"/>
                </a:lnTo>
                <a:lnTo>
                  <a:pt x="2238" y="1849374"/>
                </a:lnTo>
                <a:lnTo>
                  <a:pt x="5903" y="1845630"/>
                </a:lnTo>
                <a:lnTo>
                  <a:pt x="21209" y="1845564"/>
                </a:lnTo>
                <a:lnTo>
                  <a:pt x="25019" y="1849374"/>
                </a:lnTo>
                <a:lnTo>
                  <a:pt x="27305" y="1847088"/>
                </a:lnTo>
                <a:close/>
              </a:path>
              <a:path w="86995" h="1952625">
                <a:moveTo>
                  <a:pt x="2238" y="1849374"/>
                </a:moveTo>
                <a:lnTo>
                  <a:pt x="0" y="1847088"/>
                </a:lnTo>
                <a:lnTo>
                  <a:pt x="0" y="1851660"/>
                </a:lnTo>
                <a:lnTo>
                  <a:pt x="2238" y="1849374"/>
                </a:lnTo>
                <a:close/>
              </a:path>
              <a:path w="86995" h="1952625">
                <a:moveTo>
                  <a:pt x="27305" y="1860804"/>
                </a:moveTo>
                <a:lnTo>
                  <a:pt x="27305" y="1851660"/>
                </a:lnTo>
                <a:lnTo>
                  <a:pt x="25232" y="1849587"/>
                </a:lnTo>
                <a:lnTo>
                  <a:pt x="24894" y="1849498"/>
                </a:lnTo>
                <a:lnTo>
                  <a:pt x="21209" y="1853184"/>
                </a:lnTo>
                <a:lnTo>
                  <a:pt x="5903" y="1853117"/>
                </a:lnTo>
                <a:lnTo>
                  <a:pt x="2238" y="1849374"/>
                </a:lnTo>
                <a:lnTo>
                  <a:pt x="0" y="1851660"/>
                </a:lnTo>
                <a:lnTo>
                  <a:pt x="0" y="1860804"/>
                </a:lnTo>
                <a:lnTo>
                  <a:pt x="27305" y="1860804"/>
                </a:lnTo>
                <a:close/>
              </a:path>
              <a:path w="86995" h="1952625">
                <a:moveTo>
                  <a:pt x="27305" y="1868424"/>
                </a:moveTo>
                <a:lnTo>
                  <a:pt x="27305" y="1860804"/>
                </a:lnTo>
                <a:lnTo>
                  <a:pt x="0" y="1860804"/>
                </a:lnTo>
                <a:lnTo>
                  <a:pt x="0" y="1868424"/>
                </a:lnTo>
                <a:lnTo>
                  <a:pt x="746" y="1869186"/>
                </a:lnTo>
                <a:lnTo>
                  <a:pt x="5903" y="1863918"/>
                </a:lnTo>
                <a:lnTo>
                  <a:pt x="21209" y="1863852"/>
                </a:lnTo>
                <a:lnTo>
                  <a:pt x="26543" y="1869186"/>
                </a:lnTo>
                <a:lnTo>
                  <a:pt x="27305" y="1868424"/>
                </a:lnTo>
                <a:close/>
              </a:path>
              <a:path w="86995" h="1952625">
                <a:moveTo>
                  <a:pt x="746" y="1869186"/>
                </a:moveTo>
                <a:lnTo>
                  <a:pt x="0" y="1868424"/>
                </a:lnTo>
                <a:lnTo>
                  <a:pt x="0" y="1869948"/>
                </a:lnTo>
                <a:lnTo>
                  <a:pt x="746" y="1869186"/>
                </a:lnTo>
                <a:close/>
              </a:path>
              <a:path w="86995" h="1952625">
                <a:moveTo>
                  <a:pt x="27305" y="1879092"/>
                </a:moveTo>
                <a:lnTo>
                  <a:pt x="27305" y="1869948"/>
                </a:lnTo>
                <a:lnTo>
                  <a:pt x="26543" y="1869186"/>
                </a:lnTo>
                <a:lnTo>
                  <a:pt x="21209" y="1874520"/>
                </a:lnTo>
                <a:lnTo>
                  <a:pt x="5903" y="1874453"/>
                </a:lnTo>
                <a:lnTo>
                  <a:pt x="746" y="1869186"/>
                </a:lnTo>
                <a:lnTo>
                  <a:pt x="0" y="1869948"/>
                </a:lnTo>
                <a:lnTo>
                  <a:pt x="0" y="1879092"/>
                </a:lnTo>
                <a:lnTo>
                  <a:pt x="27305" y="1879092"/>
                </a:lnTo>
                <a:close/>
              </a:path>
              <a:path w="86995" h="1952625">
                <a:moveTo>
                  <a:pt x="27305" y="1886712"/>
                </a:moveTo>
                <a:lnTo>
                  <a:pt x="27305" y="1879092"/>
                </a:lnTo>
                <a:lnTo>
                  <a:pt x="0" y="1879092"/>
                </a:lnTo>
                <a:lnTo>
                  <a:pt x="0" y="1886712"/>
                </a:lnTo>
                <a:lnTo>
                  <a:pt x="5903" y="1880682"/>
                </a:lnTo>
                <a:lnTo>
                  <a:pt x="21209" y="1880616"/>
                </a:lnTo>
                <a:lnTo>
                  <a:pt x="27305" y="1886712"/>
                </a:lnTo>
                <a:close/>
              </a:path>
              <a:path w="86995" h="1952625">
                <a:moveTo>
                  <a:pt x="27305" y="1886712"/>
                </a:moveTo>
                <a:lnTo>
                  <a:pt x="21209" y="1880616"/>
                </a:lnTo>
                <a:lnTo>
                  <a:pt x="5903" y="1880682"/>
                </a:lnTo>
                <a:lnTo>
                  <a:pt x="0" y="1886712"/>
                </a:lnTo>
                <a:lnTo>
                  <a:pt x="5903" y="1892741"/>
                </a:lnTo>
                <a:lnTo>
                  <a:pt x="21209" y="1892808"/>
                </a:lnTo>
                <a:lnTo>
                  <a:pt x="27305" y="1886712"/>
                </a:lnTo>
                <a:close/>
              </a:path>
              <a:path w="86995" h="1952625">
                <a:moveTo>
                  <a:pt x="27305" y="1894332"/>
                </a:moveTo>
                <a:lnTo>
                  <a:pt x="27305" y="1886712"/>
                </a:lnTo>
                <a:lnTo>
                  <a:pt x="21209" y="1892808"/>
                </a:lnTo>
                <a:lnTo>
                  <a:pt x="5903" y="1892741"/>
                </a:lnTo>
                <a:lnTo>
                  <a:pt x="0" y="1886712"/>
                </a:lnTo>
                <a:lnTo>
                  <a:pt x="0" y="1894332"/>
                </a:lnTo>
                <a:lnTo>
                  <a:pt x="27305" y="1894332"/>
                </a:lnTo>
                <a:close/>
              </a:path>
              <a:path w="86995" h="1952625">
                <a:moveTo>
                  <a:pt x="5969" y="1894332"/>
                </a:moveTo>
                <a:lnTo>
                  <a:pt x="0" y="1894332"/>
                </a:lnTo>
                <a:lnTo>
                  <a:pt x="0" y="1900428"/>
                </a:lnTo>
                <a:lnTo>
                  <a:pt x="5969" y="1894332"/>
                </a:lnTo>
                <a:close/>
              </a:path>
              <a:path w="86995" h="1952625">
                <a:moveTo>
                  <a:pt x="27305" y="1903476"/>
                </a:moveTo>
                <a:lnTo>
                  <a:pt x="27305" y="1900428"/>
                </a:lnTo>
                <a:lnTo>
                  <a:pt x="21209" y="1894332"/>
                </a:lnTo>
                <a:lnTo>
                  <a:pt x="5903" y="1894398"/>
                </a:lnTo>
                <a:lnTo>
                  <a:pt x="0" y="1900428"/>
                </a:lnTo>
                <a:lnTo>
                  <a:pt x="0" y="1903476"/>
                </a:lnTo>
                <a:lnTo>
                  <a:pt x="4476" y="1908048"/>
                </a:lnTo>
                <a:lnTo>
                  <a:pt x="5903" y="1906590"/>
                </a:lnTo>
                <a:lnTo>
                  <a:pt x="21209" y="1906524"/>
                </a:lnTo>
                <a:lnTo>
                  <a:pt x="22733" y="1908048"/>
                </a:lnTo>
                <a:lnTo>
                  <a:pt x="27305" y="1903476"/>
                </a:lnTo>
                <a:close/>
              </a:path>
              <a:path w="86995" h="1952625">
                <a:moveTo>
                  <a:pt x="4476" y="1908048"/>
                </a:moveTo>
                <a:lnTo>
                  <a:pt x="0" y="1903476"/>
                </a:lnTo>
                <a:lnTo>
                  <a:pt x="0" y="1908048"/>
                </a:lnTo>
                <a:lnTo>
                  <a:pt x="4476" y="1908048"/>
                </a:lnTo>
                <a:close/>
              </a:path>
              <a:path w="86995" h="1952625">
                <a:moveTo>
                  <a:pt x="4476" y="1908048"/>
                </a:moveTo>
                <a:lnTo>
                  <a:pt x="0" y="1908048"/>
                </a:lnTo>
                <a:lnTo>
                  <a:pt x="0" y="1909572"/>
                </a:lnTo>
                <a:lnTo>
                  <a:pt x="3157" y="1909395"/>
                </a:lnTo>
                <a:lnTo>
                  <a:pt x="4476" y="1908048"/>
                </a:lnTo>
                <a:close/>
              </a:path>
              <a:path w="86995" h="1952625">
                <a:moveTo>
                  <a:pt x="3157" y="1909395"/>
                </a:moveTo>
                <a:lnTo>
                  <a:pt x="0" y="1909572"/>
                </a:lnTo>
                <a:lnTo>
                  <a:pt x="0" y="1912620"/>
                </a:lnTo>
                <a:lnTo>
                  <a:pt x="3157" y="1909395"/>
                </a:lnTo>
                <a:close/>
              </a:path>
              <a:path w="86995" h="1952625">
                <a:moveTo>
                  <a:pt x="27305" y="1915668"/>
                </a:moveTo>
                <a:lnTo>
                  <a:pt x="27305" y="1912620"/>
                </a:lnTo>
                <a:lnTo>
                  <a:pt x="22987" y="1908302"/>
                </a:lnTo>
                <a:lnTo>
                  <a:pt x="22462" y="1908318"/>
                </a:lnTo>
                <a:lnTo>
                  <a:pt x="21209" y="1909572"/>
                </a:lnTo>
                <a:lnTo>
                  <a:pt x="5903" y="1909505"/>
                </a:lnTo>
                <a:lnTo>
                  <a:pt x="5659" y="1909256"/>
                </a:lnTo>
                <a:lnTo>
                  <a:pt x="3157" y="1909395"/>
                </a:lnTo>
                <a:lnTo>
                  <a:pt x="0" y="1912620"/>
                </a:lnTo>
                <a:lnTo>
                  <a:pt x="0" y="1915668"/>
                </a:lnTo>
                <a:lnTo>
                  <a:pt x="2238" y="1917954"/>
                </a:lnTo>
                <a:lnTo>
                  <a:pt x="5903" y="1914210"/>
                </a:lnTo>
                <a:lnTo>
                  <a:pt x="21209" y="1914144"/>
                </a:lnTo>
                <a:lnTo>
                  <a:pt x="25019" y="1917954"/>
                </a:lnTo>
                <a:lnTo>
                  <a:pt x="27305" y="1915668"/>
                </a:lnTo>
                <a:close/>
              </a:path>
              <a:path w="86995" h="1952625">
                <a:moveTo>
                  <a:pt x="2238" y="1917954"/>
                </a:moveTo>
                <a:lnTo>
                  <a:pt x="0" y="1915668"/>
                </a:lnTo>
                <a:lnTo>
                  <a:pt x="0" y="1920240"/>
                </a:lnTo>
                <a:lnTo>
                  <a:pt x="2238" y="1917954"/>
                </a:lnTo>
                <a:close/>
              </a:path>
              <a:path w="86995" h="1952625">
                <a:moveTo>
                  <a:pt x="4476" y="1920240"/>
                </a:moveTo>
                <a:lnTo>
                  <a:pt x="2238" y="1917954"/>
                </a:lnTo>
                <a:lnTo>
                  <a:pt x="0" y="1920240"/>
                </a:lnTo>
                <a:lnTo>
                  <a:pt x="4476" y="1920240"/>
                </a:lnTo>
                <a:close/>
              </a:path>
              <a:path w="86995" h="1952625">
                <a:moveTo>
                  <a:pt x="27305" y="1926336"/>
                </a:moveTo>
                <a:lnTo>
                  <a:pt x="27305" y="1920240"/>
                </a:lnTo>
                <a:lnTo>
                  <a:pt x="22733" y="1920240"/>
                </a:lnTo>
                <a:lnTo>
                  <a:pt x="21209" y="1921764"/>
                </a:lnTo>
                <a:lnTo>
                  <a:pt x="5903" y="1921697"/>
                </a:lnTo>
                <a:lnTo>
                  <a:pt x="4476" y="1920240"/>
                </a:lnTo>
                <a:lnTo>
                  <a:pt x="0" y="1920240"/>
                </a:lnTo>
                <a:lnTo>
                  <a:pt x="0" y="1927860"/>
                </a:lnTo>
                <a:lnTo>
                  <a:pt x="9398" y="1927860"/>
                </a:lnTo>
                <a:lnTo>
                  <a:pt x="10541" y="1926336"/>
                </a:lnTo>
                <a:lnTo>
                  <a:pt x="24257" y="1926336"/>
                </a:lnTo>
                <a:lnTo>
                  <a:pt x="24894" y="1927186"/>
                </a:lnTo>
                <a:lnTo>
                  <a:pt x="27305" y="1926336"/>
                </a:lnTo>
                <a:close/>
              </a:path>
              <a:path w="86995" h="1952625">
                <a:moveTo>
                  <a:pt x="9398" y="1927860"/>
                </a:moveTo>
                <a:lnTo>
                  <a:pt x="0" y="1927860"/>
                </a:lnTo>
                <a:lnTo>
                  <a:pt x="5903" y="1933889"/>
                </a:lnTo>
                <a:lnTo>
                  <a:pt x="5969" y="1932432"/>
                </a:lnTo>
                <a:lnTo>
                  <a:pt x="9398" y="1927860"/>
                </a:lnTo>
                <a:close/>
              </a:path>
              <a:path w="86995" h="1952625">
                <a:moveTo>
                  <a:pt x="5903" y="1933889"/>
                </a:moveTo>
                <a:lnTo>
                  <a:pt x="0" y="1927860"/>
                </a:lnTo>
                <a:lnTo>
                  <a:pt x="0" y="1935480"/>
                </a:lnTo>
                <a:lnTo>
                  <a:pt x="1397" y="1936906"/>
                </a:lnTo>
                <a:lnTo>
                  <a:pt x="1397" y="1935480"/>
                </a:lnTo>
                <a:lnTo>
                  <a:pt x="5903" y="1933889"/>
                </a:lnTo>
                <a:close/>
              </a:path>
              <a:path w="86995" h="1952625">
                <a:moveTo>
                  <a:pt x="30353" y="1761744"/>
                </a:moveTo>
                <a:lnTo>
                  <a:pt x="1397" y="1761744"/>
                </a:lnTo>
                <a:lnTo>
                  <a:pt x="309" y="1784289"/>
                </a:lnTo>
                <a:lnTo>
                  <a:pt x="1397" y="1783183"/>
                </a:lnTo>
                <a:lnTo>
                  <a:pt x="1397" y="1769364"/>
                </a:lnTo>
                <a:lnTo>
                  <a:pt x="7493" y="1775460"/>
                </a:lnTo>
                <a:lnTo>
                  <a:pt x="24257" y="1775460"/>
                </a:lnTo>
                <a:lnTo>
                  <a:pt x="29951" y="1769765"/>
                </a:lnTo>
                <a:lnTo>
                  <a:pt x="30353" y="1761744"/>
                </a:lnTo>
                <a:close/>
              </a:path>
              <a:path w="86995" h="1952625">
                <a:moveTo>
                  <a:pt x="26543" y="1869186"/>
                </a:moveTo>
                <a:lnTo>
                  <a:pt x="21209" y="1863852"/>
                </a:lnTo>
                <a:lnTo>
                  <a:pt x="5903" y="1863918"/>
                </a:lnTo>
                <a:lnTo>
                  <a:pt x="746" y="1869186"/>
                </a:lnTo>
                <a:lnTo>
                  <a:pt x="5903" y="1874453"/>
                </a:lnTo>
                <a:lnTo>
                  <a:pt x="21209" y="1874520"/>
                </a:lnTo>
                <a:lnTo>
                  <a:pt x="26543" y="1869186"/>
                </a:lnTo>
                <a:close/>
              </a:path>
              <a:path w="86995" h="1952625">
                <a:moveTo>
                  <a:pt x="1778" y="1752219"/>
                </a:moveTo>
                <a:lnTo>
                  <a:pt x="1397" y="1752600"/>
                </a:lnTo>
                <a:lnTo>
                  <a:pt x="1397" y="1760220"/>
                </a:lnTo>
                <a:lnTo>
                  <a:pt x="1778" y="1752219"/>
                </a:lnTo>
                <a:close/>
              </a:path>
              <a:path w="86995" h="1952625">
                <a:moveTo>
                  <a:pt x="30353" y="1761744"/>
                </a:moveTo>
                <a:lnTo>
                  <a:pt x="30353" y="1752600"/>
                </a:lnTo>
                <a:lnTo>
                  <a:pt x="24257" y="1746504"/>
                </a:lnTo>
                <a:lnTo>
                  <a:pt x="7493" y="1746504"/>
                </a:lnTo>
                <a:lnTo>
                  <a:pt x="1778" y="1752219"/>
                </a:lnTo>
                <a:lnTo>
                  <a:pt x="1397" y="1760220"/>
                </a:lnTo>
                <a:lnTo>
                  <a:pt x="30353" y="1761744"/>
                </a:lnTo>
                <a:close/>
              </a:path>
              <a:path w="86995" h="1952625">
                <a:moveTo>
                  <a:pt x="30353" y="1761744"/>
                </a:moveTo>
                <a:lnTo>
                  <a:pt x="1397" y="1760220"/>
                </a:lnTo>
                <a:lnTo>
                  <a:pt x="1397" y="1761744"/>
                </a:lnTo>
                <a:lnTo>
                  <a:pt x="30353" y="1761744"/>
                </a:lnTo>
                <a:close/>
              </a:path>
              <a:path w="86995" h="1952625">
                <a:moveTo>
                  <a:pt x="29951" y="1769765"/>
                </a:moveTo>
                <a:lnTo>
                  <a:pt x="24257" y="1775460"/>
                </a:lnTo>
                <a:lnTo>
                  <a:pt x="7493" y="1775460"/>
                </a:lnTo>
                <a:lnTo>
                  <a:pt x="1397" y="1769364"/>
                </a:lnTo>
                <a:lnTo>
                  <a:pt x="1397" y="1783183"/>
                </a:lnTo>
                <a:lnTo>
                  <a:pt x="7493" y="1776984"/>
                </a:lnTo>
                <a:lnTo>
                  <a:pt x="22733" y="1776984"/>
                </a:lnTo>
                <a:lnTo>
                  <a:pt x="28829" y="1784604"/>
                </a:lnTo>
                <a:lnTo>
                  <a:pt x="28829" y="1792224"/>
                </a:lnTo>
                <a:lnTo>
                  <a:pt x="29951" y="1769765"/>
                </a:lnTo>
                <a:close/>
              </a:path>
              <a:path w="86995" h="1952625">
                <a:moveTo>
                  <a:pt x="27305" y="1935480"/>
                </a:moveTo>
                <a:lnTo>
                  <a:pt x="27305" y="1932432"/>
                </a:lnTo>
                <a:lnTo>
                  <a:pt x="24595" y="1930625"/>
                </a:lnTo>
                <a:lnTo>
                  <a:pt x="21209" y="1933956"/>
                </a:lnTo>
                <a:lnTo>
                  <a:pt x="5659" y="1933975"/>
                </a:lnTo>
                <a:lnTo>
                  <a:pt x="1397" y="1935480"/>
                </a:lnTo>
                <a:lnTo>
                  <a:pt x="6273" y="1941576"/>
                </a:lnTo>
                <a:lnTo>
                  <a:pt x="7493" y="1941576"/>
                </a:lnTo>
                <a:lnTo>
                  <a:pt x="7493" y="1940052"/>
                </a:lnTo>
                <a:lnTo>
                  <a:pt x="9017" y="1940306"/>
                </a:lnTo>
                <a:lnTo>
                  <a:pt x="9017" y="1940052"/>
                </a:lnTo>
                <a:lnTo>
                  <a:pt x="12065" y="1937004"/>
                </a:lnTo>
                <a:lnTo>
                  <a:pt x="21209" y="1937004"/>
                </a:lnTo>
                <a:lnTo>
                  <a:pt x="22902" y="1938697"/>
                </a:lnTo>
                <a:lnTo>
                  <a:pt x="24257" y="1938310"/>
                </a:lnTo>
                <a:lnTo>
                  <a:pt x="24595" y="1938189"/>
                </a:lnTo>
                <a:lnTo>
                  <a:pt x="27305" y="1935480"/>
                </a:lnTo>
                <a:close/>
              </a:path>
              <a:path w="86995" h="1952625">
                <a:moveTo>
                  <a:pt x="6273" y="1941576"/>
                </a:moveTo>
                <a:lnTo>
                  <a:pt x="1397" y="1935480"/>
                </a:lnTo>
                <a:lnTo>
                  <a:pt x="1397" y="1936906"/>
                </a:lnTo>
                <a:lnTo>
                  <a:pt x="5903" y="1941509"/>
                </a:lnTo>
                <a:lnTo>
                  <a:pt x="6273" y="1941576"/>
                </a:lnTo>
                <a:close/>
              </a:path>
              <a:path w="86995" h="1952625">
                <a:moveTo>
                  <a:pt x="31877" y="1729740"/>
                </a:moveTo>
                <a:lnTo>
                  <a:pt x="2921" y="1728216"/>
                </a:lnTo>
                <a:lnTo>
                  <a:pt x="1778" y="1752219"/>
                </a:lnTo>
                <a:lnTo>
                  <a:pt x="2921" y="1751076"/>
                </a:lnTo>
                <a:lnTo>
                  <a:pt x="2921" y="1737360"/>
                </a:lnTo>
                <a:lnTo>
                  <a:pt x="9017" y="1743456"/>
                </a:lnTo>
                <a:lnTo>
                  <a:pt x="25781" y="1743456"/>
                </a:lnTo>
                <a:lnTo>
                  <a:pt x="31496" y="1737741"/>
                </a:lnTo>
                <a:lnTo>
                  <a:pt x="31877" y="1729740"/>
                </a:lnTo>
                <a:close/>
              </a:path>
              <a:path w="86995" h="1952625">
                <a:moveTo>
                  <a:pt x="25019" y="1849374"/>
                </a:moveTo>
                <a:lnTo>
                  <a:pt x="21209" y="1845564"/>
                </a:lnTo>
                <a:lnTo>
                  <a:pt x="5903" y="1845630"/>
                </a:lnTo>
                <a:lnTo>
                  <a:pt x="2238" y="1849374"/>
                </a:lnTo>
                <a:lnTo>
                  <a:pt x="5903" y="1853117"/>
                </a:lnTo>
                <a:lnTo>
                  <a:pt x="21209" y="1853184"/>
                </a:lnTo>
                <a:lnTo>
                  <a:pt x="25019" y="1849374"/>
                </a:lnTo>
                <a:close/>
              </a:path>
              <a:path w="86995" h="1952625">
                <a:moveTo>
                  <a:pt x="25019" y="1917954"/>
                </a:moveTo>
                <a:lnTo>
                  <a:pt x="21209" y="1914144"/>
                </a:lnTo>
                <a:lnTo>
                  <a:pt x="5903" y="1914210"/>
                </a:lnTo>
                <a:lnTo>
                  <a:pt x="2238" y="1917954"/>
                </a:lnTo>
                <a:lnTo>
                  <a:pt x="4476" y="1920240"/>
                </a:lnTo>
                <a:lnTo>
                  <a:pt x="22733" y="1920240"/>
                </a:lnTo>
                <a:lnTo>
                  <a:pt x="25019" y="1917954"/>
                </a:lnTo>
                <a:close/>
              </a:path>
              <a:path w="86995" h="1952625">
                <a:moveTo>
                  <a:pt x="3501" y="1721539"/>
                </a:moveTo>
                <a:lnTo>
                  <a:pt x="2921" y="1722120"/>
                </a:lnTo>
                <a:lnTo>
                  <a:pt x="2921" y="1728216"/>
                </a:lnTo>
                <a:lnTo>
                  <a:pt x="3501" y="1721539"/>
                </a:lnTo>
                <a:close/>
              </a:path>
              <a:path w="86995" h="1952625">
                <a:moveTo>
                  <a:pt x="31877" y="1729740"/>
                </a:moveTo>
                <a:lnTo>
                  <a:pt x="31877" y="1722120"/>
                </a:lnTo>
                <a:lnTo>
                  <a:pt x="25781" y="1716024"/>
                </a:lnTo>
                <a:lnTo>
                  <a:pt x="9017" y="1716024"/>
                </a:lnTo>
                <a:lnTo>
                  <a:pt x="3501" y="1721539"/>
                </a:lnTo>
                <a:lnTo>
                  <a:pt x="2921" y="1728216"/>
                </a:lnTo>
                <a:lnTo>
                  <a:pt x="31877" y="1729740"/>
                </a:lnTo>
                <a:close/>
              </a:path>
              <a:path w="86995" h="1952625">
                <a:moveTo>
                  <a:pt x="31496" y="1737741"/>
                </a:moveTo>
                <a:lnTo>
                  <a:pt x="25781" y="1743456"/>
                </a:lnTo>
                <a:lnTo>
                  <a:pt x="9017" y="1743456"/>
                </a:lnTo>
                <a:lnTo>
                  <a:pt x="2921" y="1737360"/>
                </a:lnTo>
                <a:lnTo>
                  <a:pt x="2921" y="1751076"/>
                </a:lnTo>
                <a:lnTo>
                  <a:pt x="7493" y="1746504"/>
                </a:lnTo>
                <a:lnTo>
                  <a:pt x="24257" y="1746504"/>
                </a:lnTo>
                <a:lnTo>
                  <a:pt x="30353" y="1752600"/>
                </a:lnTo>
                <a:lnTo>
                  <a:pt x="30353" y="1761744"/>
                </a:lnTo>
                <a:lnTo>
                  <a:pt x="31496" y="1737741"/>
                </a:lnTo>
                <a:close/>
              </a:path>
              <a:path w="86995" h="1952625">
                <a:moveTo>
                  <a:pt x="24595" y="1828461"/>
                </a:moveTo>
                <a:lnTo>
                  <a:pt x="21209" y="1824228"/>
                </a:lnTo>
                <a:lnTo>
                  <a:pt x="5903" y="1824311"/>
                </a:lnTo>
                <a:lnTo>
                  <a:pt x="2984" y="1828038"/>
                </a:lnTo>
                <a:lnTo>
                  <a:pt x="5903" y="1831764"/>
                </a:lnTo>
                <a:lnTo>
                  <a:pt x="21209" y="1831848"/>
                </a:lnTo>
                <a:lnTo>
                  <a:pt x="24595" y="1828461"/>
                </a:lnTo>
                <a:close/>
              </a:path>
              <a:path w="86995" h="1952625">
                <a:moveTo>
                  <a:pt x="5659" y="1909256"/>
                </a:moveTo>
                <a:lnTo>
                  <a:pt x="4476" y="1908048"/>
                </a:lnTo>
                <a:lnTo>
                  <a:pt x="3157" y="1909395"/>
                </a:lnTo>
                <a:lnTo>
                  <a:pt x="5659" y="1909256"/>
                </a:lnTo>
                <a:close/>
              </a:path>
              <a:path w="86995" h="1952625">
                <a:moveTo>
                  <a:pt x="34925" y="1696212"/>
                </a:moveTo>
                <a:lnTo>
                  <a:pt x="5969" y="1693164"/>
                </a:lnTo>
                <a:lnTo>
                  <a:pt x="3501" y="1721539"/>
                </a:lnTo>
                <a:lnTo>
                  <a:pt x="5969" y="1719072"/>
                </a:lnTo>
                <a:lnTo>
                  <a:pt x="5969" y="1702308"/>
                </a:lnTo>
                <a:lnTo>
                  <a:pt x="12065" y="1708404"/>
                </a:lnTo>
                <a:lnTo>
                  <a:pt x="28829" y="1708404"/>
                </a:lnTo>
                <a:lnTo>
                  <a:pt x="34315" y="1702917"/>
                </a:lnTo>
                <a:lnTo>
                  <a:pt x="34925" y="1696212"/>
                </a:lnTo>
                <a:close/>
              </a:path>
              <a:path w="86995" h="1952625">
                <a:moveTo>
                  <a:pt x="22733" y="1908048"/>
                </a:moveTo>
                <a:lnTo>
                  <a:pt x="21209" y="1906524"/>
                </a:lnTo>
                <a:lnTo>
                  <a:pt x="5903" y="1906590"/>
                </a:lnTo>
                <a:lnTo>
                  <a:pt x="4476" y="1908048"/>
                </a:lnTo>
                <a:lnTo>
                  <a:pt x="22733" y="1908048"/>
                </a:lnTo>
                <a:close/>
              </a:path>
              <a:path w="86995" h="1952625">
                <a:moveTo>
                  <a:pt x="22733" y="1908048"/>
                </a:moveTo>
                <a:lnTo>
                  <a:pt x="4476" y="1908048"/>
                </a:lnTo>
                <a:lnTo>
                  <a:pt x="5659" y="1909256"/>
                </a:lnTo>
                <a:lnTo>
                  <a:pt x="22462" y="1908318"/>
                </a:lnTo>
                <a:lnTo>
                  <a:pt x="22733" y="1908048"/>
                </a:lnTo>
                <a:close/>
              </a:path>
              <a:path w="86995" h="1952625">
                <a:moveTo>
                  <a:pt x="22733" y="1920240"/>
                </a:moveTo>
                <a:lnTo>
                  <a:pt x="4476" y="1920240"/>
                </a:lnTo>
                <a:lnTo>
                  <a:pt x="5903" y="1921697"/>
                </a:lnTo>
                <a:lnTo>
                  <a:pt x="21209" y="1921764"/>
                </a:lnTo>
                <a:lnTo>
                  <a:pt x="22733" y="1920240"/>
                </a:lnTo>
                <a:close/>
              </a:path>
              <a:path w="86995" h="1952625">
                <a:moveTo>
                  <a:pt x="23749" y="1804924"/>
                </a:moveTo>
                <a:lnTo>
                  <a:pt x="21209" y="1802892"/>
                </a:lnTo>
                <a:lnTo>
                  <a:pt x="5903" y="1802958"/>
                </a:lnTo>
                <a:lnTo>
                  <a:pt x="4983" y="1803898"/>
                </a:lnTo>
                <a:lnTo>
                  <a:pt x="7493" y="1805940"/>
                </a:lnTo>
                <a:lnTo>
                  <a:pt x="22733" y="1805940"/>
                </a:lnTo>
                <a:lnTo>
                  <a:pt x="23749" y="1804924"/>
                </a:lnTo>
                <a:close/>
              </a:path>
              <a:path w="86995" h="1952625">
                <a:moveTo>
                  <a:pt x="22462" y="1908318"/>
                </a:moveTo>
                <a:lnTo>
                  <a:pt x="5659" y="1909256"/>
                </a:lnTo>
                <a:lnTo>
                  <a:pt x="5903" y="1909505"/>
                </a:lnTo>
                <a:lnTo>
                  <a:pt x="21209" y="1909572"/>
                </a:lnTo>
                <a:lnTo>
                  <a:pt x="22462" y="1908318"/>
                </a:lnTo>
                <a:close/>
              </a:path>
              <a:path w="86995" h="1952625">
                <a:moveTo>
                  <a:pt x="24561" y="1930603"/>
                </a:moveTo>
                <a:lnTo>
                  <a:pt x="22902" y="1929496"/>
                </a:lnTo>
                <a:lnTo>
                  <a:pt x="18669" y="1929384"/>
                </a:lnTo>
                <a:lnTo>
                  <a:pt x="5903" y="1933889"/>
                </a:lnTo>
                <a:lnTo>
                  <a:pt x="21209" y="1933956"/>
                </a:lnTo>
                <a:lnTo>
                  <a:pt x="24561" y="1930603"/>
                </a:lnTo>
                <a:close/>
              </a:path>
              <a:path w="86995" h="1952625">
                <a:moveTo>
                  <a:pt x="6286" y="1685226"/>
                </a:moveTo>
                <a:lnTo>
                  <a:pt x="5969" y="1685544"/>
                </a:lnTo>
                <a:lnTo>
                  <a:pt x="5969" y="1693164"/>
                </a:lnTo>
                <a:lnTo>
                  <a:pt x="6286" y="1685226"/>
                </a:lnTo>
                <a:close/>
              </a:path>
              <a:path w="86995" h="1952625">
                <a:moveTo>
                  <a:pt x="34925" y="1694688"/>
                </a:moveTo>
                <a:lnTo>
                  <a:pt x="34925" y="1685544"/>
                </a:lnTo>
                <a:lnTo>
                  <a:pt x="28829" y="1679448"/>
                </a:lnTo>
                <a:lnTo>
                  <a:pt x="12065" y="1679448"/>
                </a:lnTo>
                <a:lnTo>
                  <a:pt x="6286" y="1685226"/>
                </a:lnTo>
                <a:lnTo>
                  <a:pt x="5969" y="1693164"/>
                </a:lnTo>
                <a:lnTo>
                  <a:pt x="34925" y="1694688"/>
                </a:lnTo>
                <a:close/>
              </a:path>
              <a:path w="86995" h="1952625">
                <a:moveTo>
                  <a:pt x="34925" y="1696212"/>
                </a:moveTo>
                <a:lnTo>
                  <a:pt x="34925" y="1694688"/>
                </a:lnTo>
                <a:lnTo>
                  <a:pt x="5969" y="1693164"/>
                </a:lnTo>
                <a:lnTo>
                  <a:pt x="34925" y="1696212"/>
                </a:lnTo>
                <a:close/>
              </a:path>
              <a:path w="86995" h="1952625">
                <a:moveTo>
                  <a:pt x="34315" y="1702917"/>
                </a:moveTo>
                <a:lnTo>
                  <a:pt x="28829" y="1708404"/>
                </a:lnTo>
                <a:lnTo>
                  <a:pt x="12065" y="1708404"/>
                </a:lnTo>
                <a:lnTo>
                  <a:pt x="5969" y="1702308"/>
                </a:lnTo>
                <a:lnTo>
                  <a:pt x="5969" y="1719072"/>
                </a:lnTo>
                <a:lnTo>
                  <a:pt x="9017" y="1716024"/>
                </a:lnTo>
                <a:lnTo>
                  <a:pt x="25781" y="1716024"/>
                </a:lnTo>
                <a:lnTo>
                  <a:pt x="31877" y="1722120"/>
                </a:lnTo>
                <a:lnTo>
                  <a:pt x="31877" y="1729740"/>
                </a:lnTo>
                <a:lnTo>
                  <a:pt x="34315" y="1702917"/>
                </a:lnTo>
                <a:close/>
              </a:path>
              <a:path w="86995" h="1952625">
                <a:moveTo>
                  <a:pt x="22987" y="1927860"/>
                </a:moveTo>
                <a:lnTo>
                  <a:pt x="9398" y="1927860"/>
                </a:lnTo>
                <a:lnTo>
                  <a:pt x="5969" y="1932432"/>
                </a:lnTo>
                <a:lnTo>
                  <a:pt x="5969" y="1933866"/>
                </a:lnTo>
                <a:lnTo>
                  <a:pt x="7493" y="1933328"/>
                </a:lnTo>
                <a:lnTo>
                  <a:pt x="7493" y="1932432"/>
                </a:lnTo>
                <a:lnTo>
                  <a:pt x="12065" y="1929384"/>
                </a:lnTo>
                <a:lnTo>
                  <a:pt x="18679" y="1929380"/>
                </a:lnTo>
                <a:lnTo>
                  <a:pt x="22987" y="1927860"/>
                </a:lnTo>
                <a:close/>
              </a:path>
              <a:path w="86995" h="1952625">
                <a:moveTo>
                  <a:pt x="27305" y="1946656"/>
                </a:moveTo>
                <a:lnTo>
                  <a:pt x="27305" y="1943100"/>
                </a:lnTo>
                <a:lnTo>
                  <a:pt x="22733" y="1947672"/>
                </a:lnTo>
                <a:lnTo>
                  <a:pt x="20447" y="1947672"/>
                </a:lnTo>
                <a:lnTo>
                  <a:pt x="19685" y="1949196"/>
                </a:lnTo>
                <a:lnTo>
                  <a:pt x="13589" y="1949196"/>
                </a:lnTo>
                <a:lnTo>
                  <a:pt x="12827" y="1947672"/>
                </a:lnTo>
                <a:lnTo>
                  <a:pt x="12065" y="1947672"/>
                </a:lnTo>
                <a:lnTo>
                  <a:pt x="10731" y="1946338"/>
                </a:lnTo>
                <a:lnTo>
                  <a:pt x="9017" y="1946148"/>
                </a:lnTo>
                <a:lnTo>
                  <a:pt x="8509" y="1944116"/>
                </a:lnTo>
                <a:lnTo>
                  <a:pt x="7493" y="1943100"/>
                </a:lnTo>
                <a:lnTo>
                  <a:pt x="6286" y="1941591"/>
                </a:lnTo>
                <a:lnTo>
                  <a:pt x="5969" y="1941576"/>
                </a:lnTo>
                <a:lnTo>
                  <a:pt x="5969" y="1944624"/>
                </a:lnTo>
                <a:lnTo>
                  <a:pt x="10541" y="1950720"/>
                </a:lnTo>
                <a:lnTo>
                  <a:pt x="22733" y="1950720"/>
                </a:lnTo>
                <a:lnTo>
                  <a:pt x="24257" y="1949196"/>
                </a:lnTo>
                <a:lnTo>
                  <a:pt x="24257" y="1950720"/>
                </a:lnTo>
                <a:lnTo>
                  <a:pt x="27305" y="1946656"/>
                </a:lnTo>
                <a:close/>
              </a:path>
              <a:path w="86995" h="1952625">
                <a:moveTo>
                  <a:pt x="8204" y="1942896"/>
                </a:moveTo>
                <a:lnTo>
                  <a:pt x="7874" y="1941576"/>
                </a:lnTo>
                <a:lnTo>
                  <a:pt x="6273" y="1941576"/>
                </a:lnTo>
                <a:lnTo>
                  <a:pt x="7493" y="1943100"/>
                </a:lnTo>
                <a:lnTo>
                  <a:pt x="8204" y="1942896"/>
                </a:lnTo>
                <a:close/>
              </a:path>
              <a:path w="86995" h="1952625">
                <a:moveTo>
                  <a:pt x="36388" y="1658105"/>
                </a:moveTo>
                <a:lnTo>
                  <a:pt x="7493" y="1655064"/>
                </a:lnTo>
                <a:lnTo>
                  <a:pt x="6286" y="1685226"/>
                </a:lnTo>
                <a:lnTo>
                  <a:pt x="7493" y="1684020"/>
                </a:lnTo>
                <a:lnTo>
                  <a:pt x="7493" y="1664208"/>
                </a:lnTo>
                <a:lnTo>
                  <a:pt x="13589" y="1671828"/>
                </a:lnTo>
                <a:lnTo>
                  <a:pt x="30413" y="1671752"/>
                </a:lnTo>
                <a:lnTo>
                  <a:pt x="36128" y="1664609"/>
                </a:lnTo>
                <a:lnTo>
                  <a:pt x="36388" y="1658105"/>
                </a:lnTo>
                <a:close/>
              </a:path>
              <a:path w="86995" h="1952625">
                <a:moveTo>
                  <a:pt x="8011" y="1648319"/>
                </a:moveTo>
                <a:lnTo>
                  <a:pt x="7493" y="1648968"/>
                </a:lnTo>
                <a:lnTo>
                  <a:pt x="7493" y="1655064"/>
                </a:lnTo>
                <a:lnTo>
                  <a:pt x="8011" y="1648319"/>
                </a:lnTo>
                <a:close/>
              </a:path>
              <a:path w="86995" h="1952625">
                <a:moveTo>
                  <a:pt x="36449" y="1656588"/>
                </a:moveTo>
                <a:lnTo>
                  <a:pt x="36449" y="1648968"/>
                </a:lnTo>
                <a:lnTo>
                  <a:pt x="30413" y="1641423"/>
                </a:lnTo>
                <a:lnTo>
                  <a:pt x="13589" y="1641348"/>
                </a:lnTo>
                <a:lnTo>
                  <a:pt x="8011" y="1648319"/>
                </a:lnTo>
                <a:lnTo>
                  <a:pt x="7493" y="1655064"/>
                </a:lnTo>
                <a:lnTo>
                  <a:pt x="36449" y="1656588"/>
                </a:lnTo>
                <a:close/>
              </a:path>
              <a:path w="86995" h="1952625">
                <a:moveTo>
                  <a:pt x="36449" y="1656588"/>
                </a:moveTo>
                <a:lnTo>
                  <a:pt x="7493" y="1655064"/>
                </a:lnTo>
                <a:lnTo>
                  <a:pt x="36388" y="1658105"/>
                </a:lnTo>
                <a:lnTo>
                  <a:pt x="36449" y="1656588"/>
                </a:lnTo>
                <a:close/>
              </a:path>
              <a:path w="86995" h="1952625">
                <a:moveTo>
                  <a:pt x="36128" y="1664609"/>
                </a:moveTo>
                <a:lnTo>
                  <a:pt x="30413" y="1671752"/>
                </a:lnTo>
                <a:lnTo>
                  <a:pt x="13589" y="1671828"/>
                </a:lnTo>
                <a:lnTo>
                  <a:pt x="7493" y="1664208"/>
                </a:lnTo>
                <a:lnTo>
                  <a:pt x="7493" y="1684020"/>
                </a:lnTo>
                <a:lnTo>
                  <a:pt x="12065" y="1679448"/>
                </a:lnTo>
                <a:lnTo>
                  <a:pt x="28829" y="1679448"/>
                </a:lnTo>
                <a:lnTo>
                  <a:pt x="34925" y="1685544"/>
                </a:lnTo>
                <a:lnTo>
                  <a:pt x="34925" y="1694688"/>
                </a:lnTo>
                <a:lnTo>
                  <a:pt x="36128" y="1664609"/>
                </a:lnTo>
                <a:close/>
              </a:path>
              <a:path w="86995" h="1952625">
                <a:moveTo>
                  <a:pt x="18669" y="1929384"/>
                </a:moveTo>
                <a:lnTo>
                  <a:pt x="12065" y="1929384"/>
                </a:lnTo>
                <a:lnTo>
                  <a:pt x="7493" y="1932432"/>
                </a:lnTo>
                <a:lnTo>
                  <a:pt x="7493" y="1933328"/>
                </a:lnTo>
                <a:lnTo>
                  <a:pt x="18669" y="1929384"/>
                </a:lnTo>
                <a:close/>
              </a:path>
              <a:path w="86995" h="1952625">
                <a:moveTo>
                  <a:pt x="12416" y="1940872"/>
                </a:moveTo>
                <a:lnTo>
                  <a:pt x="7493" y="1940052"/>
                </a:lnTo>
                <a:lnTo>
                  <a:pt x="7874" y="1941576"/>
                </a:lnTo>
                <a:lnTo>
                  <a:pt x="12065" y="1941576"/>
                </a:lnTo>
                <a:lnTo>
                  <a:pt x="12416" y="1940872"/>
                </a:lnTo>
                <a:close/>
              </a:path>
              <a:path w="86995" h="1952625">
                <a:moveTo>
                  <a:pt x="7874" y="1941576"/>
                </a:moveTo>
                <a:lnTo>
                  <a:pt x="7493" y="1940052"/>
                </a:lnTo>
                <a:lnTo>
                  <a:pt x="7493" y="1941576"/>
                </a:lnTo>
                <a:lnTo>
                  <a:pt x="7874" y="1941576"/>
                </a:lnTo>
                <a:close/>
              </a:path>
              <a:path w="86995" h="1952625">
                <a:moveTo>
                  <a:pt x="8509" y="1944116"/>
                </a:moveTo>
                <a:lnTo>
                  <a:pt x="8204" y="1942896"/>
                </a:lnTo>
                <a:lnTo>
                  <a:pt x="7493" y="1943100"/>
                </a:lnTo>
                <a:lnTo>
                  <a:pt x="8509" y="1944116"/>
                </a:lnTo>
                <a:close/>
              </a:path>
              <a:path w="86995" h="1952625">
                <a:moveTo>
                  <a:pt x="12827" y="1941576"/>
                </a:moveTo>
                <a:lnTo>
                  <a:pt x="7874" y="1941576"/>
                </a:lnTo>
                <a:lnTo>
                  <a:pt x="8204" y="1942896"/>
                </a:lnTo>
                <a:lnTo>
                  <a:pt x="12827" y="1941576"/>
                </a:lnTo>
                <a:close/>
              </a:path>
              <a:path w="86995" h="1952625">
                <a:moveTo>
                  <a:pt x="39497" y="1618488"/>
                </a:moveTo>
                <a:lnTo>
                  <a:pt x="10541" y="1615440"/>
                </a:lnTo>
                <a:lnTo>
                  <a:pt x="8011" y="1648319"/>
                </a:lnTo>
                <a:lnTo>
                  <a:pt x="10541" y="1645158"/>
                </a:lnTo>
                <a:lnTo>
                  <a:pt x="10541" y="1624584"/>
                </a:lnTo>
                <a:lnTo>
                  <a:pt x="18161" y="1630680"/>
                </a:lnTo>
                <a:lnTo>
                  <a:pt x="33401" y="1630680"/>
                </a:lnTo>
                <a:lnTo>
                  <a:pt x="38989" y="1625092"/>
                </a:lnTo>
                <a:lnTo>
                  <a:pt x="39497" y="1618488"/>
                </a:lnTo>
                <a:close/>
              </a:path>
              <a:path w="86995" h="1952625">
                <a:moveTo>
                  <a:pt x="25781" y="1943100"/>
                </a:moveTo>
                <a:lnTo>
                  <a:pt x="17822" y="1941773"/>
                </a:lnTo>
                <a:lnTo>
                  <a:pt x="12416" y="1941693"/>
                </a:lnTo>
                <a:lnTo>
                  <a:pt x="8204" y="1942896"/>
                </a:lnTo>
                <a:lnTo>
                  <a:pt x="8509" y="1944116"/>
                </a:lnTo>
                <a:lnTo>
                  <a:pt x="10731" y="1946338"/>
                </a:lnTo>
                <a:lnTo>
                  <a:pt x="12065" y="1946486"/>
                </a:lnTo>
                <a:lnTo>
                  <a:pt x="12065" y="1946148"/>
                </a:lnTo>
                <a:lnTo>
                  <a:pt x="12244" y="1946506"/>
                </a:lnTo>
                <a:lnTo>
                  <a:pt x="20567" y="1947431"/>
                </a:lnTo>
                <a:lnTo>
                  <a:pt x="21209" y="1946148"/>
                </a:lnTo>
                <a:lnTo>
                  <a:pt x="21209" y="1947502"/>
                </a:lnTo>
                <a:lnTo>
                  <a:pt x="22733" y="1947672"/>
                </a:lnTo>
                <a:lnTo>
                  <a:pt x="25781" y="1943100"/>
                </a:lnTo>
                <a:close/>
              </a:path>
              <a:path w="86995" h="1952625">
                <a:moveTo>
                  <a:pt x="10731" y="1946338"/>
                </a:moveTo>
                <a:lnTo>
                  <a:pt x="8509" y="1944116"/>
                </a:lnTo>
                <a:lnTo>
                  <a:pt x="9017" y="1946148"/>
                </a:lnTo>
                <a:lnTo>
                  <a:pt x="10731" y="1946338"/>
                </a:lnTo>
                <a:close/>
              </a:path>
              <a:path w="86995" h="1952625">
                <a:moveTo>
                  <a:pt x="22902" y="1938697"/>
                </a:moveTo>
                <a:lnTo>
                  <a:pt x="21209" y="1937004"/>
                </a:lnTo>
                <a:lnTo>
                  <a:pt x="12065" y="1937004"/>
                </a:lnTo>
                <a:lnTo>
                  <a:pt x="9017" y="1940052"/>
                </a:lnTo>
                <a:lnTo>
                  <a:pt x="9017" y="1940306"/>
                </a:lnTo>
                <a:lnTo>
                  <a:pt x="12416" y="1940872"/>
                </a:lnTo>
                <a:lnTo>
                  <a:pt x="13589" y="1938528"/>
                </a:lnTo>
                <a:lnTo>
                  <a:pt x="19685" y="1938528"/>
                </a:lnTo>
                <a:lnTo>
                  <a:pt x="20161" y="1939480"/>
                </a:lnTo>
                <a:lnTo>
                  <a:pt x="22902" y="1938697"/>
                </a:lnTo>
                <a:close/>
              </a:path>
              <a:path w="86995" h="1952625">
                <a:moveTo>
                  <a:pt x="10541" y="1950720"/>
                </a:moveTo>
                <a:lnTo>
                  <a:pt x="9017" y="1948688"/>
                </a:lnTo>
                <a:lnTo>
                  <a:pt x="9017" y="1949196"/>
                </a:lnTo>
                <a:lnTo>
                  <a:pt x="10541" y="1950720"/>
                </a:lnTo>
                <a:close/>
              </a:path>
              <a:path w="86995" h="1952625">
                <a:moveTo>
                  <a:pt x="24894" y="1927186"/>
                </a:moveTo>
                <a:lnTo>
                  <a:pt x="24257" y="1926336"/>
                </a:lnTo>
                <a:lnTo>
                  <a:pt x="10541" y="1926336"/>
                </a:lnTo>
                <a:lnTo>
                  <a:pt x="9398" y="1927860"/>
                </a:lnTo>
                <a:lnTo>
                  <a:pt x="22987" y="1927860"/>
                </a:lnTo>
                <a:lnTo>
                  <a:pt x="24894" y="1927186"/>
                </a:lnTo>
                <a:close/>
              </a:path>
              <a:path w="86995" h="1952625">
                <a:moveTo>
                  <a:pt x="21209" y="4572"/>
                </a:moveTo>
                <a:lnTo>
                  <a:pt x="16637" y="4572"/>
                </a:lnTo>
                <a:lnTo>
                  <a:pt x="10541" y="10668"/>
                </a:lnTo>
                <a:lnTo>
                  <a:pt x="10541" y="18288"/>
                </a:lnTo>
                <a:lnTo>
                  <a:pt x="12160" y="18192"/>
                </a:lnTo>
                <a:lnTo>
                  <a:pt x="15113" y="15240"/>
                </a:lnTo>
                <a:lnTo>
                  <a:pt x="15113" y="9144"/>
                </a:lnTo>
                <a:lnTo>
                  <a:pt x="21209" y="4572"/>
                </a:lnTo>
                <a:close/>
              </a:path>
              <a:path w="86995" h="1952625">
                <a:moveTo>
                  <a:pt x="12065" y="18288"/>
                </a:moveTo>
                <a:lnTo>
                  <a:pt x="10541" y="18288"/>
                </a:lnTo>
                <a:lnTo>
                  <a:pt x="10541" y="19812"/>
                </a:lnTo>
                <a:lnTo>
                  <a:pt x="12065" y="18288"/>
                </a:lnTo>
                <a:close/>
              </a:path>
              <a:path w="86995" h="1952625">
                <a:moveTo>
                  <a:pt x="13589" y="18288"/>
                </a:moveTo>
                <a:lnTo>
                  <a:pt x="12065" y="18288"/>
                </a:lnTo>
                <a:lnTo>
                  <a:pt x="10541" y="19812"/>
                </a:lnTo>
                <a:lnTo>
                  <a:pt x="10541" y="25908"/>
                </a:lnTo>
                <a:lnTo>
                  <a:pt x="11194" y="26397"/>
                </a:lnTo>
                <a:lnTo>
                  <a:pt x="12065" y="25400"/>
                </a:lnTo>
                <a:lnTo>
                  <a:pt x="12065" y="21336"/>
                </a:lnTo>
                <a:lnTo>
                  <a:pt x="13589" y="18288"/>
                </a:lnTo>
                <a:close/>
              </a:path>
              <a:path w="86995" h="1952625">
                <a:moveTo>
                  <a:pt x="11272" y="26456"/>
                </a:moveTo>
                <a:lnTo>
                  <a:pt x="10541" y="25908"/>
                </a:lnTo>
                <a:lnTo>
                  <a:pt x="10541" y="27432"/>
                </a:lnTo>
                <a:lnTo>
                  <a:pt x="11272" y="26456"/>
                </a:lnTo>
                <a:close/>
              </a:path>
              <a:path w="86995" h="1952625">
                <a:moveTo>
                  <a:pt x="12573" y="27432"/>
                </a:moveTo>
                <a:lnTo>
                  <a:pt x="11303" y="26479"/>
                </a:lnTo>
                <a:lnTo>
                  <a:pt x="10541" y="27432"/>
                </a:lnTo>
                <a:lnTo>
                  <a:pt x="12573" y="27432"/>
                </a:lnTo>
                <a:close/>
              </a:path>
              <a:path w="86995" h="1952625">
                <a:moveTo>
                  <a:pt x="16637" y="30480"/>
                </a:moveTo>
                <a:lnTo>
                  <a:pt x="12742" y="27559"/>
                </a:lnTo>
                <a:lnTo>
                  <a:pt x="10541" y="27432"/>
                </a:lnTo>
                <a:lnTo>
                  <a:pt x="10541" y="35052"/>
                </a:lnTo>
                <a:lnTo>
                  <a:pt x="11684" y="35052"/>
                </a:lnTo>
                <a:lnTo>
                  <a:pt x="15113" y="30480"/>
                </a:lnTo>
                <a:lnTo>
                  <a:pt x="16637" y="30480"/>
                </a:lnTo>
                <a:close/>
              </a:path>
              <a:path w="86995" h="1952625">
                <a:moveTo>
                  <a:pt x="11684" y="35052"/>
                </a:moveTo>
                <a:lnTo>
                  <a:pt x="10541" y="35052"/>
                </a:lnTo>
                <a:lnTo>
                  <a:pt x="11194" y="35705"/>
                </a:lnTo>
                <a:lnTo>
                  <a:pt x="11684" y="35052"/>
                </a:lnTo>
                <a:close/>
              </a:path>
              <a:path w="86995" h="1952625">
                <a:moveTo>
                  <a:pt x="11194" y="35705"/>
                </a:moveTo>
                <a:lnTo>
                  <a:pt x="10541" y="35052"/>
                </a:lnTo>
                <a:lnTo>
                  <a:pt x="10541" y="36576"/>
                </a:lnTo>
                <a:lnTo>
                  <a:pt x="11194" y="35705"/>
                </a:lnTo>
                <a:close/>
              </a:path>
              <a:path w="86995" h="1952625">
                <a:moveTo>
                  <a:pt x="16637" y="41148"/>
                </a:moveTo>
                <a:lnTo>
                  <a:pt x="11194" y="35705"/>
                </a:lnTo>
                <a:lnTo>
                  <a:pt x="10541" y="36576"/>
                </a:lnTo>
                <a:lnTo>
                  <a:pt x="10541" y="41148"/>
                </a:lnTo>
                <a:lnTo>
                  <a:pt x="12369" y="44196"/>
                </a:lnTo>
                <a:lnTo>
                  <a:pt x="13706" y="44078"/>
                </a:lnTo>
                <a:lnTo>
                  <a:pt x="16637" y="41148"/>
                </a:lnTo>
                <a:close/>
              </a:path>
              <a:path w="86995" h="1952625">
                <a:moveTo>
                  <a:pt x="12369" y="44196"/>
                </a:moveTo>
                <a:lnTo>
                  <a:pt x="10541" y="41148"/>
                </a:lnTo>
                <a:lnTo>
                  <a:pt x="10541" y="44196"/>
                </a:lnTo>
                <a:lnTo>
                  <a:pt x="12369" y="44196"/>
                </a:lnTo>
                <a:close/>
              </a:path>
              <a:path w="86995" h="1952625">
                <a:moveTo>
                  <a:pt x="12827" y="44958"/>
                </a:moveTo>
                <a:lnTo>
                  <a:pt x="12416" y="44274"/>
                </a:lnTo>
                <a:lnTo>
                  <a:pt x="10541" y="44196"/>
                </a:lnTo>
                <a:lnTo>
                  <a:pt x="10541" y="45720"/>
                </a:lnTo>
                <a:lnTo>
                  <a:pt x="12160" y="45624"/>
                </a:lnTo>
                <a:lnTo>
                  <a:pt x="12827" y="44958"/>
                </a:lnTo>
                <a:close/>
              </a:path>
              <a:path w="86995" h="1952625">
                <a:moveTo>
                  <a:pt x="12160" y="45624"/>
                </a:moveTo>
                <a:lnTo>
                  <a:pt x="10541" y="45720"/>
                </a:lnTo>
                <a:lnTo>
                  <a:pt x="10541" y="47244"/>
                </a:lnTo>
                <a:lnTo>
                  <a:pt x="12160" y="45624"/>
                </a:lnTo>
                <a:close/>
              </a:path>
              <a:path w="86995" h="1952625">
                <a:moveTo>
                  <a:pt x="37758" y="53363"/>
                </a:moveTo>
                <a:lnTo>
                  <a:pt x="36703" y="45974"/>
                </a:lnTo>
                <a:lnTo>
                  <a:pt x="35063" y="44334"/>
                </a:lnTo>
                <a:lnTo>
                  <a:pt x="34553" y="44307"/>
                </a:lnTo>
                <a:lnTo>
                  <a:pt x="31877" y="48768"/>
                </a:lnTo>
                <a:lnTo>
                  <a:pt x="15113" y="48768"/>
                </a:lnTo>
                <a:lnTo>
                  <a:pt x="13190" y="45564"/>
                </a:lnTo>
                <a:lnTo>
                  <a:pt x="12573" y="45600"/>
                </a:lnTo>
                <a:lnTo>
                  <a:pt x="12065" y="45720"/>
                </a:lnTo>
                <a:lnTo>
                  <a:pt x="10541" y="47244"/>
                </a:lnTo>
                <a:lnTo>
                  <a:pt x="10541" y="51816"/>
                </a:lnTo>
                <a:lnTo>
                  <a:pt x="13706" y="56036"/>
                </a:lnTo>
                <a:lnTo>
                  <a:pt x="17399" y="55626"/>
                </a:lnTo>
                <a:lnTo>
                  <a:pt x="18161" y="54864"/>
                </a:lnTo>
                <a:lnTo>
                  <a:pt x="25400" y="54737"/>
                </a:lnTo>
                <a:lnTo>
                  <a:pt x="35063" y="53663"/>
                </a:lnTo>
                <a:lnTo>
                  <a:pt x="36449" y="51816"/>
                </a:lnTo>
                <a:lnTo>
                  <a:pt x="36449" y="53509"/>
                </a:lnTo>
                <a:lnTo>
                  <a:pt x="37758" y="53363"/>
                </a:lnTo>
                <a:close/>
              </a:path>
              <a:path w="86995" h="1952625">
                <a:moveTo>
                  <a:pt x="13706" y="56036"/>
                </a:moveTo>
                <a:lnTo>
                  <a:pt x="10541" y="51816"/>
                </a:lnTo>
                <a:lnTo>
                  <a:pt x="10541" y="56388"/>
                </a:lnTo>
                <a:lnTo>
                  <a:pt x="13706" y="56036"/>
                </a:lnTo>
                <a:close/>
              </a:path>
              <a:path w="86995" h="1952625">
                <a:moveTo>
                  <a:pt x="13832" y="56205"/>
                </a:moveTo>
                <a:lnTo>
                  <a:pt x="12827" y="56134"/>
                </a:lnTo>
                <a:lnTo>
                  <a:pt x="10541" y="56388"/>
                </a:lnTo>
                <a:lnTo>
                  <a:pt x="13832" y="56205"/>
                </a:lnTo>
                <a:close/>
              </a:path>
              <a:path w="86995" h="1952625">
                <a:moveTo>
                  <a:pt x="15113" y="57912"/>
                </a:moveTo>
                <a:lnTo>
                  <a:pt x="13832" y="56205"/>
                </a:lnTo>
                <a:lnTo>
                  <a:pt x="10541" y="56388"/>
                </a:lnTo>
                <a:lnTo>
                  <a:pt x="11303" y="63246"/>
                </a:lnTo>
                <a:lnTo>
                  <a:pt x="12065" y="64008"/>
                </a:lnTo>
                <a:lnTo>
                  <a:pt x="12065" y="60960"/>
                </a:lnTo>
                <a:lnTo>
                  <a:pt x="15113" y="57912"/>
                </a:lnTo>
                <a:close/>
              </a:path>
              <a:path w="86995" h="1952625">
                <a:moveTo>
                  <a:pt x="11303" y="63246"/>
                </a:moveTo>
                <a:lnTo>
                  <a:pt x="10541" y="56388"/>
                </a:lnTo>
                <a:lnTo>
                  <a:pt x="10541" y="62484"/>
                </a:lnTo>
                <a:lnTo>
                  <a:pt x="11303" y="63246"/>
                </a:lnTo>
                <a:close/>
              </a:path>
              <a:path w="86995" h="1952625">
                <a:moveTo>
                  <a:pt x="11040" y="1608944"/>
                </a:moveTo>
                <a:lnTo>
                  <a:pt x="10541" y="1609344"/>
                </a:lnTo>
                <a:lnTo>
                  <a:pt x="10541" y="1615440"/>
                </a:lnTo>
                <a:lnTo>
                  <a:pt x="11040" y="1608944"/>
                </a:lnTo>
                <a:close/>
              </a:path>
              <a:path w="86995" h="1952625">
                <a:moveTo>
                  <a:pt x="39497" y="1618488"/>
                </a:moveTo>
                <a:lnTo>
                  <a:pt x="39497" y="1609344"/>
                </a:lnTo>
                <a:lnTo>
                  <a:pt x="33401" y="1603248"/>
                </a:lnTo>
                <a:lnTo>
                  <a:pt x="18161" y="1603248"/>
                </a:lnTo>
                <a:lnTo>
                  <a:pt x="11040" y="1608944"/>
                </a:lnTo>
                <a:lnTo>
                  <a:pt x="10541" y="1615440"/>
                </a:lnTo>
                <a:lnTo>
                  <a:pt x="39497" y="1618488"/>
                </a:lnTo>
                <a:close/>
              </a:path>
              <a:path w="86995" h="1952625">
                <a:moveTo>
                  <a:pt x="38989" y="1625092"/>
                </a:moveTo>
                <a:lnTo>
                  <a:pt x="33401" y="1630680"/>
                </a:lnTo>
                <a:lnTo>
                  <a:pt x="18161" y="1630680"/>
                </a:lnTo>
                <a:lnTo>
                  <a:pt x="10541" y="1624584"/>
                </a:lnTo>
                <a:lnTo>
                  <a:pt x="10541" y="1645158"/>
                </a:lnTo>
                <a:lnTo>
                  <a:pt x="13589" y="1641348"/>
                </a:lnTo>
                <a:lnTo>
                  <a:pt x="30413" y="1641423"/>
                </a:lnTo>
                <a:lnTo>
                  <a:pt x="36449" y="1648968"/>
                </a:lnTo>
                <a:lnTo>
                  <a:pt x="36449" y="1658112"/>
                </a:lnTo>
                <a:lnTo>
                  <a:pt x="38989" y="1625092"/>
                </a:lnTo>
                <a:close/>
              </a:path>
              <a:path w="86995" h="1952625">
                <a:moveTo>
                  <a:pt x="22733" y="1950720"/>
                </a:moveTo>
                <a:lnTo>
                  <a:pt x="10541" y="1950720"/>
                </a:lnTo>
                <a:lnTo>
                  <a:pt x="12065" y="1952244"/>
                </a:lnTo>
                <a:lnTo>
                  <a:pt x="21209" y="1952244"/>
                </a:lnTo>
                <a:lnTo>
                  <a:pt x="22733" y="1950720"/>
                </a:lnTo>
                <a:close/>
              </a:path>
              <a:path w="86995" h="1952625">
                <a:moveTo>
                  <a:pt x="12827" y="1947672"/>
                </a:moveTo>
                <a:lnTo>
                  <a:pt x="12244" y="1946506"/>
                </a:lnTo>
                <a:lnTo>
                  <a:pt x="10731" y="1946338"/>
                </a:lnTo>
                <a:lnTo>
                  <a:pt x="12065" y="1947672"/>
                </a:lnTo>
                <a:lnTo>
                  <a:pt x="12827" y="1947672"/>
                </a:lnTo>
                <a:close/>
              </a:path>
              <a:path w="86995" h="1952625">
                <a:moveTo>
                  <a:pt x="42545" y="1577340"/>
                </a:moveTo>
                <a:lnTo>
                  <a:pt x="13589" y="1575816"/>
                </a:lnTo>
                <a:lnTo>
                  <a:pt x="11040" y="1608944"/>
                </a:lnTo>
                <a:lnTo>
                  <a:pt x="13589" y="1606905"/>
                </a:lnTo>
                <a:lnTo>
                  <a:pt x="13589" y="1583436"/>
                </a:lnTo>
                <a:lnTo>
                  <a:pt x="21209" y="1591056"/>
                </a:lnTo>
                <a:lnTo>
                  <a:pt x="36449" y="1591056"/>
                </a:lnTo>
                <a:lnTo>
                  <a:pt x="42047" y="1584058"/>
                </a:lnTo>
                <a:lnTo>
                  <a:pt x="42545" y="1577340"/>
                </a:lnTo>
                <a:close/>
              </a:path>
              <a:path w="86995" h="1952625">
                <a:moveTo>
                  <a:pt x="35795" y="35705"/>
                </a:moveTo>
                <a:lnTo>
                  <a:pt x="35306" y="35052"/>
                </a:lnTo>
                <a:lnTo>
                  <a:pt x="11684" y="35052"/>
                </a:lnTo>
                <a:lnTo>
                  <a:pt x="11194" y="35705"/>
                </a:lnTo>
                <a:lnTo>
                  <a:pt x="16637" y="41148"/>
                </a:lnTo>
                <a:lnTo>
                  <a:pt x="30413" y="41087"/>
                </a:lnTo>
                <a:lnTo>
                  <a:pt x="35795" y="35705"/>
                </a:lnTo>
                <a:close/>
              </a:path>
              <a:path w="86995" h="1952625">
                <a:moveTo>
                  <a:pt x="35717" y="26456"/>
                </a:moveTo>
                <a:lnTo>
                  <a:pt x="31877" y="21336"/>
                </a:lnTo>
                <a:lnTo>
                  <a:pt x="15113" y="21336"/>
                </a:lnTo>
                <a:lnTo>
                  <a:pt x="11272" y="26456"/>
                </a:lnTo>
                <a:lnTo>
                  <a:pt x="12416" y="27314"/>
                </a:lnTo>
                <a:lnTo>
                  <a:pt x="34734" y="27193"/>
                </a:lnTo>
                <a:lnTo>
                  <a:pt x="35717" y="26456"/>
                </a:lnTo>
                <a:close/>
              </a:path>
              <a:path w="86995" h="1952625">
                <a:moveTo>
                  <a:pt x="25781" y="68580"/>
                </a:moveTo>
                <a:lnTo>
                  <a:pt x="16637" y="68580"/>
                </a:lnTo>
                <a:lnTo>
                  <a:pt x="11303" y="63246"/>
                </a:lnTo>
                <a:lnTo>
                  <a:pt x="12065" y="70104"/>
                </a:lnTo>
                <a:lnTo>
                  <a:pt x="25781" y="68580"/>
                </a:lnTo>
                <a:close/>
              </a:path>
              <a:path w="86995" h="1952625">
                <a:moveTo>
                  <a:pt x="35306" y="35052"/>
                </a:moveTo>
                <a:lnTo>
                  <a:pt x="31877" y="30480"/>
                </a:lnTo>
                <a:lnTo>
                  <a:pt x="15113" y="30480"/>
                </a:lnTo>
                <a:lnTo>
                  <a:pt x="11684" y="35052"/>
                </a:lnTo>
                <a:lnTo>
                  <a:pt x="35306" y="35052"/>
                </a:lnTo>
                <a:close/>
              </a:path>
              <a:path w="86995" h="1952625">
                <a:moveTo>
                  <a:pt x="14097" y="17272"/>
                </a:moveTo>
                <a:lnTo>
                  <a:pt x="13589" y="16764"/>
                </a:lnTo>
                <a:lnTo>
                  <a:pt x="12065" y="18288"/>
                </a:lnTo>
                <a:lnTo>
                  <a:pt x="13589" y="18288"/>
                </a:lnTo>
                <a:lnTo>
                  <a:pt x="14097" y="17272"/>
                </a:lnTo>
                <a:close/>
              </a:path>
              <a:path w="86995" h="1952625">
                <a:moveTo>
                  <a:pt x="18161" y="21336"/>
                </a:moveTo>
                <a:lnTo>
                  <a:pt x="15113" y="18288"/>
                </a:lnTo>
                <a:lnTo>
                  <a:pt x="13589" y="18288"/>
                </a:lnTo>
                <a:lnTo>
                  <a:pt x="12065" y="21336"/>
                </a:lnTo>
                <a:lnTo>
                  <a:pt x="18161" y="21336"/>
                </a:lnTo>
                <a:close/>
              </a:path>
              <a:path w="86995" h="1952625">
                <a:moveTo>
                  <a:pt x="15113" y="21336"/>
                </a:moveTo>
                <a:lnTo>
                  <a:pt x="12065" y="21336"/>
                </a:lnTo>
                <a:lnTo>
                  <a:pt x="12065" y="25400"/>
                </a:lnTo>
                <a:lnTo>
                  <a:pt x="15113" y="21336"/>
                </a:lnTo>
                <a:close/>
              </a:path>
              <a:path w="86995" h="1952625">
                <a:moveTo>
                  <a:pt x="39497" y="67056"/>
                </a:moveTo>
                <a:lnTo>
                  <a:pt x="38735" y="60198"/>
                </a:lnTo>
                <a:lnTo>
                  <a:pt x="33836" y="55299"/>
                </a:lnTo>
                <a:lnTo>
                  <a:pt x="31877" y="57912"/>
                </a:lnTo>
                <a:lnTo>
                  <a:pt x="15113" y="57912"/>
                </a:lnTo>
                <a:lnTo>
                  <a:pt x="12065" y="60960"/>
                </a:lnTo>
                <a:lnTo>
                  <a:pt x="12065" y="64008"/>
                </a:lnTo>
                <a:lnTo>
                  <a:pt x="16637" y="68580"/>
                </a:lnTo>
                <a:lnTo>
                  <a:pt x="26869" y="68459"/>
                </a:lnTo>
                <a:lnTo>
                  <a:pt x="32639" y="67818"/>
                </a:lnTo>
                <a:lnTo>
                  <a:pt x="37973" y="62484"/>
                </a:lnTo>
                <a:lnTo>
                  <a:pt x="37973" y="67225"/>
                </a:lnTo>
                <a:lnTo>
                  <a:pt x="39497" y="67056"/>
                </a:lnTo>
                <a:close/>
              </a:path>
              <a:path w="86995" h="1952625">
                <a:moveTo>
                  <a:pt x="39497" y="68580"/>
                </a:moveTo>
                <a:lnTo>
                  <a:pt x="39497" y="67056"/>
                </a:lnTo>
                <a:lnTo>
                  <a:pt x="32639" y="67818"/>
                </a:lnTo>
                <a:lnTo>
                  <a:pt x="31877" y="68580"/>
                </a:lnTo>
                <a:lnTo>
                  <a:pt x="25400" y="68622"/>
                </a:lnTo>
                <a:lnTo>
                  <a:pt x="12065" y="70104"/>
                </a:lnTo>
                <a:lnTo>
                  <a:pt x="39497" y="68580"/>
                </a:lnTo>
                <a:close/>
              </a:path>
              <a:path w="86995" h="1952625">
                <a:moveTo>
                  <a:pt x="40277" y="75605"/>
                </a:moveTo>
                <a:lnTo>
                  <a:pt x="39497" y="68580"/>
                </a:lnTo>
                <a:lnTo>
                  <a:pt x="12065" y="70104"/>
                </a:lnTo>
                <a:lnTo>
                  <a:pt x="12065" y="76200"/>
                </a:lnTo>
                <a:lnTo>
                  <a:pt x="18161" y="70104"/>
                </a:lnTo>
                <a:lnTo>
                  <a:pt x="33401" y="70104"/>
                </a:lnTo>
                <a:lnTo>
                  <a:pt x="40277" y="75605"/>
                </a:lnTo>
                <a:close/>
              </a:path>
              <a:path w="86995" h="1952625">
                <a:moveTo>
                  <a:pt x="41021" y="82296"/>
                </a:moveTo>
                <a:lnTo>
                  <a:pt x="40270" y="75599"/>
                </a:lnTo>
                <a:lnTo>
                  <a:pt x="33401" y="70104"/>
                </a:lnTo>
                <a:lnTo>
                  <a:pt x="18161" y="70104"/>
                </a:lnTo>
                <a:lnTo>
                  <a:pt x="12065" y="76200"/>
                </a:lnTo>
                <a:lnTo>
                  <a:pt x="18161" y="82296"/>
                </a:lnTo>
                <a:lnTo>
                  <a:pt x="33401" y="82296"/>
                </a:lnTo>
                <a:lnTo>
                  <a:pt x="39497" y="76200"/>
                </a:lnTo>
                <a:lnTo>
                  <a:pt x="39497" y="82376"/>
                </a:lnTo>
                <a:lnTo>
                  <a:pt x="41021" y="82296"/>
                </a:lnTo>
                <a:close/>
              </a:path>
              <a:path w="86995" h="1952625">
                <a:moveTo>
                  <a:pt x="39497" y="82376"/>
                </a:moveTo>
                <a:lnTo>
                  <a:pt x="39497" y="76200"/>
                </a:lnTo>
                <a:lnTo>
                  <a:pt x="33401" y="82296"/>
                </a:lnTo>
                <a:lnTo>
                  <a:pt x="18161" y="82296"/>
                </a:lnTo>
                <a:lnTo>
                  <a:pt x="12065" y="76200"/>
                </a:lnTo>
                <a:lnTo>
                  <a:pt x="12065" y="83820"/>
                </a:lnTo>
                <a:lnTo>
                  <a:pt x="39497" y="82376"/>
                </a:lnTo>
                <a:close/>
              </a:path>
              <a:path w="86995" h="1952625">
                <a:moveTo>
                  <a:pt x="41021" y="82296"/>
                </a:moveTo>
                <a:lnTo>
                  <a:pt x="12065" y="83820"/>
                </a:lnTo>
                <a:lnTo>
                  <a:pt x="12065" y="85344"/>
                </a:lnTo>
                <a:lnTo>
                  <a:pt x="41021" y="82296"/>
                </a:lnTo>
                <a:close/>
              </a:path>
              <a:path w="86995" h="1952625">
                <a:moveTo>
                  <a:pt x="41935" y="92354"/>
                </a:moveTo>
                <a:lnTo>
                  <a:pt x="41021" y="82296"/>
                </a:lnTo>
                <a:lnTo>
                  <a:pt x="12065" y="85344"/>
                </a:lnTo>
                <a:lnTo>
                  <a:pt x="12742" y="92117"/>
                </a:lnTo>
                <a:lnTo>
                  <a:pt x="13589" y="92964"/>
                </a:lnTo>
                <a:lnTo>
                  <a:pt x="19685" y="85344"/>
                </a:lnTo>
                <a:lnTo>
                  <a:pt x="35009" y="85428"/>
                </a:lnTo>
                <a:lnTo>
                  <a:pt x="41935" y="92354"/>
                </a:lnTo>
                <a:close/>
              </a:path>
              <a:path w="86995" h="1952625">
                <a:moveTo>
                  <a:pt x="12742" y="92117"/>
                </a:moveTo>
                <a:lnTo>
                  <a:pt x="12065" y="85344"/>
                </a:lnTo>
                <a:lnTo>
                  <a:pt x="12065" y="91440"/>
                </a:lnTo>
                <a:lnTo>
                  <a:pt x="12742" y="92117"/>
                </a:lnTo>
                <a:close/>
              </a:path>
              <a:path w="86995" h="1952625">
                <a:moveTo>
                  <a:pt x="14230" y="1941175"/>
                </a:moveTo>
                <a:lnTo>
                  <a:pt x="13706" y="1941087"/>
                </a:lnTo>
                <a:lnTo>
                  <a:pt x="12369" y="1940966"/>
                </a:lnTo>
                <a:lnTo>
                  <a:pt x="12065" y="1941576"/>
                </a:lnTo>
                <a:lnTo>
                  <a:pt x="13190" y="1941472"/>
                </a:lnTo>
                <a:lnTo>
                  <a:pt x="14230" y="1941175"/>
                </a:lnTo>
                <a:close/>
              </a:path>
              <a:path w="86995" h="1952625">
                <a:moveTo>
                  <a:pt x="12244" y="1946506"/>
                </a:moveTo>
                <a:lnTo>
                  <a:pt x="12065" y="1946148"/>
                </a:lnTo>
                <a:lnTo>
                  <a:pt x="12065" y="1946486"/>
                </a:lnTo>
                <a:lnTo>
                  <a:pt x="12244" y="1946506"/>
                </a:lnTo>
                <a:close/>
              </a:path>
              <a:path w="86995" h="1952625">
                <a:moveTo>
                  <a:pt x="13190" y="45564"/>
                </a:moveTo>
                <a:lnTo>
                  <a:pt x="12827" y="44958"/>
                </a:lnTo>
                <a:lnTo>
                  <a:pt x="12160" y="45624"/>
                </a:lnTo>
                <a:lnTo>
                  <a:pt x="13190" y="45564"/>
                </a:lnTo>
                <a:close/>
              </a:path>
              <a:path w="86995" h="1952625">
                <a:moveTo>
                  <a:pt x="20567" y="1947431"/>
                </a:moveTo>
                <a:lnTo>
                  <a:pt x="12244" y="1946506"/>
                </a:lnTo>
                <a:lnTo>
                  <a:pt x="12827" y="1947672"/>
                </a:lnTo>
                <a:lnTo>
                  <a:pt x="20458" y="1947649"/>
                </a:lnTo>
                <a:lnTo>
                  <a:pt x="20567" y="1947431"/>
                </a:lnTo>
                <a:close/>
              </a:path>
              <a:path w="86995" h="1952625">
                <a:moveTo>
                  <a:pt x="13589" y="44196"/>
                </a:moveTo>
                <a:lnTo>
                  <a:pt x="12369" y="44196"/>
                </a:lnTo>
                <a:lnTo>
                  <a:pt x="12827" y="44958"/>
                </a:lnTo>
                <a:lnTo>
                  <a:pt x="13589" y="44196"/>
                </a:lnTo>
                <a:close/>
              </a:path>
              <a:path w="86995" h="1952625">
                <a:moveTo>
                  <a:pt x="20161" y="1939480"/>
                </a:moveTo>
                <a:lnTo>
                  <a:pt x="19685" y="1938528"/>
                </a:lnTo>
                <a:lnTo>
                  <a:pt x="13589" y="1938528"/>
                </a:lnTo>
                <a:lnTo>
                  <a:pt x="12416" y="1940872"/>
                </a:lnTo>
                <a:lnTo>
                  <a:pt x="13589" y="1941068"/>
                </a:lnTo>
                <a:lnTo>
                  <a:pt x="14658" y="1941052"/>
                </a:lnTo>
                <a:lnTo>
                  <a:pt x="20161" y="1939480"/>
                </a:lnTo>
                <a:close/>
              </a:path>
              <a:path w="86995" h="1952625">
                <a:moveTo>
                  <a:pt x="34417" y="27432"/>
                </a:moveTo>
                <a:lnTo>
                  <a:pt x="12573" y="27432"/>
                </a:lnTo>
                <a:lnTo>
                  <a:pt x="16637" y="30480"/>
                </a:lnTo>
                <a:lnTo>
                  <a:pt x="30413" y="30434"/>
                </a:lnTo>
                <a:lnTo>
                  <a:pt x="34417" y="27432"/>
                </a:lnTo>
                <a:close/>
              </a:path>
              <a:path w="86995" h="1952625">
                <a:moveTo>
                  <a:pt x="42545" y="99060"/>
                </a:moveTo>
                <a:lnTo>
                  <a:pt x="41935" y="92354"/>
                </a:lnTo>
                <a:lnTo>
                  <a:pt x="41021" y="91440"/>
                </a:lnTo>
                <a:lnTo>
                  <a:pt x="33401" y="97536"/>
                </a:lnTo>
                <a:lnTo>
                  <a:pt x="18161" y="97536"/>
                </a:lnTo>
                <a:lnTo>
                  <a:pt x="12742" y="92117"/>
                </a:lnTo>
                <a:lnTo>
                  <a:pt x="13589" y="100584"/>
                </a:lnTo>
                <a:lnTo>
                  <a:pt x="42545" y="99060"/>
                </a:lnTo>
                <a:close/>
              </a:path>
              <a:path w="86995" h="1952625">
                <a:moveTo>
                  <a:pt x="34620" y="44196"/>
                </a:moveTo>
                <a:lnTo>
                  <a:pt x="13589" y="44196"/>
                </a:lnTo>
                <a:lnTo>
                  <a:pt x="12827" y="44958"/>
                </a:lnTo>
                <a:lnTo>
                  <a:pt x="13190" y="45564"/>
                </a:lnTo>
                <a:lnTo>
                  <a:pt x="34553" y="44307"/>
                </a:lnTo>
                <a:close/>
              </a:path>
              <a:path w="86995" h="1952625">
                <a:moveTo>
                  <a:pt x="16637" y="1941576"/>
                </a:moveTo>
                <a:lnTo>
                  <a:pt x="15113" y="1941322"/>
                </a:lnTo>
                <a:lnTo>
                  <a:pt x="13832" y="1941288"/>
                </a:lnTo>
                <a:lnTo>
                  <a:pt x="12827" y="1941576"/>
                </a:lnTo>
                <a:lnTo>
                  <a:pt x="16637" y="1941576"/>
                </a:lnTo>
                <a:close/>
              </a:path>
              <a:path w="86995" h="1952625">
                <a:moveTo>
                  <a:pt x="20447" y="1947672"/>
                </a:moveTo>
                <a:lnTo>
                  <a:pt x="12827" y="1947672"/>
                </a:lnTo>
                <a:lnTo>
                  <a:pt x="13589" y="1949196"/>
                </a:lnTo>
                <a:lnTo>
                  <a:pt x="19685" y="1949196"/>
                </a:lnTo>
                <a:lnTo>
                  <a:pt x="20447" y="1947672"/>
                </a:lnTo>
                <a:close/>
              </a:path>
              <a:path w="86995" h="1952625">
                <a:moveTo>
                  <a:pt x="34553" y="44307"/>
                </a:moveTo>
                <a:lnTo>
                  <a:pt x="13190" y="45564"/>
                </a:lnTo>
                <a:lnTo>
                  <a:pt x="15113" y="48768"/>
                </a:lnTo>
                <a:lnTo>
                  <a:pt x="31877" y="48768"/>
                </a:lnTo>
                <a:lnTo>
                  <a:pt x="34553" y="44307"/>
                </a:lnTo>
                <a:close/>
              </a:path>
              <a:path w="86995" h="1952625">
                <a:moveTo>
                  <a:pt x="33401" y="7620"/>
                </a:moveTo>
                <a:lnTo>
                  <a:pt x="33401" y="6096"/>
                </a:lnTo>
                <a:lnTo>
                  <a:pt x="28829" y="3048"/>
                </a:lnTo>
                <a:lnTo>
                  <a:pt x="18161" y="3048"/>
                </a:lnTo>
                <a:lnTo>
                  <a:pt x="13589" y="6096"/>
                </a:lnTo>
                <a:lnTo>
                  <a:pt x="13589" y="7620"/>
                </a:lnTo>
                <a:lnTo>
                  <a:pt x="16637" y="4572"/>
                </a:lnTo>
                <a:lnTo>
                  <a:pt x="30413" y="4632"/>
                </a:lnTo>
                <a:lnTo>
                  <a:pt x="33401" y="7620"/>
                </a:lnTo>
                <a:close/>
              </a:path>
              <a:path w="86995" h="1952625">
                <a:moveTo>
                  <a:pt x="15113" y="15240"/>
                </a:moveTo>
                <a:lnTo>
                  <a:pt x="13589" y="16764"/>
                </a:lnTo>
                <a:lnTo>
                  <a:pt x="14097" y="17272"/>
                </a:lnTo>
                <a:lnTo>
                  <a:pt x="15113" y="15240"/>
                </a:lnTo>
                <a:close/>
              </a:path>
              <a:path w="86995" h="1952625">
                <a:moveTo>
                  <a:pt x="15113" y="18288"/>
                </a:moveTo>
                <a:lnTo>
                  <a:pt x="14097" y="17272"/>
                </a:lnTo>
                <a:lnTo>
                  <a:pt x="13589" y="18288"/>
                </a:lnTo>
                <a:lnTo>
                  <a:pt x="15113" y="18288"/>
                </a:lnTo>
                <a:close/>
              </a:path>
              <a:path w="86995" h="1952625">
                <a:moveTo>
                  <a:pt x="34734" y="44005"/>
                </a:moveTo>
                <a:lnTo>
                  <a:pt x="31877" y="41148"/>
                </a:lnTo>
                <a:lnTo>
                  <a:pt x="16637" y="41148"/>
                </a:lnTo>
                <a:lnTo>
                  <a:pt x="13589" y="44196"/>
                </a:lnTo>
                <a:lnTo>
                  <a:pt x="34620" y="44196"/>
                </a:lnTo>
                <a:lnTo>
                  <a:pt x="34734" y="44005"/>
                </a:lnTo>
                <a:close/>
              </a:path>
              <a:path w="86995" h="1952625">
                <a:moveTo>
                  <a:pt x="41021" y="91440"/>
                </a:moveTo>
                <a:lnTo>
                  <a:pt x="35009" y="85428"/>
                </a:lnTo>
                <a:lnTo>
                  <a:pt x="19685" y="85344"/>
                </a:lnTo>
                <a:lnTo>
                  <a:pt x="13589" y="92964"/>
                </a:lnTo>
                <a:lnTo>
                  <a:pt x="18161" y="97536"/>
                </a:lnTo>
                <a:lnTo>
                  <a:pt x="33401" y="97536"/>
                </a:lnTo>
                <a:lnTo>
                  <a:pt x="41021" y="91440"/>
                </a:lnTo>
                <a:close/>
              </a:path>
              <a:path w="86995" h="1952625">
                <a:moveTo>
                  <a:pt x="42545" y="108204"/>
                </a:moveTo>
                <a:lnTo>
                  <a:pt x="42545" y="99060"/>
                </a:lnTo>
                <a:lnTo>
                  <a:pt x="13589" y="100584"/>
                </a:lnTo>
                <a:lnTo>
                  <a:pt x="13589" y="108204"/>
                </a:lnTo>
                <a:lnTo>
                  <a:pt x="14435" y="109050"/>
                </a:lnTo>
                <a:lnTo>
                  <a:pt x="21209" y="103632"/>
                </a:lnTo>
                <a:lnTo>
                  <a:pt x="36449" y="103632"/>
                </a:lnTo>
                <a:lnTo>
                  <a:pt x="41698" y="108881"/>
                </a:lnTo>
                <a:lnTo>
                  <a:pt x="42545" y="108204"/>
                </a:lnTo>
                <a:close/>
              </a:path>
              <a:path w="86995" h="1952625">
                <a:moveTo>
                  <a:pt x="14435" y="109050"/>
                </a:moveTo>
                <a:lnTo>
                  <a:pt x="13589" y="108204"/>
                </a:lnTo>
                <a:lnTo>
                  <a:pt x="13589" y="109728"/>
                </a:lnTo>
                <a:lnTo>
                  <a:pt x="14435" y="109050"/>
                </a:lnTo>
                <a:close/>
              </a:path>
              <a:path w="86995" h="1952625">
                <a:moveTo>
                  <a:pt x="42545" y="115824"/>
                </a:moveTo>
                <a:lnTo>
                  <a:pt x="42545" y="109728"/>
                </a:lnTo>
                <a:lnTo>
                  <a:pt x="41698" y="108881"/>
                </a:lnTo>
                <a:lnTo>
                  <a:pt x="35063" y="114189"/>
                </a:lnTo>
                <a:lnTo>
                  <a:pt x="19685" y="114300"/>
                </a:lnTo>
                <a:lnTo>
                  <a:pt x="14435" y="109050"/>
                </a:lnTo>
                <a:lnTo>
                  <a:pt x="13589" y="109728"/>
                </a:lnTo>
                <a:lnTo>
                  <a:pt x="13589" y="118872"/>
                </a:lnTo>
                <a:lnTo>
                  <a:pt x="42545" y="115824"/>
                </a:lnTo>
                <a:close/>
              </a:path>
              <a:path w="86995" h="1952625">
                <a:moveTo>
                  <a:pt x="44523" y="128684"/>
                </a:moveTo>
                <a:lnTo>
                  <a:pt x="42545" y="115824"/>
                </a:lnTo>
                <a:lnTo>
                  <a:pt x="13589" y="118872"/>
                </a:lnTo>
                <a:lnTo>
                  <a:pt x="42545" y="117348"/>
                </a:lnTo>
                <a:lnTo>
                  <a:pt x="42545" y="127101"/>
                </a:lnTo>
                <a:lnTo>
                  <a:pt x="44523" y="128684"/>
                </a:lnTo>
                <a:close/>
              </a:path>
              <a:path w="86995" h="1952625">
                <a:moveTo>
                  <a:pt x="42545" y="124968"/>
                </a:moveTo>
                <a:lnTo>
                  <a:pt x="42545" y="117348"/>
                </a:lnTo>
                <a:lnTo>
                  <a:pt x="13589" y="118872"/>
                </a:lnTo>
                <a:lnTo>
                  <a:pt x="14658" y="125823"/>
                </a:lnTo>
                <a:lnTo>
                  <a:pt x="17822" y="128354"/>
                </a:lnTo>
                <a:lnTo>
                  <a:pt x="22733" y="123444"/>
                </a:lnTo>
                <a:lnTo>
                  <a:pt x="38089" y="123537"/>
                </a:lnTo>
                <a:lnTo>
                  <a:pt x="41359" y="126153"/>
                </a:lnTo>
                <a:lnTo>
                  <a:pt x="42545" y="124968"/>
                </a:lnTo>
                <a:close/>
              </a:path>
              <a:path w="86995" h="1952625">
                <a:moveTo>
                  <a:pt x="14658" y="125823"/>
                </a:moveTo>
                <a:lnTo>
                  <a:pt x="13589" y="118872"/>
                </a:lnTo>
                <a:lnTo>
                  <a:pt x="13589" y="124968"/>
                </a:lnTo>
                <a:lnTo>
                  <a:pt x="14658" y="125823"/>
                </a:lnTo>
                <a:close/>
              </a:path>
              <a:path w="86995" h="1952625">
                <a:moveTo>
                  <a:pt x="14481" y="1567481"/>
                </a:moveTo>
                <a:lnTo>
                  <a:pt x="13589" y="1568196"/>
                </a:lnTo>
                <a:lnTo>
                  <a:pt x="13589" y="1575816"/>
                </a:lnTo>
                <a:lnTo>
                  <a:pt x="14481" y="1567481"/>
                </a:lnTo>
                <a:close/>
              </a:path>
              <a:path w="86995" h="1952625">
                <a:moveTo>
                  <a:pt x="42545" y="1577340"/>
                </a:moveTo>
                <a:lnTo>
                  <a:pt x="42545" y="1568196"/>
                </a:lnTo>
                <a:lnTo>
                  <a:pt x="36449" y="1562100"/>
                </a:lnTo>
                <a:lnTo>
                  <a:pt x="21209" y="1562100"/>
                </a:lnTo>
                <a:lnTo>
                  <a:pt x="14481" y="1567481"/>
                </a:lnTo>
                <a:lnTo>
                  <a:pt x="13589" y="1575816"/>
                </a:lnTo>
                <a:lnTo>
                  <a:pt x="42545" y="1577340"/>
                </a:lnTo>
                <a:close/>
              </a:path>
              <a:path w="86995" h="1952625">
                <a:moveTo>
                  <a:pt x="42047" y="1584058"/>
                </a:moveTo>
                <a:lnTo>
                  <a:pt x="36449" y="1591056"/>
                </a:lnTo>
                <a:lnTo>
                  <a:pt x="21209" y="1591056"/>
                </a:lnTo>
                <a:lnTo>
                  <a:pt x="13589" y="1583436"/>
                </a:lnTo>
                <a:lnTo>
                  <a:pt x="13589" y="1606905"/>
                </a:lnTo>
                <a:lnTo>
                  <a:pt x="18161" y="1603248"/>
                </a:lnTo>
                <a:lnTo>
                  <a:pt x="33401" y="1603248"/>
                </a:lnTo>
                <a:lnTo>
                  <a:pt x="39497" y="1609344"/>
                </a:lnTo>
                <a:lnTo>
                  <a:pt x="39497" y="1618488"/>
                </a:lnTo>
                <a:lnTo>
                  <a:pt x="42047" y="1584058"/>
                </a:lnTo>
                <a:close/>
              </a:path>
              <a:path w="86995" h="1952625">
                <a:moveTo>
                  <a:pt x="17399" y="55626"/>
                </a:moveTo>
                <a:lnTo>
                  <a:pt x="13706" y="56036"/>
                </a:lnTo>
                <a:lnTo>
                  <a:pt x="13832" y="56205"/>
                </a:lnTo>
                <a:lnTo>
                  <a:pt x="16995" y="56029"/>
                </a:lnTo>
                <a:lnTo>
                  <a:pt x="17399" y="55626"/>
                </a:lnTo>
                <a:close/>
              </a:path>
              <a:path w="86995" h="1952625">
                <a:moveTo>
                  <a:pt x="16995" y="56029"/>
                </a:moveTo>
                <a:lnTo>
                  <a:pt x="13832" y="56205"/>
                </a:lnTo>
                <a:lnTo>
                  <a:pt x="15113" y="57912"/>
                </a:lnTo>
                <a:lnTo>
                  <a:pt x="16995" y="56029"/>
                </a:lnTo>
                <a:close/>
              </a:path>
              <a:path w="86995" h="1952625">
                <a:moveTo>
                  <a:pt x="26869" y="18288"/>
                </a:moveTo>
                <a:lnTo>
                  <a:pt x="22987" y="15268"/>
                </a:lnTo>
                <a:lnTo>
                  <a:pt x="15113" y="15240"/>
                </a:lnTo>
                <a:lnTo>
                  <a:pt x="14097" y="17272"/>
                </a:lnTo>
                <a:lnTo>
                  <a:pt x="15113" y="18288"/>
                </a:lnTo>
                <a:lnTo>
                  <a:pt x="26869" y="18288"/>
                </a:lnTo>
                <a:close/>
              </a:path>
              <a:path w="86995" h="1952625">
                <a:moveTo>
                  <a:pt x="21209" y="1941576"/>
                </a:moveTo>
                <a:lnTo>
                  <a:pt x="20161" y="1939480"/>
                </a:lnTo>
                <a:lnTo>
                  <a:pt x="14230" y="1941175"/>
                </a:lnTo>
                <a:lnTo>
                  <a:pt x="16637" y="1941576"/>
                </a:lnTo>
                <a:lnTo>
                  <a:pt x="21209" y="1941576"/>
                </a:lnTo>
                <a:close/>
              </a:path>
              <a:path w="86995" h="1952625">
                <a:moveTo>
                  <a:pt x="41698" y="108881"/>
                </a:moveTo>
                <a:lnTo>
                  <a:pt x="36449" y="103632"/>
                </a:lnTo>
                <a:lnTo>
                  <a:pt x="21209" y="103632"/>
                </a:lnTo>
                <a:lnTo>
                  <a:pt x="14435" y="109050"/>
                </a:lnTo>
                <a:lnTo>
                  <a:pt x="19685" y="114300"/>
                </a:lnTo>
                <a:lnTo>
                  <a:pt x="35063" y="114189"/>
                </a:lnTo>
                <a:lnTo>
                  <a:pt x="41698" y="108881"/>
                </a:lnTo>
                <a:close/>
              </a:path>
              <a:path w="86995" h="1952625">
                <a:moveTo>
                  <a:pt x="45593" y="1534668"/>
                </a:moveTo>
                <a:lnTo>
                  <a:pt x="18161" y="1533144"/>
                </a:lnTo>
                <a:lnTo>
                  <a:pt x="14481" y="1567481"/>
                </a:lnTo>
                <a:lnTo>
                  <a:pt x="18161" y="1564538"/>
                </a:lnTo>
                <a:lnTo>
                  <a:pt x="18161" y="1542288"/>
                </a:lnTo>
                <a:lnTo>
                  <a:pt x="24257" y="1548384"/>
                </a:lnTo>
                <a:lnTo>
                  <a:pt x="39497" y="1548384"/>
                </a:lnTo>
                <a:lnTo>
                  <a:pt x="45006" y="1542874"/>
                </a:lnTo>
                <a:lnTo>
                  <a:pt x="45593" y="1534668"/>
                </a:lnTo>
                <a:close/>
              </a:path>
              <a:path w="86995" h="1952625">
                <a:moveTo>
                  <a:pt x="17822" y="128354"/>
                </a:moveTo>
                <a:lnTo>
                  <a:pt x="14658" y="125823"/>
                </a:lnTo>
                <a:lnTo>
                  <a:pt x="16637" y="138684"/>
                </a:lnTo>
                <a:lnTo>
                  <a:pt x="16637" y="129540"/>
                </a:lnTo>
                <a:lnTo>
                  <a:pt x="17822" y="128354"/>
                </a:lnTo>
                <a:close/>
              </a:path>
              <a:path w="86995" h="1952625">
                <a:moveTo>
                  <a:pt x="31877" y="12192"/>
                </a:moveTo>
                <a:lnTo>
                  <a:pt x="21209" y="4572"/>
                </a:lnTo>
                <a:lnTo>
                  <a:pt x="15113" y="9144"/>
                </a:lnTo>
                <a:lnTo>
                  <a:pt x="19685" y="12700"/>
                </a:lnTo>
                <a:lnTo>
                  <a:pt x="19685" y="10668"/>
                </a:lnTo>
                <a:lnTo>
                  <a:pt x="22733" y="13716"/>
                </a:lnTo>
                <a:lnTo>
                  <a:pt x="31267" y="13716"/>
                </a:lnTo>
                <a:lnTo>
                  <a:pt x="31877" y="12192"/>
                </a:lnTo>
                <a:close/>
              </a:path>
              <a:path w="86995" h="1952625">
                <a:moveTo>
                  <a:pt x="20991" y="13716"/>
                </a:moveTo>
                <a:lnTo>
                  <a:pt x="15113" y="9144"/>
                </a:lnTo>
                <a:lnTo>
                  <a:pt x="15113" y="15240"/>
                </a:lnTo>
                <a:lnTo>
                  <a:pt x="16637" y="13716"/>
                </a:lnTo>
                <a:lnTo>
                  <a:pt x="20991" y="13716"/>
                </a:lnTo>
                <a:close/>
              </a:path>
              <a:path w="86995" h="1952625">
                <a:moveTo>
                  <a:pt x="22950" y="15240"/>
                </a:moveTo>
                <a:lnTo>
                  <a:pt x="20991" y="13716"/>
                </a:lnTo>
                <a:lnTo>
                  <a:pt x="16637" y="13716"/>
                </a:lnTo>
                <a:lnTo>
                  <a:pt x="15113" y="15240"/>
                </a:lnTo>
                <a:lnTo>
                  <a:pt x="22950" y="15240"/>
                </a:lnTo>
                <a:close/>
              </a:path>
              <a:path w="86995" h="1952625">
                <a:moveTo>
                  <a:pt x="31877" y="18288"/>
                </a:moveTo>
                <a:lnTo>
                  <a:pt x="29438" y="18288"/>
                </a:lnTo>
                <a:lnTo>
                  <a:pt x="28829" y="19812"/>
                </a:lnTo>
                <a:lnTo>
                  <a:pt x="26869" y="18288"/>
                </a:lnTo>
                <a:lnTo>
                  <a:pt x="15113" y="18288"/>
                </a:lnTo>
                <a:lnTo>
                  <a:pt x="18161" y="21336"/>
                </a:lnTo>
                <a:lnTo>
                  <a:pt x="28829" y="21336"/>
                </a:lnTo>
                <a:lnTo>
                  <a:pt x="31877" y="18288"/>
                </a:lnTo>
                <a:close/>
              </a:path>
              <a:path w="86995" h="1952625">
                <a:moveTo>
                  <a:pt x="33836" y="55299"/>
                </a:moveTo>
                <a:lnTo>
                  <a:pt x="32046" y="55193"/>
                </a:lnTo>
                <a:lnTo>
                  <a:pt x="16995" y="56029"/>
                </a:lnTo>
                <a:lnTo>
                  <a:pt x="15113" y="57912"/>
                </a:lnTo>
                <a:lnTo>
                  <a:pt x="31877" y="57912"/>
                </a:lnTo>
                <a:lnTo>
                  <a:pt x="33836" y="55299"/>
                </a:lnTo>
                <a:close/>
              </a:path>
              <a:path w="86995" h="1952625">
                <a:moveTo>
                  <a:pt x="45593" y="135636"/>
                </a:moveTo>
                <a:lnTo>
                  <a:pt x="44523" y="128684"/>
                </a:lnTo>
                <a:lnTo>
                  <a:pt x="41359" y="126153"/>
                </a:lnTo>
                <a:lnTo>
                  <a:pt x="36449" y="131064"/>
                </a:lnTo>
                <a:lnTo>
                  <a:pt x="21209" y="131064"/>
                </a:lnTo>
                <a:lnTo>
                  <a:pt x="17822" y="128354"/>
                </a:lnTo>
                <a:lnTo>
                  <a:pt x="16637" y="129540"/>
                </a:lnTo>
                <a:lnTo>
                  <a:pt x="16637" y="138684"/>
                </a:lnTo>
                <a:lnTo>
                  <a:pt x="45593" y="135636"/>
                </a:lnTo>
                <a:close/>
              </a:path>
              <a:path w="86995" h="1952625">
                <a:moveTo>
                  <a:pt x="46609" y="148844"/>
                </a:moveTo>
                <a:lnTo>
                  <a:pt x="45593" y="135636"/>
                </a:lnTo>
                <a:lnTo>
                  <a:pt x="16637" y="138684"/>
                </a:lnTo>
                <a:lnTo>
                  <a:pt x="17145" y="145288"/>
                </a:lnTo>
                <a:lnTo>
                  <a:pt x="19685" y="147828"/>
                </a:lnTo>
                <a:lnTo>
                  <a:pt x="24257" y="143256"/>
                </a:lnTo>
                <a:lnTo>
                  <a:pt x="41021" y="143256"/>
                </a:lnTo>
                <a:lnTo>
                  <a:pt x="43899" y="146134"/>
                </a:lnTo>
                <a:lnTo>
                  <a:pt x="45593" y="144780"/>
                </a:lnTo>
                <a:lnTo>
                  <a:pt x="45593" y="147828"/>
                </a:lnTo>
                <a:lnTo>
                  <a:pt x="46609" y="148844"/>
                </a:lnTo>
                <a:close/>
              </a:path>
              <a:path w="86995" h="1952625">
                <a:moveTo>
                  <a:pt x="17145" y="145288"/>
                </a:moveTo>
                <a:lnTo>
                  <a:pt x="16637" y="138684"/>
                </a:lnTo>
                <a:lnTo>
                  <a:pt x="16637" y="144780"/>
                </a:lnTo>
                <a:lnTo>
                  <a:pt x="17145" y="145288"/>
                </a:lnTo>
                <a:close/>
              </a:path>
              <a:path w="86995" h="1952625">
                <a:moveTo>
                  <a:pt x="24257" y="1942846"/>
                </a:moveTo>
                <a:lnTo>
                  <a:pt x="24257" y="1940052"/>
                </a:lnTo>
                <a:lnTo>
                  <a:pt x="23495" y="1939290"/>
                </a:lnTo>
                <a:lnTo>
                  <a:pt x="21209" y="1941576"/>
                </a:lnTo>
                <a:lnTo>
                  <a:pt x="16637" y="1941576"/>
                </a:lnTo>
                <a:lnTo>
                  <a:pt x="24257" y="1942846"/>
                </a:lnTo>
                <a:close/>
              </a:path>
              <a:path w="86995" h="1952625">
                <a:moveTo>
                  <a:pt x="33641" y="55104"/>
                </a:moveTo>
                <a:lnTo>
                  <a:pt x="33401" y="54864"/>
                </a:lnTo>
                <a:lnTo>
                  <a:pt x="23749" y="54920"/>
                </a:lnTo>
                <a:lnTo>
                  <a:pt x="17399" y="55626"/>
                </a:lnTo>
                <a:lnTo>
                  <a:pt x="16995" y="56029"/>
                </a:lnTo>
                <a:lnTo>
                  <a:pt x="33641" y="55104"/>
                </a:lnTo>
                <a:close/>
              </a:path>
              <a:path w="86995" h="1952625">
                <a:moveTo>
                  <a:pt x="19685" y="147828"/>
                </a:moveTo>
                <a:lnTo>
                  <a:pt x="17145" y="145288"/>
                </a:lnTo>
                <a:lnTo>
                  <a:pt x="18161" y="158496"/>
                </a:lnTo>
                <a:lnTo>
                  <a:pt x="18161" y="149352"/>
                </a:lnTo>
                <a:lnTo>
                  <a:pt x="19685" y="147828"/>
                </a:lnTo>
                <a:close/>
              </a:path>
              <a:path w="86995" h="1952625">
                <a:moveTo>
                  <a:pt x="24257" y="54864"/>
                </a:moveTo>
                <a:lnTo>
                  <a:pt x="18161" y="54864"/>
                </a:lnTo>
                <a:lnTo>
                  <a:pt x="17399" y="55626"/>
                </a:lnTo>
                <a:lnTo>
                  <a:pt x="24257" y="54864"/>
                </a:lnTo>
                <a:close/>
              </a:path>
              <a:path w="86995" h="1952625">
                <a:moveTo>
                  <a:pt x="41359" y="126153"/>
                </a:moveTo>
                <a:lnTo>
                  <a:pt x="38089" y="123537"/>
                </a:lnTo>
                <a:lnTo>
                  <a:pt x="22733" y="123444"/>
                </a:lnTo>
                <a:lnTo>
                  <a:pt x="17822" y="128354"/>
                </a:lnTo>
                <a:lnTo>
                  <a:pt x="21209" y="131064"/>
                </a:lnTo>
                <a:lnTo>
                  <a:pt x="36449" y="131064"/>
                </a:lnTo>
                <a:lnTo>
                  <a:pt x="41359" y="126153"/>
                </a:lnTo>
                <a:close/>
              </a:path>
              <a:path w="86995" h="1952625">
                <a:moveTo>
                  <a:pt x="47117" y="155448"/>
                </a:moveTo>
                <a:lnTo>
                  <a:pt x="46609" y="148844"/>
                </a:lnTo>
                <a:lnTo>
                  <a:pt x="43899" y="146134"/>
                </a:lnTo>
                <a:lnTo>
                  <a:pt x="38089" y="150782"/>
                </a:lnTo>
                <a:lnTo>
                  <a:pt x="22733" y="150876"/>
                </a:lnTo>
                <a:lnTo>
                  <a:pt x="19685" y="147828"/>
                </a:lnTo>
                <a:lnTo>
                  <a:pt x="18161" y="149352"/>
                </a:lnTo>
                <a:lnTo>
                  <a:pt x="18161" y="158496"/>
                </a:lnTo>
                <a:lnTo>
                  <a:pt x="47117" y="155448"/>
                </a:lnTo>
                <a:close/>
              </a:path>
              <a:path w="86995" h="1952625">
                <a:moveTo>
                  <a:pt x="49149" y="169672"/>
                </a:moveTo>
                <a:lnTo>
                  <a:pt x="47117" y="155448"/>
                </a:lnTo>
                <a:lnTo>
                  <a:pt x="18161" y="158496"/>
                </a:lnTo>
                <a:lnTo>
                  <a:pt x="19221" y="165917"/>
                </a:lnTo>
                <a:lnTo>
                  <a:pt x="22225" y="169672"/>
                </a:lnTo>
                <a:lnTo>
                  <a:pt x="27305" y="164592"/>
                </a:lnTo>
                <a:lnTo>
                  <a:pt x="44069" y="164592"/>
                </a:lnTo>
                <a:lnTo>
                  <a:pt x="45762" y="166285"/>
                </a:lnTo>
                <a:lnTo>
                  <a:pt x="47117" y="164592"/>
                </a:lnTo>
                <a:lnTo>
                  <a:pt x="47117" y="167640"/>
                </a:lnTo>
                <a:lnTo>
                  <a:pt x="49149" y="169672"/>
                </a:lnTo>
                <a:close/>
              </a:path>
              <a:path w="86995" h="1952625">
                <a:moveTo>
                  <a:pt x="19221" y="165917"/>
                </a:moveTo>
                <a:lnTo>
                  <a:pt x="18161" y="158496"/>
                </a:lnTo>
                <a:lnTo>
                  <a:pt x="18161" y="164592"/>
                </a:lnTo>
                <a:lnTo>
                  <a:pt x="19221" y="165917"/>
                </a:lnTo>
                <a:close/>
              </a:path>
              <a:path w="86995" h="1952625">
                <a:moveTo>
                  <a:pt x="18679" y="1526399"/>
                </a:moveTo>
                <a:lnTo>
                  <a:pt x="18161" y="1527048"/>
                </a:lnTo>
                <a:lnTo>
                  <a:pt x="18161" y="1533144"/>
                </a:lnTo>
                <a:lnTo>
                  <a:pt x="18679" y="1526399"/>
                </a:lnTo>
                <a:close/>
              </a:path>
              <a:path w="86995" h="1952625">
                <a:moveTo>
                  <a:pt x="45593" y="1534668"/>
                </a:moveTo>
                <a:lnTo>
                  <a:pt x="45593" y="1527048"/>
                </a:lnTo>
                <a:lnTo>
                  <a:pt x="39497" y="1519428"/>
                </a:lnTo>
                <a:lnTo>
                  <a:pt x="24257" y="1519428"/>
                </a:lnTo>
                <a:lnTo>
                  <a:pt x="18679" y="1526399"/>
                </a:lnTo>
                <a:lnTo>
                  <a:pt x="18161" y="1533144"/>
                </a:lnTo>
                <a:lnTo>
                  <a:pt x="45593" y="1534668"/>
                </a:lnTo>
                <a:close/>
              </a:path>
              <a:path w="86995" h="1952625">
                <a:moveTo>
                  <a:pt x="45006" y="1542874"/>
                </a:moveTo>
                <a:lnTo>
                  <a:pt x="39497" y="1548384"/>
                </a:lnTo>
                <a:lnTo>
                  <a:pt x="24257" y="1548384"/>
                </a:lnTo>
                <a:lnTo>
                  <a:pt x="18161" y="1542288"/>
                </a:lnTo>
                <a:lnTo>
                  <a:pt x="18161" y="1564538"/>
                </a:lnTo>
                <a:lnTo>
                  <a:pt x="21209" y="1562100"/>
                </a:lnTo>
                <a:lnTo>
                  <a:pt x="36449" y="1562100"/>
                </a:lnTo>
                <a:lnTo>
                  <a:pt x="42545" y="1568196"/>
                </a:lnTo>
                <a:lnTo>
                  <a:pt x="42545" y="1577340"/>
                </a:lnTo>
                <a:lnTo>
                  <a:pt x="45006" y="1542874"/>
                </a:lnTo>
                <a:close/>
              </a:path>
              <a:path w="86995" h="1952625">
                <a:moveTo>
                  <a:pt x="26216" y="1928948"/>
                </a:moveTo>
                <a:lnTo>
                  <a:pt x="25400" y="1927860"/>
                </a:lnTo>
                <a:lnTo>
                  <a:pt x="22733" y="1927949"/>
                </a:lnTo>
                <a:lnTo>
                  <a:pt x="18669" y="1929384"/>
                </a:lnTo>
                <a:lnTo>
                  <a:pt x="22902" y="1929496"/>
                </a:lnTo>
                <a:lnTo>
                  <a:pt x="24500" y="1930562"/>
                </a:lnTo>
                <a:lnTo>
                  <a:pt x="26216" y="1928948"/>
                </a:lnTo>
                <a:close/>
              </a:path>
              <a:path w="86995" h="1952625">
                <a:moveTo>
                  <a:pt x="48006" y="1503299"/>
                </a:moveTo>
                <a:lnTo>
                  <a:pt x="42545" y="1508760"/>
                </a:lnTo>
                <a:lnTo>
                  <a:pt x="27305" y="1508760"/>
                </a:lnTo>
                <a:lnTo>
                  <a:pt x="20458" y="1503282"/>
                </a:lnTo>
                <a:lnTo>
                  <a:pt x="18679" y="1526399"/>
                </a:lnTo>
                <a:lnTo>
                  <a:pt x="24257" y="1519428"/>
                </a:lnTo>
                <a:lnTo>
                  <a:pt x="39497" y="1519428"/>
                </a:lnTo>
                <a:lnTo>
                  <a:pt x="45593" y="1527048"/>
                </a:lnTo>
                <a:lnTo>
                  <a:pt x="45593" y="1534668"/>
                </a:lnTo>
                <a:lnTo>
                  <a:pt x="48006" y="1503299"/>
                </a:lnTo>
                <a:close/>
              </a:path>
              <a:path w="86995" h="1952625">
                <a:moveTo>
                  <a:pt x="22225" y="169672"/>
                </a:moveTo>
                <a:lnTo>
                  <a:pt x="19221" y="165917"/>
                </a:lnTo>
                <a:lnTo>
                  <a:pt x="21209" y="179832"/>
                </a:lnTo>
                <a:lnTo>
                  <a:pt x="21209" y="170688"/>
                </a:lnTo>
                <a:lnTo>
                  <a:pt x="22225" y="169672"/>
                </a:lnTo>
                <a:close/>
              </a:path>
              <a:path w="86995" h="1952625">
                <a:moveTo>
                  <a:pt x="34925" y="9144"/>
                </a:moveTo>
                <a:lnTo>
                  <a:pt x="34925" y="3048"/>
                </a:lnTo>
                <a:lnTo>
                  <a:pt x="31877" y="0"/>
                </a:lnTo>
                <a:lnTo>
                  <a:pt x="22733" y="0"/>
                </a:lnTo>
                <a:lnTo>
                  <a:pt x="19685" y="3048"/>
                </a:lnTo>
                <a:lnTo>
                  <a:pt x="28829" y="3048"/>
                </a:lnTo>
                <a:lnTo>
                  <a:pt x="33401" y="6096"/>
                </a:lnTo>
                <a:lnTo>
                  <a:pt x="33401" y="7620"/>
                </a:lnTo>
                <a:lnTo>
                  <a:pt x="34925" y="9144"/>
                </a:lnTo>
                <a:close/>
              </a:path>
              <a:path w="86995" h="1952625">
                <a:moveTo>
                  <a:pt x="22733" y="13716"/>
                </a:moveTo>
                <a:lnTo>
                  <a:pt x="19685" y="10668"/>
                </a:lnTo>
                <a:lnTo>
                  <a:pt x="19685" y="12700"/>
                </a:lnTo>
                <a:lnTo>
                  <a:pt x="20991" y="13716"/>
                </a:lnTo>
                <a:lnTo>
                  <a:pt x="22733" y="13716"/>
                </a:lnTo>
                <a:close/>
              </a:path>
              <a:path w="86995" h="1952625">
                <a:moveTo>
                  <a:pt x="43899" y="146134"/>
                </a:moveTo>
                <a:lnTo>
                  <a:pt x="41021" y="143256"/>
                </a:lnTo>
                <a:lnTo>
                  <a:pt x="24257" y="143256"/>
                </a:lnTo>
                <a:lnTo>
                  <a:pt x="19685" y="147828"/>
                </a:lnTo>
                <a:lnTo>
                  <a:pt x="22733" y="150876"/>
                </a:lnTo>
                <a:lnTo>
                  <a:pt x="38089" y="150782"/>
                </a:lnTo>
                <a:lnTo>
                  <a:pt x="43899" y="146134"/>
                </a:lnTo>
                <a:close/>
              </a:path>
              <a:path w="86995" h="1952625">
                <a:moveTo>
                  <a:pt x="21905" y="1484124"/>
                </a:moveTo>
                <a:lnTo>
                  <a:pt x="19685" y="1485900"/>
                </a:lnTo>
                <a:lnTo>
                  <a:pt x="19685" y="1502664"/>
                </a:lnTo>
                <a:lnTo>
                  <a:pt x="20458" y="1503282"/>
                </a:lnTo>
                <a:lnTo>
                  <a:pt x="21905" y="1484124"/>
                </a:lnTo>
                <a:close/>
              </a:path>
              <a:path w="86995" h="1952625">
                <a:moveTo>
                  <a:pt x="23495" y="1939290"/>
                </a:moveTo>
                <a:lnTo>
                  <a:pt x="22987" y="1938782"/>
                </a:lnTo>
                <a:lnTo>
                  <a:pt x="22462" y="1938822"/>
                </a:lnTo>
                <a:lnTo>
                  <a:pt x="20161" y="1939480"/>
                </a:lnTo>
                <a:lnTo>
                  <a:pt x="21209" y="1941576"/>
                </a:lnTo>
                <a:lnTo>
                  <a:pt x="23495" y="1939290"/>
                </a:lnTo>
                <a:close/>
              </a:path>
              <a:path w="86995" h="1952625">
                <a:moveTo>
                  <a:pt x="22733" y="1947672"/>
                </a:moveTo>
                <a:lnTo>
                  <a:pt x="20567" y="1947431"/>
                </a:lnTo>
                <a:lnTo>
                  <a:pt x="20447" y="1947672"/>
                </a:lnTo>
                <a:lnTo>
                  <a:pt x="22733" y="1947672"/>
                </a:lnTo>
                <a:close/>
              </a:path>
              <a:path w="86995" h="1952625">
                <a:moveTo>
                  <a:pt x="48641" y="1495044"/>
                </a:moveTo>
                <a:lnTo>
                  <a:pt x="21209" y="1493520"/>
                </a:lnTo>
                <a:lnTo>
                  <a:pt x="20458" y="1503282"/>
                </a:lnTo>
                <a:lnTo>
                  <a:pt x="27305" y="1508760"/>
                </a:lnTo>
                <a:lnTo>
                  <a:pt x="42545" y="1508760"/>
                </a:lnTo>
                <a:lnTo>
                  <a:pt x="48006" y="1503299"/>
                </a:lnTo>
                <a:lnTo>
                  <a:pt x="48641" y="1495044"/>
                </a:lnTo>
                <a:close/>
              </a:path>
              <a:path w="86995" h="1952625">
                <a:moveTo>
                  <a:pt x="21209" y="1947502"/>
                </a:moveTo>
                <a:lnTo>
                  <a:pt x="21209" y="1946148"/>
                </a:lnTo>
                <a:lnTo>
                  <a:pt x="20567" y="1947431"/>
                </a:lnTo>
                <a:lnTo>
                  <a:pt x="21209" y="1947502"/>
                </a:lnTo>
                <a:close/>
              </a:path>
              <a:path w="86995" h="1952625">
                <a:moveTo>
                  <a:pt x="31006" y="14369"/>
                </a:moveTo>
                <a:lnTo>
                  <a:pt x="30413" y="13776"/>
                </a:lnTo>
                <a:lnTo>
                  <a:pt x="20991" y="13716"/>
                </a:lnTo>
                <a:lnTo>
                  <a:pt x="22902" y="15202"/>
                </a:lnTo>
                <a:lnTo>
                  <a:pt x="30670" y="15208"/>
                </a:lnTo>
                <a:lnTo>
                  <a:pt x="31006" y="14369"/>
                </a:lnTo>
                <a:close/>
              </a:path>
              <a:path w="86995" h="1952625">
                <a:moveTo>
                  <a:pt x="36449" y="18288"/>
                </a:moveTo>
                <a:lnTo>
                  <a:pt x="36449" y="10668"/>
                </a:lnTo>
                <a:lnTo>
                  <a:pt x="30413" y="4632"/>
                </a:lnTo>
                <a:lnTo>
                  <a:pt x="21209" y="4572"/>
                </a:lnTo>
                <a:lnTo>
                  <a:pt x="31877" y="12192"/>
                </a:lnTo>
                <a:lnTo>
                  <a:pt x="31877" y="13716"/>
                </a:lnTo>
                <a:lnTo>
                  <a:pt x="34925" y="10668"/>
                </a:lnTo>
                <a:lnTo>
                  <a:pt x="34925" y="18288"/>
                </a:lnTo>
                <a:lnTo>
                  <a:pt x="36449" y="18288"/>
                </a:lnTo>
                <a:close/>
              </a:path>
              <a:path w="86995" h="1952625">
                <a:moveTo>
                  <a:pt x="50165" y="176784"/>
                </a:moveTo>
                <a:lnTo>
                  <a:pt x="49149" y="169672"/>
                </a:lnTo>
                <a:lnTo>
                  <a:pt x="45762" y="166285"/>
                </a:lnTo>
                <a:lnTo>
                  <a:pt x="41021" y="172212"/>
                </a:lnTo>
                <a:lnTo>
                  <a:pt x="24257" y="172212"/>
                </a:lnTo>
                <a:lnTo>
                  <a:pt x="22225" y="169672"/>
                </a:lnTo>
                <a:lnTo>
                  <a:pt x="21209" y="170688"/>
                </a:lnTo>
                <a:lnTo>
                  <a:pt x="21209" y="179832"/>
                </a:lnTo>
                <a:lnTo>
                  <a:pt x="50165" y="176784"/>
                </a:lnTo>
                <a:close/>
              </a:path>
              <a:path w="86995" h="1952625">
                <a:moveTo>
                  <a:pt x="51134" y="190361"/>
                </a:moveTo>
                <a:lnTo>
                  <a:pt x="50165" y="176784"/>
                </a:lnTo>
                <a:lnTo>
                  <a:pt x="21209" y="179832"/>
                </a:lnTo>
                <a:lnTo>
                  <a:pt x="22269" y="187253"/>
                </a:lnTo>
                <a:lnTo>
                  <a:pt x="25232" y="190957"/>
                </a:lnTo>
                <a:lnTo>
                  <a:pt x="25400" y="190881"/>
                </a:lnTo>
                <a:lnTo>
                  <a:pt x="30353" y="185928"/>
                </a:lnTo>
                <a:lnTo>
                  <a:pt x="45593" y="185928"/>
                </a:lnTo>
                <a:lnTo>
                  <a:pt x="48380" y="188158"/>
                </a:lnTo>
                <a:lnTo>
                  <a:pt x="50165" y="185928"/>
                </a:lnTo>
                <a:lnTo>
                  <a:pt x="50165" y="189585"/>
                </a:lnTo>
                <a:lnTo>
                  <a:pt x="51134" y="190361"/>
                </a:lnTo>
                <a:close/>
              </a:path>
              <a:path w="86995" h="1952625">
                <a:moveTo>
                  <a:pt x="22269" y="187253"/>
                </a:moveTo>
                <a:lnTo>
                  <a:pt x="21209" y="179832"/>
                </a:lnTo>
                <a:lnTo>
                  <a:pt x="21209" y="185928"/>
                </a:lnTo>
                <a:lnTo>
                  <a:pt x="22269" y="187253"/>
                </a:lnTo>
                <a:close/>
              </a:path>
              <a:path w="86995" h="1952625">
                <a:moveTo>
                  <a:pt x="48641" y="1495044"/>
                </a:moveTo>
                <a:lnTo>
                  <a:pt x="48641" y="1485900"/>
                </a:lnTo>
                <a:lnTo>
                  <a:pt x="42545" y="1479804"/>
                </a:lnTo>
                <a:lnTo>
                  <a:pt x="27305" y="1479804"/>
                </a:lnTo>
                <a:lnTo>
                  <a:pt x="21905" y="1484124"/>
                </a:lnTo>
                <a:lnTo>
                  <a:pt x="21209" y="1493520"/>
                </a:lnTo>
                <a:lnTo>
                  <a:pt x="48641" y="1495044"/>
                </a:lnTo>
                <a:close/>
              </a:path>
              <a:path w="86995" h="1952625">
                <a:moveTo>
                  <a:pt x="27305" y="1900428"/>
                </a:moveTo>
                <a:lnTo>
                  <a:pt x="27305" y="1894332"/>
                </a:lnTo>
                <a:lnTo>
                  <a:pt x="21209" y="1894332"/>
                </a:lnTo>
                <a:lnTo>
                  <a:pt x="27305" y="1900428"/>
                </a:lnTo>
                <a:close/>
              </a:path>
              <a:path w="86995" h="1952625">
                <a:moveTo>
                  <a:pt x="51689" y="1455420"/>
                </a:moveTo>
                <a:lnTo>
                  <a:pt x="24257" y="1452372"/>
                </a:lnTo>
                <a:lnTo>
                  <a:pt x="21905" y="1484124"/>
                </a:lnTo>
                <a:lnTo>
                  <a:pt x="24257" y="1482242"/>
                </a:lnTo>
                <a:lnTo>
                  <a:pt x="24257" y="1461516"/>
                </a:lnTo>
                <a:lnTo>
                  <a:pt x="30353" y="1467612"/>
                </a:lnTo>
                <a:lnTo>
                  <a:pt x="45593" y="1467612"/>
                </a:lnTo>
                <a:lnTo>
                  <a:pt x="51181" y="1462024"/>
                </a:lnTo>
                <a:lnTo>
                  <a:pt x="51689" y="1455420"/>
                </a:lnTo>
                <a:close/>
              </a:path>
              <a:path w="86995" h="1952625">
                <a:moveTo>
                  <a:pt x="45762" y="166285"/>
                </a:moveTo>
                <a:lnTo>
                  <a:pt x="44069" y="164592"/>
                </a:lnTo>
                <a:lnTo>
                  <a:pt x="27305" y="164592"/>
                </a:lnTo>
                <a:lnTo>
                  <a:pt x="22225" y="169672"/>
                </a:lnTo>
                <a:lnTo>
                  <a:pt x="24257" y="172212"/>
                </a:lnTo>
                <a:lnTo>
                  <a:pt x="41021" y="172212"/>
                </a:lnTo>
                <a:lnTo>
                  <a:pt x="45762" y="166285"/>
                </a:lnTo>
                <a:close/>
              </a:path>
              <a:path w="86995" h="1952625">
                <a:moveTo>
                  <a:pt x="25273" y="191008"/>
                </a:moveTo>
                <a:lnTo>
                  <a:pt x="22269" y="187253"/>
                </a:lnTo>
                <a:lnTo>
                  <a:pt x="24257" y="201168"/>
                </a:lnTo>
                <a:lnTo>
                  <a:pt x="24257" y="192024"/>
                </a:lnTo>
                <a:lnTo>
                  <a:pt x="25273" y="191008"/>
                </a:lnTo>
                <a:close/>
              </a:path>
              <a:path w="86995" h="1952625">
                <a:moveTo>
                  <a:pt x="22974" y="1908289"/>
                </a:moveTo>
                <a:lnTo>
                  <a:pt x="22733" y="1908048"/>
                </a:lnTo>
                <a:lnTo>
                  <a:pt x="22462" y="1908318"/>
                </a:lnTo>
                <a:lnTo>
                  <a:pt x="22974" y="1908289"/>
                </a:lnTo>
                <a:close/>
              </a:path>
              <a:path w="86995" h="1952625">
                <a:moveTo>
                  <a:pt x="27305" y="1908048"/>
                </a:moveTo>
                <a:lnTo>
                  <a:pt x="27305" y="1903476"/>
                </a:lnTo>
                <a:lnTo>
                  <a:pt x="22733" y="1908048"/>
                </a:lnTo>
                <a:lnTo>
                  <a:pt x="27305" y="1908048"/>
                </a:lnTo>
                <a:close/>
              </a:path>
              <a:path w="86995" h="1952625">
                <a:moveTo>
                  <a:pt x="27305" y="1908048"/>
                </a:moveTo>
                <a:lnTo>
                  <a:pt x="22733" y="1908048"/>
                </a:lnTo>
                <a:lnTo>
                  <a:pt x="22902" y="1908217"/>
                </a:lnTo>
                <a:lnTo>
                  <a:pt x="26543" y="1908090"/>
                </a:lnTo>
                <a:lnTo>
                  <a:pt x="27305" y="1908048"/>
                </a:lnTo>
                <a:close/>
              </a:path>
              <a:path w="86995" h="1952625">
                <a:moveTo>
                  <a:pt x="27305" y="1920240"/>
                </a:moveTo>
                <a:lnTo>
                  <a:pt x="25232" y="1918167"/>
                </a:lnTo>
                <a:lnTo>
                  <a:pt x="24894" y="1918078"/>
                </a:lnTo>
                <a:lnTo>
                  <a:pt x="22733" y="1920240"/>
                </a:lnTo>
                <a:lnTo>
                  <a:pt x="27305" y="1920240"/>
                </a:lnTo>
                <a:close/>
              </a:path>
              <a:path w="86995" h="1952625">
                <a:moveTo>
                  <a:pt x="25781" y="1944624"/>
                </a:moveTo>
                <a:lnTo>
                  <a:pt x="25781" y="1943100"/>
                </a:lnTo>
                <a:lnTo>
                  <a:pt x="22733" y="1947672"/>
                </a:lnTo>
                <a:lnTo>
                  <a:pt x="25781" y="1944624"/>
                </a:lnTo>
                <a:close/>
              </a:path>
              <a:path w="86995" h="1952625">
                <a:moveTo>
                  <a:pt x="24257" y="1950720"/>
                </a:moveTo>
                <a:lnTo>
                  <a:pt x="24257" y="1949196"/>
                </a:lnTo>
                <a:lnTo>
                  <a:pt x="22733" y="1950720"/>
                </a:lnTo>
                <a:lnTo>
                  <a:pt x="24257" y="1950720"/>
                </a:lnTo>
                <a:close/>
              </a:path>
              <a:path w="86995" h="1952625">
                <a:moveTo>
                  <a:pt x="24561" y="1938223"/>
                </a:moveTo>
                <a:lnTo>
                  <a:pt x="22902" y="1938697"/>
                </a:lnTo>
                <a:lnTo>
                  <a:pt x="23495" y="1939290"/>
                </a:lnTo>
                <a:lnTo>
                  <a:pt x="24561" y="1938223"/>
                </a:lnTo>
                <a:close/>
              </a:path>
              <a:path w="86995" h="1952625">
                <a:moveTo>
                  <a:pt x="30657" y="15240"/>
                </a:moveTo>
                <a:lnTo>
                  <a:pt x="22950" y="15240"/>
                </a:lnTo>
                <a:lnTo>
                  <a:pt x="26869" y="18288"/>
                </a:lnTo>
                <a:lnTo>
                  <a:pt x="29438" y="18288"/>
                </a:lnTo>
                <a:lnTo>
                  <a:pt x="30657" y="15240"/>
                </a:lnTo>
                <a:close/>
              </a:path>
              <a:path w="86995" h="1952625">
                <a:moveTo>
                  <a:pt x="27305" y="1912620"/>
                </a:moveTo>
                <a:lnTo>
                  <a:pt x="27305" y="1908048"/>
                </a:lnTo>
                <a:lnTo>
                  <a:pt x="22974" y="1908289"/>
                </a:lnTo>
                <a:lnTo>
                  <a:pt x="27305" y="1912620"/>
                </a:lnTo>
                <a:close/>
              </a:path>
              <a:path w="86995" h="1952625">
                <a:moveTo>
                  <a:pt x="25400" y="1927860"/>
                </a:moveTo>
                <a:lnTo>
                  <a:pt x="25019" y="1927352"/>
                </a:lnTo>
                <a:lnTo>
                  <a:pt x="24595" y="1927292"/>
                </a:lnTo>
                <a:lnTo>
                  <a:pt x="22987" y="1927860"/>
                </a:lnTo>
                <a:lnTo>
                  <a:pt x="25400" y="1927860"/>
                </a:lnTo>
                <a:close/>
              </a:path>
              <a:path w="86995" h="1952625">
                <a:moveTo>
                  <a:pt x="28829" y="1944624"/>
                </a:moveTo>
                <a:lnTo>
                  <a:pt x="28829" y="1937004"/>
                </a:lnTo>
                <a:lnTo>
                  <a:pt x="24595" y="1938213"/>
                </a:lnTo>
                <a:lnTo>
                  <a:pt x="23495" y="1939290"/>
                </a:lnTo>
                <a:lnTo>
                  <a:pt x="24257" y="1940052"/>
                </a:lnTo>
                <a:lnTo>
                  <a:pt x="24257" y="1942846"/>
                </a:lnTo>
                <a:lnTo>
                  <a:pt x="25781" y="1943100"/>
                </a:lnTo>
                <a:lnTo>
                  <a:pt x="25781" y="1944624"/>
                </a:lnTo>
                <a:lnTo>
                  <a:pt x="27305" y="1943100"/>
                </a:lnTo>
                <a:lnTo>
                  <a:pt x="27305" y="1946656"/>
                </a:lnTo>
                <a:lnTo>
                  <a:pt x="28829" y="1944624"/>
                </a:lnTo>
                <a:close/>
              </a:path>
              <a:path w="86995" h="1952625">
                <a:moveTo>
                  <a:pt x="28829" y="1808988"/>
                </a:moveTo>
                <a:lnTo>
                  <a:pt x="28829" y="1799844"/>
                </a:lnTo>
                <a:lnTo>
                  <a:pt x="23749" y="1804924"/>
                </a:lnTo>
                <a:lnTo>
                  <a:pt x="28829" y="1808988"/>
                </a:lnTo>
                <a:close/>
              </a:path>
              <a:path w="86995" h="1952625">
                <a:moveTo>
                  <a:pt x="35063" y="53663"/>
                </a:moveTo>
                <a:lnTo>
                  <a:pt x="24257" y="54864"/>
                </a:lnTo>
                <a:lnTo>
                  <a:pt x="33401" y="54864"/>
                </a:lnTo>
                <a:lnTo>
                  <a:pt x="33641" y="55104"/>
                </a:lnTo>
                <a:lnTo>
                  <a:pt x="33997" y="55084"/>
                </a:lnTo>
                <a:lnTo>
                  <a:pt x="35063" y="53663"/>
                </a:lnTo>
                <a:close/>
              </a:path>
              <a:path w="86995" h="1952625">
                <a:moveTo>
                  <a:pt x="51689" y="198120"/>
                </a:moveTo>
                <a:lnTo>
                  <a:pt x="51134" y="190361"/>
                </a:lnTo>
                <a:lnTo>
                  <a:pt x="48380" y="188158"/>
                </a:lnTo>
                <a:lnTo>
                  <a:pt x="44069" y="193548"/>
                </a:lnTo>
                <a:lnTo>
                  <a:pt x="27305" y="193548"/>
                </a:lnTo>
                <a:lnTo>
                  <a:pt x="25400" y="191166"/>
                </a:lnTo>
                <a:lnTo>
                  <a:pt x="25232" y="191048"/>
                </a:lnTo>
                <a:lnTo>
                  <a:pt x="24257" y="192024"/>
                </a:lnTo>
                <a:lnTo>
                  <a:pt x="24257" y="201168"/>
                </a:lnTo>
                <a:lnTo>
                  <a:pt x="51689" y="198120"/>
                </a:lnTo>
                <a:close/>
              </a:path>
              <a:path w="86995" h="1952625">
                <a:moveTo>
                  <a:pt x="54737" y="213360"/>
                </a:moveTo>
                <a:lnTo>
                  <a:pt x="51689" y="198120"/>
                </a:lnTo>
                <a:lnTo>
                  <a:pt x="24257" y="201168"/>
                </a:lnTo>
                <a:lnTo>
                  <a:pt x="25232" y="208483"/>
                </a:lnTo>
                <a:lnTo>
                  <a:pt x="28829" y="212979"/>
                </a:lnTo>
                <a:lnTo>
                  <a:pt x="33401" y="207264"/>
                </a:lnTo>
                <a:lnTo>
                  <a:pt x="48641" y="207264"/>
                </a:lnTo>
                <a:lnTo>
                  <a:pt x="50927" y="209550"/>
                </a:lnTo>
                <a:lnTo>
                  <a:pt x="53213" y="207264"/>
                </a:lnTo>
                <a:lnTo>
                  <a:pt x="53213" y="211836"/>
                </a:lnTo>
                <a:lnTo>
                  <a:pt x="54737" y="213360"/>
                </a:lnTo>
                <a:close/>
              </a:path>
              <a:path w="86995" h="1952625">
                <a:moveTo>
                  <a:pt x="25232" y="208483"/>
                </a:moveTo>
                <a:lnTo>
                  <a:pt x="24257" y="201168"/>
                </a:lnTo>
                <a:lnTo>
                  <a:pt x="24257" y="207264"/>
                </a:lnTo>
                <a:lnTo>
                  <a:pt x="25232" y="208483"/>
                </a:lnTo>
                <a:close/>
              </a:path>
              <a:path w="86995" h="1952625">
                <a:moveTo>
                  <a:pt x="24500" y="1446032"/>
                </a:moveTo>
                <a:lnTo>
                  <a:pt x="24257" y="1446276"/>
                </a:lnTo>
                <a:lnTo>
                  <a:pt x="24257" y="1452372"/>
                </a:lnTo>
                <a:lnTo>
                  <a:pt x="24500" y="1446032"/>
                </a:lnTo>
                <a:close/>
              </a:path>
              <a:path w="86995" h="1952625">
                <a:moveTo>
                  <a:pt x="51689" y="1455420"/>
                </a:moveTo>
                <a:lnTo>
                  <a:pt x="51689" y="1446276"/>
                </a:lnTo>
                <a:lnTo>
                  <a:pt x="45593" y="1440180"/>
                </a:lnTo>
                <a:lnTo>
                  <a:pt x="30353" y="1440180"/>
                </a:lnTo>
                <a:lnTo>
                  <a:pt x="24500" y="1446032"/>
                </a:lnTo>
                <a:lnTo>
                  <a:pt x="24257" y="1452372"/>
                </a:lnTo>
                <a:lnTo>
                  <a:pt x="51689" y="1455420"/>
                </a:lnTo>
                <a:close/>
              </a:path>
              <a:path w="86995" h="1952625">
                <a:moveTo>
                  <a:pt x="51181" y="1462024"/>
                </a:moveTo>
                <a:lnTo>
                  <a:pt x="45593" y="1467612"/>
                </a:lnTo>
                <a:lnTo>
                  <a:pt x="30353" y="1467612"/>
                </a:lnTo>
                <a:lnTo>
                  <a:pt x="24257" y="1461516"/>
                </a:lnTo>
                <a:lnTo>
                  <a:pt x="24257" y="1482242"/>
                </a:lnTo>
                <a:lnTo>
                  <a:pt x="27305" y="1479804"/>
                </a:lnTo>
                <a:lnTo>
                  <a:pt x="42545" y="1479804"/>
                </a:lnTo>
                <a:lnTo>
                  <a:pt x="48641" y="1485900"/>
                </a:lnTo>
                <a:lnTo>
                  <a:pt x="48641" y="1495044"/>
                </a:lnTo>
                <a:lnTo>
                  <a:pt x="51181" y="1462024"/>
                </a:lnTo>
                <a:close/>
              </a:path>
              <a:path w="86995" h="1952625">
                <a:moveTo>
                  <a:pt x="54737" y="1414272"/>
                </a:moveTo>
                <a:lnTo>
                  <a:pt x="25781" y="1412748"/>
                </a:lnTo>
                <a:lnTo>
                  <a:pt x="24500" y="1446032"/>
                </a:lnTo>
                <a:lnTo>
                  <a:pt x="25781" y="1444752"/>
                </a:lnTo>
                <a:lnTo>
                  <a:pt x="25781" y="1420368"/>
                </a:lnTo>
                <a:lnTo>
                  <a:pt x="31877" y="1427988"/>
                </a:lnTo>
                <a:lnTo>
                  <a:pt x="48641" y="1427988"/>
                </a:lnTo>
                <a:lnTo>
                  <a:pt x="54239" y="1420990"/>
                </a:lnTo>
                <a:lnTo>
                  <a:pt x="54737" y="1414272"/>
                </a:lnTo>
                <a:close/>
              </a:path>
              <a:path w="86995" h="1952625">
                <a:moveTo>
                  <a:pt x="28829" y="1937004"/>
                </a:moveTo>
                <a:lnTo>
                  <a:pt x="28022" y="1931356"/>
                </a:lnTo>
                <a:lnTo>
                  <a:pt x="26216" y="1928948"/>
                </a:lnTo>
                <a:lnTo>
                  <a:pt x="24561" y="1930603"/>
                </a:lnTo>
                <a:lnTo>
                  <a:pt x="27305" y="1932432"/>
                </a:lnTo>
                <a:lnTo>
                  <a:pt x="27305" y="1937439"/>
                </a:lnTo>
                <a:lnTo>
                  <a:pt x="28829" y="1937004"/>
                </a:lnTo>
                <a:close/>
              </a:path>
              <a:path w="86995" h="1952625">
                <a:moveTo>
                  <a:pt x="27305" y="1937439"/>
                </a:moveTo>
                <a:lnTo>
                  <a:pt x="27305" y="1935480"/>
                </a:lnTo>
                <a:lnTo>
                  <a:pt x="24561" y="1938223"/>
                </a:lnTo>
                <a:lnTo>
                  <a:pt x="27305" y="1937439"/>
                </a:lnTo>
                <a:close/>
              </a:path>
              <a:path w="86995" h="1952625">
                <a:moveTo>
                  <a:pt x="28360" y="1824696"/>
                </a:moveTo>
                <a:lnTo>
                  <a:pt x="24595" y="1828461"/>
                </a:lnTo>
                <a:lnTo>
                  <a:pt x="27305" y="1831848"/>
                </a:lnTo>
                <a:lnTo>
                  <a:pt x="27305" y="1839468"/>
                </a:lnTo>
                <a:lnTo>
                  <a:pt x="28360" y="1824696"/>
                </a:lnTo>
                <a:close/>
              </a:path>
              <a:path w="86995" h="1952625">
                <a:moveTo>
                  <a:pt x="28022" y="1931356"/>
                </a:moveTo>
                <a:lnTo>
                  <a:pt x="27305" y="1926336"/>
                </a:lnTo>
                <a:lnTo>
                  <a:pt x="24894" y="1927186"/>
                </a:lnTo>
                <a:lnTo>
                  <a:pt x="25400" y="1927860"/>
                </a:lnTo>
                <a:lnTo>
                  <a:pt x="27305" y="1927860"/>
                </a:lnTo>
                <a:lnTo>
                  <a:pt x="27305" y="1930400"/>
                </a:lnTo>
                <a:lnTo>
                  <a:pt x="28022" y="1931356"/>
                </a:lnTo>
                <a:close/>
              </a:path>
              <a:path w="86995" h="1952625">
                <a:moveTo>
                  <a:pt x="27305" y="1851660"/>
                </a:moveTo>
                <a:lnTo>
                  <a:pt x="27305" y="1847088"/>
                </a:lnTo>
                <a:lnTo>
                  <a:pt x="25019" y="1849374"/>
                </a:lnTo>
                <a:lnTo>
                  <a:pt x="27305" y="1851660"/>
                </a:lnTo>
                <a:close/>
              </a:path>
              <a:path w="86995" h="1952625">
                <a:moveTo>
                  <a:pt x="27305" y="1920240"/>
                </a:moveTo>
                <a:lnTo>
                  <a:pt x="27305" y="1915668"/>
                </a:lnTo>
                <a:lnTo>
                  <a:pt x="25019" y="1917954"/>
                </a:lnTo>
                <a:lnTo>
                  <a:pt x="27305" y="1920240"/>
                </a:lnTo>
                <a:close/>
              </a:path>
              <a:path w="86995" h="1952625">
                <a:moveTo>
                  <a:pt x="28829" y="212979"/>
                </a:moveTo>
                <a:lnTo>
                  <a:pt x="25232" y="208483"/>
                </a:lnTo>
                <a:lnTo>
                  <a:pt x="27305" y="224028"/>
                </a:lnTo>
                <a:lnTo>
                  <a:pt x="27305" y="214884"/>
                </a:lnTo>
                <a:lnTo>
                  <a:pt x="28829" y="212979"/>
                </a:lnTo>
                <a:close/>
              </a:path>
              <a:path w="86995" h="1952625">
                <a:moveTo>
                  <a:pt x="48380" y="188158"/>
                </a:moveTo>
                <a:lnTo>
                  <a:pt x="45593" y="185928"/>
                </a:lnTo>
                <a:lnTo>
                  <a:pt x="30353" y="185928"/>
                </a:lnTo>
                <a:lnTo>
                  <a:pt x="25273" y="191008"/>
                </a:lnTo>
                <a:lnTo>
                  <a:pt x="27305" y="193548"/>
                </a:lnTo>
                <a:lnTo>
                  <a:pt x="44069" y="193548"/>
                </a:lnTo>
                <a:lnTo>
                  <a:pt x="48380" y="188158"/>
                </a:lnTo>
                <a:close/>
              </a:path>
              <a:path w="86995" h="1952625">
                <a:moveTo>
                  <a:pt x="27305" y="1927860"/>
                </a:moveTo>
                <a:lnTo>
                  <a:pt x="25400" y="1927860"/>
                </a:lnTo>
                <a:lnTo>
                  <a:pt x="26216" y="1928948"/>
                </a:lnTo>
                <a:lnTo>
                  <a:pt x="27305" y="1927860"/>
                </a:lnTo>
                <a:close/>
              </a:path>
              <a:path w="86995" h="1952625">
                <a:moveTo>
                  <a:pt x="32639" y="67818"/>
                </a:moveTo>
                <a:lnTo>
                  <a:pt x="25781" y="68580"/>
                </a:lnTo>
                <a:lnTo>
                  <a:pt x="31877" y="68580"/>
                </a:lnTo>
                <a:lnTo>
                  <a:pt x="32639" y="67818"/>
                </a:lnTo>
                <a:close/>
              </a:path>
              <a:path w="86995" h="1952625">
                <a:moveTo>
                  <a:pt x="26416" y="1404493"/>
                </a:moveTo>
                <a:lnTo>
                  <a:pt x="25781" y="1405128"/>
                </a:lnTo>
                <a:lnTo>
                  <a:pt x="25781" y="1412748"/>
                </a:lnTo>
                <a:lnTo>
                  <a:pt x="26416" y="1404493"/>
                </a:lnTo>
                <a:close/>
              </a:path>
              <a:path w="86995" h="1952625">
                <a:moveTo>
                  <a:pt x="54737" y="1414272"/>
                </a:moveTo>
                <a:lnTo>
                  <a:pt x="54737" y="1405128"/>
                </a:lnTo>
                <a:lnTo>
                  <a:pt x="48641" y="1399032"/>
                </a:lnTo>
                <a:lnTo>
                  <a:pt x="31877" y="1399032"/>
                </a:lnTo>
                <a:lnTo>
                  <a:pt x="26416" y="1404493"/>
                </a:lnTo>
                <a:lnTo>
                  <a:pt x="25781" y="1412748"/>
                </a:lnTo>
                <a:lnTo>
                  <a:pt x="54737" y="1414272"/>
                </a:lnTo>
                <a:close/>
              </a:path>
              <a:path w="86995" h="1952625">
                <a:moveTo>
                  <a:pt x="54239" y="1420990"/>
                </a:moveTo>
                <a:lnTo>
                  <a:pt x="48641" y="1427988"/>
                </a:lnTo>
                <a:lnTo>
                  <a:pt x="31877" y="1427988"/>
                </a:lnTo>
                <a:lnTo>
                  <a:pt x="25781" y="1420368"/>
                </a:lnTo>
                <a:lnTo>
                  <a:pt x="25781" y="1444752"/>
                </a:lnTo>
                <a:lnTo>
                  <a:pt x="30353" y="1440180"/>
                </a:lnTo>
                <a:lnTo>
                  <a:pt x="45593" y="1440180"/>
                </a:lnTo>
                <a:lnTo>
                  <a:pt x="51689" y="1446276"/>
                </a:lnTo>
                <a:lnTo>
                  <a:pt x="51689" y="1455420"/>
                </a:lnTo>
                <a:lnTo>
                  <a:pt x="54239" y="1420990"/>
                </a:lnTo>
                <a:close/>
              </a:path>
              <a:path w="86995" h="1952625">
                <a:moveTo>
                  <a:pt x="27305" y="1930400"/>
                </a:moveTo>
                <a:lnTo>
                  <a:pt x="27305" y="1927860"/>
                </a:lnTo>
                <a:lnTo>
                  <a:pt x="26216" y="1928948"/>
                </a:lnTo>
                <a:lnTo>
                  <a:pt x="27305" y="1930400"/>
                </a:lnTo>
                <a:close/>
              </a:path>
              <a:path w="86995" h="1952625">
                <a:moveTo>
                  <a:pt x="56261" y="1376172"/>
                </a:moveTo>
                <a:lnTo>
                  <a:pt x="28829" y="1373124"/>
                </a:lnTo>
                <a:lnTo>
                  <a:pt x="26416" y="1404493"/>
                </a:lnTo>
                <a:lnTo>
                  <a:pt x="28829" y="1402080"/>
                </a:lnTo>
                <a:lnTo>
                  <a:pt x="28829" y="1382268"/>
                </a:lnTo>
                <a:lnTo>
                  <a:pt x="34925" y="1389888"/>
                </a:lnTo>
                <a:lnTo>
                  <a:pt x="50165" y="1389888"/>
                </a:lnTo>
                <a:lnTo>
                  <a:pt x="56004" y="1382588"/>
                </a:lnTo>
                <a:lnTo>
                  <a:pt x="56261" y="1376172"/>
                </a:lnTo>
                <a:close/>
              </a:path>
              <a:path w="86995" h="1952625">
                <a:moveTo>
                  <a:pt x="27305" y="1869948"/>
                </a:moveTo>
                <a:lnTo>
                  <a:pt x="27305" y="1868424"/>
                </a:lnTo>
                <a:lnTo>
                  <a:pt x="26543" y="1869186"/>
                </a:lnTo>
                <a:lnTo>
                  <a:pt x="27305" y="1869948"/>
                </a:lnTo>
                <a:close/>
              </a:path>
              <a:path w="86995" h="1952625">
                <a:moveTo>
                  <a:pt x="29438" y="18288"/>
                </a:moveTo>
                <a:lnTo>
                  <a:pt x="26869" y="18288"/>
                </a:lnTo>
                <a:lnTo>
                  <a:pt x="28829" y="19812"/>
                </a:lnTo>
                <a:lnTo>
                  <a:pt x="29438" y="18288"/>
                </a:lnTo>
                <a:close/>
              </a:path>
              <a:path w="86995" h="1952625">
                <a:moveTo>
                  <a:pt x="56261" y="220980"/>
                </a:moveTo>
                <a:lnTo>
                  <a:pt x="54737" y="213360"/>
                </a:lnTo>
                <a:lnTo>
                  <a:pt x="50927" y="209550"/>
                </a:lnTo>
                <a:lnTo>
                  <a:pt x="45593" y="214884"/>
                </a:lnTo>
                <a:lnTo>
                  <a:pt x="30353" y="214884"/>
                </a:lnTo>
                <a:lnTo>
                  <a:pt x="28829" y="212979"/>
                </a:lnTo>
                <a:lnTo>
                  <a:pt x="27305" y="214884"/>
                </a:lnTo>
                <a:lnTo>
                  <a:pt x="27305" y="224028"/>
                </a:lnTo>
                <a:lnTo>
                  <a:pt x="56261" y="220980"/>
                </a:lnTo>
                <a:close/>
              </a:path>
              <a:path w="86995" h="1952625">
                <a:moveTo>
                  <a:pt x="58371" y="236806"/>
                </a:moveTo>
                <a:lnTo>
                  <a:pt x="56261" y="220980"/>
                </a:lnTo>
                <a:lnTo>
                  <a:pt x="27305" y="224028"/>
                </a:lnTo>
                <a:lnTo>
                  <a:pt x="28208" y="231252"/>
                </a:lnTo>
                <a:lnTo>
                  <a:pt x="32046" y="236050"/>
                </a:lnTo>
                <a:lnTo>
                  <a:pt x="36388" y="231708"/>
                </a:lnTo>
                <a:lnTo>
                  <a:pt x="53213" y="231648"/>
                </a:lnTo>
                <a:lnTo>
                  <a:pt x="53975" y="232410"/>
                </a:lnTo>
                <a:lnTo>
                  <a:pt x="56261" y="230124"/>
                </a:lnTo>
                <a:lnTo>
                  <a:pt x="56261" y="234696"/>
                </a:lnTo>
                <a:lnTo>
                  <a:pt x="58371" y="236806"/>
                </a:lnTo>
                <a:close/>
              </a:path>
              <a:path w="86995" h="1952625">
                <a:moveTo>
                  <a:pt x="28208" y="231252"/>
                </a:moveTo>
                <a:lnTo>
                  <a:pt x="27305" y="224028"/>
                </a:lnTo>
                <a:lnTo>
                  <a:pt x="27305" y="230124"/>
                </a:lnTo>
                <a:lnTo>
                  <a:pt x="28208" y="231252"/>
                </a:lnTo>
                <a:close/>
              </a:path>
              <a:path w="86995" h="1952625">
                <a:moveTo>
                  <a:pt x="28829" y="1937004"/>
                </a:moveTo>
                <a:lnTo>
                  <a:pt x="28829" y="1932432"/>
                </a:lnTo>
                <a:lnTo>
                  <a:pt x="28022" y="1931356"/>
                </a:lnTo>
                <a:lnTo>
                  <a:pt x="28829" y="1937004"/>
                </a:lnTo>
                <a:close/>
              </a:path>
              <a:path w="86995" h="1952625">
                <a:moveTo>
                  <a:pt x="32046" y="236050"/>
                </a:moveTo>
                <a:lnTo>
                  <a:pt x="28208" y="231252"/>
                </a:lnTo>
                <a:lnTo>
                  <a:pt x="30353" y="248412"/>
                </a:lnTo>
                <a:lnTo>
                  <a:pt x="30353" y="237744"/>
                </a:lnTo>
                <a:lnTo>
                  <a:pt x="32046" y="236050"/>
                </a:lnTo>
                <a:close/>
              </a:path>
              <a:path w="86995" h="1952625">
                <a:moveTo>
                  <a:pt x="28829" y="1824228"/>
                </a:moveTo>
                <a:lnTo>
                  <a:pt x="28829" y="1818132"/>
                </a:lnTo>
                <a:lnTo>
                  <a:pt x="28360" y="1824696"/>
                </a:lnTo>
                <a:lnTo>
                  <a:pt x="28829" y="1824228"/>
                </a:lnTo>
                <a:close/>
              </a:path>
              <a:path w="86995" h="1952625">
                <a:moveTo>
                  <a:pt x="34925" y="21336"/>
                </a:moveTo>
                <a:lnTo>
                  <a:pt x="33401" y="18288"/>
                </a:lnTo>
                <a:lnTo>
                  <a:pt x="31877" y="18288"/>
                </a:lnTo>
                <a:lnTo>
                  <a:pt x="28829" y="21336"/>
                </a:lnTo>
                <a:lnTo>
                  <a:pt x="34925" y="21336"/>
                </a:lnTo>
                <a:close/>
              </a:path>
              <a:path w="86995" h="1952625">
                <a:moveTo>
                  <a:pt x="50927" y="209550"/>
                </a:moveTo>
                <a:lnTo>
                  <a:pt x="48641" y="207264"/>
                </a:lnTo>
                <a:lnTo>
                  <a:pt x="33401" y="207264"/>
                </a:lnTo>
                <a:lnTo>
                  <a:pt x="28829" y="212979"/>
                </a:lnTo>
                <a:lnTo>
                  <a:pt x="30353" y="214884"/>
                </a:lnTo>
                <a:lnTo>
                  <a:pt x="45593" y="214884"/>
                </a:lnTo>
                <a:lnTo>
                  <a:pt x="50927" y="209550"/>
                </a:lnTo>
                <a:close/>
              </a:path>
              <a:path w="86995" h="1952625">
                <a:moveTo>
                  <a:pt x="29085" y="1366707"/>
                </a:moveTo>
                <a:lnTo>
                  <a:pt x="28829" y="1367028"/>
                </a:lnTo>
                <a:lnTo>
                  <a:pt x="28829" y="1373124"/>
                </a:lnTo>
                <a:lnTo>
                  <a:pt x="29085" y="1366707"/>
                </a:lnTo>
                <a:close/>
              </a:path>
              <a:path w="86995" h="1952625">
                <a:moveTo>
                  <a:pt x="56261" y="1376172"/>
                </a:moveTo>
                <a:lnTo>
                  <a:pt x="56261" y="1367028"/>
                </a:lnTo>
                <a:lnTo>
                  <a:pt x="50165" y="1359408"/>
                </a:lnTo>
                <a:lnTo>
                  <a:pt x="34925" y="1359408"/>
                </a:lnTo>
                <a:lnTo>
                  <a:pt x="29085" y="1366707"/>
                </a:lnTo>
                <a:lnTo>
                  <a:pt x="28829" y="1373124"/>
                </a:lnTo>
                <a:lnTo>
                  <a:pt x="56261" y="1376172"/>
                </a:lnTo>
                <a:close/>
              </a:path>
              <a:path w="86995" h="1952625">
                <a:moveTo>
                  <a:pt x="56004" y="1382588"/>
                </a:moveTo>
                <a:lnTo>
                  <a:pt x="50165" y="1389888"/>
                </a:lnTo>
                <a:lnTo>
                  <a:pt x="34925" y="1389888"/>
                </a:lnTo>
                <a:lnTo>
                  <a:pt x="28829" y="1382268"/>
                </a:lnTo>
                <a:lnTo>
                  <a:pt x="28829" y="1402080"/>
                </a:lnTo>
                <a:lnTo>
                  <a:pt x="31877" y="1399032"/>
                </a:lnTo>
                <a:lnTo>
                  <a:pt x="48641" y="1399032"/>
                </a:lnTo>
                <a:lnTo>
                  <a:pt x="54737" y="1405128"/>
                </a:lnTo>
                <a:lnTo>
                  <a:pt x="54737" y="1414272"/>
                </a:lnTo>
                <a:lnTo>
                  <a:pt x="56004" y="1382588"/>
                </a:lnTo>
                <a:close/>
              </a:path>
              <a:path w="86995" h="1952625">
                <a:moveTo>
                  <a:pt x="58646" y="1346354"/>
                </a:moveTo>
                <a:lnTo>
                  <a:pt x="53213" y="1351788"/>
                </a:lnTo>
                <a:lnTo>
                  <a:pt x="36388" y="1351727"/>
                </a:lnTo>
                <a:lnTo>
                  <a:pt x="30353" y="1345692"/>
                </a:lnTo>
                <a:lnTo>
                  <a:pt x="30353" y="1335024"/>
                </a:lnTo>
                <a:lnTo>
                  <a:pt x="29085" y="1366707"/>
                </a:lnTo>
                <a:lnTo>
                  <a:pt x="30353" y="1365123"/>
                </a:lnTo>
                <a:lnTo>
                  <a:pt x="30353" y="1336548"/>
                </a:lnTo>
                <a:lnTo>
                  <a:pt x="30413" y="1335030"/>
                </a:lnTo>
                <a:lnTo>
                  <a:pt x="30413" y="1365047"/>
                </a:lnTo>
                <a:lnTo>
                  <a:pt x="34925" y="1359408"/>
                </a:lnTo>
                <a:lnTo>
                  <a:pt x="50165" y="1359408"/>
                </a:lnTo>
                <a:lnTo>
                  <a:pt x="56261" y="1367028"/>
                </a:lnTo>
                <a:lnTo>
                  <a:pt x="56261" y="1376172"/>
                </a:lnTo>
                <a:lnTo>
                  <a:pt x="58646" y="1346354"/>
                </a:lnTo>
                <a:close/>
              </a:path>
              <a:path w="86995" h="1952625">
                <a:moveTo>
                  <a:pt x="32893" y="17272"/>
                </a:moveTo>
                <a:lnTo>
                  <a:pt x="31877" y="15240"/>
                </a:lnTo>
                <a:lnTo>
                  <a:pt x="30657" y="15240"/>
                </a:lnTo>
                <a:lnTo>
                  <a:pt x="29438" y="18288"/>
                </a:lnTo>
                <a:lnTo>
                  <a:pt x="31877" y="18288"/>
                </a:lnTo>
                <a:lnTo>
                  <a:pt x="32893" y="17272"/>
                </a:lnTo>
                <a:close/>
              </a:path>
              <a:path w="86995" h="1952625">
                <a:moveTo>
                  <a:pt x="30353" y="1769364"/>
                </a:moveTo>
                <a:lnTo>
                  <a:pt x="30353" y="1761744"/>
                </a:lnTo>
                <a:lnTo>
                  <a:pt x="29951" y="1769765"/>
                </a:lnTo>
                <a:lnTo>
                  <a:pt x="30353" y="1769364"/>
                </a:lnTo>
                <a:close/>
              </a:path>
              <a:path w="86995" h="1952625">
                <a:moveTo>
                  <a:pt x="31267" y="13716"/>
                </a:moveTo>
                <a:lnTo>
                  <a:pt x="30353" y="13716"/>
                </a:lnTo>
                <a:lnTo>
                  <a:pt x="31006" y="14369"/>
                </a:lnTo>
                <a:lnTo>
                  <a:pt x="31267" y="13716"/>
                </a:lnTo>
                <a:close/>
              </a:path>
              <a:path w="86995" h="1952625">
                <a:moveTo>
                  <a:pt x="36449" y="35052"/>
                </a:moveTo>
                <a:lnTo>
                  <a:pt x="36449" y="27432"/>
                </a:lnTo>
                <a:lnTo>
                  <a:pt x="34315" y="27508"/>
                </a:lnTo>
                <a:lnTo>
                  <a:pt x="30353" y="30480"/>
                </a:lnTo>
                <a:lnTo>
                  <a:pt x="31877" y="30480"/>
                </a:lnTo>
                <a:lnTo>
                  <a:pt x="35306" y="35052"/>
                </a:lnTo>
                <a:lnTo>
                  <a:pt x="36449" y="35052"/>
                </a:lnTo>
                <a:close/>
              </a:path>
              <a:path w="86995" h="1952625">
                <a:moveTo>
                  <a:pt x="36449" y="41148"/>
                </a:moveTo>
                <a:lnTo>
                  <a:pt x="36449" y="36576"/>
                </a:lnTo>
                <a:lnTo>
                  <a:pt x="35795" y="35705"/>
                </a:lnTo>
                <a:lnTo>
                  <a:pt x="30353" y="41148"/>
                </a:lnTo>
                <a:lnTo>
                  <a:pt x="31877" y="41148"/>
                </a:lnTo>
                <a:lnTo>
                  <a:pt x="34734" y="44005"/>
                </a:lnTo>
                <a:lnTo>
                  <a:pt x="36449" y="41148"/>
                </a:lnTo>
                <a:close/>
              </a:path>
              <a:path w="86995" h="1952625">
                <a:moveTo>
                  <a:pt x="59309" y="243840"/>
                </a:moveTo>
                <a:lnTo>
                  <a:pt x="58371" y="236806"/>
                </a:lnTo>
                <a:lnTo>
                  <a:pt x="53975" y="232410"/>
                </a:lnTo>
                <a:lnTo>
                  <a:pt x="48641" y="237744"/>
                </a:lnTo>
                <a:lnTo>
                  <a:pt x="33401" y="237744"/>
                </a:lnTo>
                <a:lnTo>
                  <a:pt x="32046" y="236050"/>
                </a:lnTo>
                <a:lnTo>
                  <a:pt x="30353" y="237744"/>
                </a:lnTo>
                <a:lnTo>
                  <a:pt x="30353" y="248412"/>
                </a:lnTo>
                <a:lnTo>
                  <a:pt x="59309" y="243840"/>
                </a:lnTo>
                <a:close/>
              </a:path>
              <a:path w="86995" h="1952625">
                <a:moveTo>
                  <a:pt x="62474" y="260721"/>
                </a:moveTo>
                <a:lnTo>
                  <a:pt x="59309" y="243840"/>
                </a:lnTo>
                <a:lnTo>
                  <a:pt x="30353" y="248412"/>
                </a:lnTo>
                <a:lnTo>
                  <a:pt x="31223" y="255378"/>
                </a:lnTo>
                <a:lnTo>
                  <a:pt x="35687" y="259842"/>
                </a:lnTo>
                <a:lnTo>
                  <a:pt x="41021" y="254508"/>
                </a:lnTo>
                <a:lnTo>
                  <a:pt x="56261" y="254508"/>
                </a:lnTo>
                <a:lnTo>
                  <a:pt x="57785" y="256032"/>
                </a:lnTo>
                <a:lnTo>
                  <a:pt x="59309" y="254508"/>
                </a:lnTo>
                <a:lnTo>
                  <a:pt x="59309" y="257556"/>
                </a:lnTo>
                <a:lnTo>
                  <a:pt x="62474" y="260721"/>
                </a:lnTo>
                <a:close/>
              </a:path>
              <a:path w="86995" h="1952625">
                <a:moveTo>
                  <a:pt x="31223" y="255378"/>
                </a:moveTo>
                <a:lnTo>
                  <a:pt x="30353" y="248412"/>
                </a:lnTo>
                <a:lnTo>
                  <a:pt x="30353" y="254508"/>
                </a:lnTo>
                <a:lnTo>
                  <a:pt x="31223" y="255378"/>
                </a:lnTo>
                <a:close/>
              </a:path>
              <a:path w="86995" h="1952625">
                <a:moveTo>
                  <a:pt x="30670" y="1328610"/>
                </a:moveTo>
                <a:lnTo>
                  <a:pt x="30353" y="1328928"/>
                </a:lnTo>
                <a:lnTo>
                  <a:pt x="30353" y="1335024"/>
                </a:lnTo>
                <a:lnTo>
                  <a:pt x="30670" y="1328610"/>
                </a:lnTo>
                <a:close/>
              </a:path>
              <a:path w="86995" h="1952625">
                <a:moveTo>
                  <a:pt x="59309" y="1338072"/>
                </a:moveTo>
                <a:lnTo>
                  <a:pt x="30413" y="1335030"/>
                </a:lnTo>
                <a:lnTo>
                  <a:pt x="30353" y="1336548"/>
                </a:lnTo>
                <a:lnTo>
                  <a:pt x="59309" y="1338072"/>
                </a:lnTo>
                <a:close/>
              </a:path>
              <a:path w="86995" h="1952625">
                <a:moveTo>
                  <a:pt x="59309" y="1338072"/>
                </a:moveTo>
                <a:lnTo>
                  <a:pt x="30353" y="1336548"/>
                </a:lnTo>
                <a:lnTo>
                  <a:pt x="30353" y="1345692"/>
                </a:lnTo>
                <a:lnTo>
                  <a:pt x="36388" y="1351727"/>
                </a:lnTo>
                <a:lnTo>
                  <a:pt x="53213" y="1351788"/>
                </a:lnTo>
                <a:lnTo>
                  <a:pt x="58646" y="1346354"/>
                </a:lnTo>
                <a:lnTo>
                  <a:pt x="59309" y="1338072"/>
                </a:lnTo>
                <a:close/>
              </a:path>
              <a:path w="86995" h="1952625">
                <a:moveTo>
                  <a:pt x="59309" y="1338072"/>
                </a:moveTo>
                <a:lnTo>
                  <a:pt x="59309" y="1328928"/>
                </a:lnTo>
                <a:lnTo>
                  <a:pt x="53213" y="1322832"/>
                </a:lnTo>
                <a:lnTo>
                  <a:pt x="36388" y="1322892"/>
                </a:lnTo>
                <a:lnTo>
                  <a:pt x="30670" y="1328610"/>
                </a:lnTo>
                <a:lnTo>
                  <a:pt x="30413" y="1335030"/>
                </a:lnTo>
                <a:lnTo>
                  <a:pt x="59309" y="1338072"/>
                </a:lnTo>
                <a:close/>
              </a:path>
              <a:path w="86995" h="1952625">
                <a:moveTo>
                  <a:pt x="31877" y="15240"/>
                </a:moveTo>
                <a:lnTo>
                  <a:pt x="31006" y="14369"/>
                </a:lnTo>
                <a:lnTo>
                  <a:pt x="30657" y="15240"/>
                </a:lnTo>
                <a:lnTo>
                  <a:pt x="31877" y="15240"/>
                </a:lnTo>
                <a:close/>
              </a:path>
              <a:path w="86995" h="1952625">
                <a:moveTo>
                  <a:pt x="60833" y="1299972"/>
                </a:moveTo>
                <a:lnTo>
                  <a:pt x="31877" y="1298448"/>
                </a:lnTo>
                <a:lnTo>
                  <a:pt x="30670" y="1328610"/>
                </a:lnTo>
                <a:lnTo>
                  <a:pt x="31877" y="1327404"/>
                </a:lnTo>
                <a:lnTo>
                  <a:pt x="31877" y="1307592"/>
                </a:lnTo>
                <a:lnTo>
                  <a:pt x="37973" y="1313688"/>
                </a:lnTo>
                <a:lnTo>
                  <a:pt x="54737" y="1313688"/>
                </a:lnTo>
                <a:lnTo>
                  <a:pt x="60515" y="1307909"/>
                </a:lnTo>
                <a:lnTo>
                  <a:pt x="60833" y="1299972"/>
                </a:lnTo>
                <a:close/>
              </a:path>
              <a:path w="86995" h="1952625">
                <a:moveTo>
                  <a:pt x="34925" y="18288"/>
                </a:moveTo>
                <a:lnTo>
                  <a:pt x="34925" y="10668"/>
                </a:lnTo>
                <a:lnTo>
                  <a:pt x="31877" y="13716"/>
                </a:lnTo>
                <a:lnTo>
                  <a:pt x="31223" y="13824"/>
                </a:lnTo>
                <a:lnTo>
                  <a:pt x="31006" y="14369"/>
                </a:lnTo>
                <a:lnTo>
                  <a:pt x="34925" y="18288"/>
                </a:lnTo>
                <a:close/>
              </a:path>
              <a:path w="86995" h="1952625">
                <a:moveTo>
                  <a:pt x="35687" y="259842"/>
                </a:moveTo>
                <a:lnTo>
                  <a:pt x="31223" y="255378"/>
                </a:lnTo>
                <a:lnTo>
                  <a:pt x="33401" y="272796"/>
                </a:lnTo>
                <a:lnTo>
                  <a:pt x="33401" y="262128"/>
                </a:lnTo>
                <a:lnTo>
                  <a:pt x="35687" y="259842"/>
                </a:lnTo>
                <a:close/>
              </a:path>
              <a:path w="86995" h="1952625">
                <a:moveTo>
                  <a:pt x="31877" y="13716"/>
                </a:moveTo>
                <a:lnTo>
                  <a:pt x="31877" y="12192"/>
                </a:lnTo>
                <a:lnTo>
                  <a:pt x="31267" y="13716"/>
                </a:lnTo>
                <a:lnTo>
                  <a:pt x="31877" y="13716"/>
                </a:lnTo>
                <a:close/>
              </a:path>
              <a:path w="86995" h="1952625">
                <a:moveTo>
                  <a:pt x="31877" y="1737360"/>
                </a:moveTo>
                <a:lnTo>
                  <a:pt x="31877" y="1729740"/>
                </a:lnTo>
                <a:lnTo>
                  <a:pt x="31496" y="1737741"/>
                </a:lnTo>
                <a:lnTo>
                  <a:pt x="31877" y="1737360"/>
                </a:lnTo>
                <a:close/>
              </a:path>
              <a:path w="86995" h="1952625">
                <a:moveTo>
                  <a:pt x="33401" y="16764"/>
                </a:moveTo>
                <a:lnTo>
                  <a:pt x="31877" y="15240"/>
                </a:lnTo>
                <a:lnTo>
                  <a:pt x="32893" y="17272"/>
                </a:lnTo>
                <a:lnTo>
                  <a:pt x="33401" y="16764"/>
                </a:lnTo>
                <a:close/>
              </a:path>
              <a:path w="86995" h="1952625">
                <a:moveTo>
                  <a:pt x="33401" y="18288"/>
                </a:moveTo>
                <a:lnTo>
                  <a:pt x="32893" y="17272"/>
                </a:lnTo>
                <a:lnTo>
                  <a:pt x="31877" y="18288"/>
                </a:lnTo>
                <a:lnTo>
                  <a:pt x="33401" y="18288"/>
                </a:lnTo>
                <a:close/>
              </a:path>
              <a:path w="86995" h="1952625">
                <a:moveTo>
                  <a:pt x="34925" y="25400"/>
                </a:moveTo>
                <a:lnTo>
                  <a:pt x="34925" y="21336"/>
                </a:lnTo>
                <a:lnTo>
                  <a:pt x="31877" y="21336"/>
                </a:lnTo>
                <a:lnTo>
                  <a:pt x="34925" y="25400"/>
                </a:lnTo>
                <a:close/>
              </a:path>
              <a:path w="86995" h="1952625">
                <a:moveTo>
                  <a:pt x="32418" y="1291674"/>
                </a:moveTo>
                <a:lnTo>
                  <a:pt x="31877" y="1292352"/>
                </a:lnTo>
                <a:lnTo>
                  <a:pt x="31877" y="1298448"/>
                </a:lnTo>
                <a:lnTo>
                  <a:pt x="32418" y="1291674"/>
                </a:lnTo>
                <a:close/>
              </a:path>
              <a:path w="86995" h="1952625">
                <a:moveTo>
                  <a:pt x="60833" y="1299972"/>
                </a:moveTo>
                <a:lnTo>
                  <a:pt x="60833" y="1292352"/>
                </a:lnTo>
                <a:lnTo>
                  <a:pt x="54737" y="1284732"/>
                </a:lnTo>
                <a:lnTo>
                  <a:pt x="37973" y="1284732"/>
                </a:lnTo>
                <a:lnTo>
                  <a:pt x="32418" y="1291674"/>
                </a:lnTo>
                <a:lnTo>
                  <a:pt x="31877" y="1298448"/>
                </a:lnTo>
                <a:lnTo>
                  <a:pt x="60833" y="1299972"/>
                </a:lnTo>
                <a:close/>
              </a:path>
              <a:path w="86995" h="1952625">
                <a:moveTo>
                  <a:pt x="60515" y="1307909"/>
                </a:moveTo>
                <a:lnTo>
                  <a:pt x="54737" y="1313688"/>
                </a:lnTo>
                <a:lnTo>
                  <a:pt x="37973" y="1313688"/>
                </a:lnTo>
                <a:lnTo>
                  <a:pt x="31877" y="1307592"/>
                </a:lnTo>
                <a:lnTo>
                  <a:pt x="31877" y="1327404"/>
                </a:lnTo>
                <a:lnTo>
                  <a:pt x="36388" y="1322892"/>
                </a:lnTo>
                <a:lnTo>
                  <a:pt x="53213" y="1322832"/>
                </a:lnTo>
                <a:lnTo>
                  <a:pt x="59309" y="1328928"/>
                </a:lnTo>
                <a:lnTo>
                  <a:pt x="59309" y="1338072"/>
                </a:lnTo>
                <a:lnTo>
                  <a:pt x="60515" y="1307909"/>
                </a:lnTo>
                <a:close/>
              </a:path>
              <a:path w="86995" h="1952625">
                <a:moveTo>
                  <a:pt x="53975" y="232410"/>
                </a:moveTo>
                <a:lnTo>
                  <a:pt x="53213" y="231648"/>
                </a:lnTo>
                <a:lnTo>
                  <a:pt x="36388" y="231708"/>
                </a:lnTo>
                <a:lnTo>
                  <a:pt x="32046" y="236050"/>
                </a:lnTo>
                <a:lnTo>
                  <a:pt x="33401" y="237744"/>
                </a:lnTo>
                <a:lnTo>
                  <a:pt x="48641" y="237744"/>
                </a:lnTo>
                <a:lnTo>
                  <a:pt x="53975" y="232410"/>
                </a:lnTo>
                <a:close/>
              </a:path>
              <a:path w="86995" h="1952625">
                <a:moveTo>
                  <a:pt x="63760" y="1263383"/>
                </a:moveTo>
                <a:lnTo>
                  <a:pt x="34925" y="1260348"/>
                </a:lnTo>
                <a:lnTo>
                  <a:pt x="32418" y="1291674"/>
                </a:lnTo>
                <a:lnTo>
                  <a:pt x="34925" y="1288542"/>
                </a:lnTo>
                <a:lnTo>
                  <a:pt x="34925" y="1269492"/>
                </a:lnTo>
                <a:lnTo>
                  <a:pt x="41021" y="1277112"/>
                </a:lnTo>
                <a:lnTo>
                  <a:pt x="57785" y="1277112"/>
                </a:lnTo>
                <a:lnTo>
                  <a:pt x="63203" y="1270338"/>
                </a:lnTo>
                <a:lnTo>
                  <a:pt x="63760" y="1263383"/>
                </a:lnTo>
                <a:close/>
              </a:path>
              <a:path w="86995" h="1952625">
                <a:moveTo>
                  <a:pt x="37973" y="67225"/>
                </a:moveTo>
                <a:lnTo>
                  <a:pt x="37973" y="62484"/>
                </a:lnTo>
                <a:lnTo>
                  <a:pt x="32639" y="67818"/>
                </a:lnTo>
                <a:lnTo>
                  <a:pt x="37973" y="67225"/>
                </a:lnTo>
                <a:close/>
              </a:path>
              <a:path w="86995" h="1952625">
                <a:moveTo>
                  <a:pt x="34925" y="18288"/>
                </a:moveTo>
                <a:lnTo>
                  <a:pt x="33401" y="16764"/>
                </a:lnTo>
                <a:lnTo>
                  <a:pt x="32893" y="17272"/>
                </a:lnTo>
                <a:lnTo>
                  <a:pt x="33401" y="18288"/>
                </a:lnTo>
                <a:lnTo>
                  <a:pt x="34925" y="18288"/>
                </a:lnTo>
                <a:close/>
              </a:path>
              <a:path w="86995" h="1952625">
                <a:moveTo>
                  <a:pt x="36449" y="25908"/>
                </a:moveTo>
                <a:lnTo>
                  <a:pt x="36449" y="19812"/>
                </a:lnTo>
                <a:lnTo>
                  <a:pt x="35009" y="18372"/>
                </a:lnTo>
                <a:lnTo>
                  <a:pt x="33401" y="18288"/>
                </a:lnTo>
                <a:lnTo>
                  <a:pt x="34925" y="21336"/>
                </a:lnTo>
                <a:lnTo>
                  <a:pt x="34925" y="25400"/>
                </a:lnTo>
                <a:lnTo>
                  <a:pt x="35687" y="26416"/>
                </a:lnTo>
                <a:lnTo>
                  <a:pt x="36449" y="25908"/>
                </a:lnTo>
                <a:close/>
              </a:path>
              <a:path w="86995" h="1952625">
                <a:moveTo>
                  <a:pt x="63881" y="268224"/>
                </a:moveTo>
                <a:lnTo>
                  <a:pt x="62474" y="260721"/>
                </a:lnTo>
                <a:lnTo>
                  <a:pt x="57785" y="256032"/>
                </a:lnTo>
                <a:lnTo>
                  <a:pt x="53213" y="260604"/>
                </a:lnTo>
                <a:lnTo>
                  <a:pt x="36388" y="260543"/>
                </a:lnTo>
                <a:lnTo>
                  <a:pt x="35687" y="259842"/>
                </a:lnTo>
                <a:lnTo>
                  <a:pt x="33401" y="262128"/>
                </a:lnTo>
                <a:lnTo>
                  <a:pt x="33401" y="272796"/>
                </a:lnTo>
                <a:lnTo>
                  <a:pt x="63881" y="268224"/>
                </a:lnTo>
                <a:close/>
              </a:path>
              <a:path w="86995" h="1952625">
                <a:moveTo>
                  <a:pt x="66116" y="287223"/>
                </a:moveTo>
                <a:lnTo>
                  <a:pt x="63881" y="268224"/>
                </a:lnTo>
                <a:lnTo>
                  <a:pt x="33401" y="272796"/>
                </a:lnTo>
                <a:lnTo>
                  <a:pt x="34456" y="278423"/>
                </a:lnTo>
                <a:lnTo>
                  <a:pt x="41021" y="284988"/>
                </a:lnTo>
                <a:lnTo>
                  <a:pt x="44069" y="281940"/>
                </a:lnTo>
                <a:lnTo>
                  <a:pt x="59309" y="281940"/>
                </a:lnTo>
                <a:lnTo>
                  <a:pt x="63881" y="277368"/>
                </a:lnTo>
                <a:lnTo>
                  <a:pt x="63881" y="284988"/>
                </a:lnTo>
                <a:lnTo>
                  <a:pt x="66116" y="287223"/>
                </a:lnTo>
                <a:close/>
              </a:path>
              <a:path w="86995" h="1952625">
                <a:moveTo>
                  <a:pt x="34456" y="278423"/>
                </a:moveTo>
                <a:lnTo>
                  <a:pt x="33401" y="272796"/>
                </a:lnTo>
                <a:lnTo>
                  <a:pt x="33401" y="277368"/>
                </a:lnTo>
                <a:lnTo>
                  <a:pt x="34456" y="278423"/>
                </a:lnTo>
                <a:close/>
              </a:path>
              <a:path w="86995" h="1952625">
                <a:moveTo>
                  <a:pt x="33997" y="55084"/>
                </a:moveTo>
                <a:lnTo>
                  <a:pt x="33641" y="55104"/>
                </a:lnTo>
                <a:lnTo>
                  <a:pt x="33836" y="55299"/>
                </a:lnTo>
                <a:lnTo>
                  <a:pt x="33997" y="55084"/>
                </a:lnTo>
                <a:close/>
              </a:path>
              <a:path w="86995" h="1952625">
                <a:moveTo>
                  <a:pt x="37973" y="59436"/>
                </a:moveTo>
                <a:lnTo>
                  <a:pt x="37973" y="54864"/>
                </a:lnTo>
                <a:lnTo>
                  <a:pt x="33997" y="55084"/>
                </a:lnTo>
                <a:lnTo>
                  <a:pt x="33836" y="55299"/>
                </a:lnTo>
                <a:lnTo>
                  <a:pt x="37973" y="59436"/>
                </a:lnTo>
                <a:close/>
              </a:path>
              <a:path w="86995" h="1952625">
                <a:moveTo>
                  <a:pt x="37973" y="54864"/>
                </a:moveTo>
                <a:lnTo>
                  <a:pt x="37758" y="53363"/>
                </a:lnTo>
                <a:lnTo>
                  <a:pt x="35455" y="53619"/>
                </a:lnTo>
                <a:lnTo>
                  <a:pt x="35009" y="53735"/>
                </a:lnTo>
                <a:lnTo>
                  <a:pt x="33997" y="55084"/>
                </a:lnTo>
                <a:lnTo>
                  <a:pt x="37973" y="54864"/>
                </a:lnTo>
                <a:close/>
              </a:path>
              <a:path w="86995" h="1952625">
                <a:moveTo>
                  <a:pt x="34925" y="1702308"/>
                </a:moveTo>
                <a:lnTo>
                  <a:pt x="34925" y="1696212"/>
                </a:lnTo>
                <a:lnTo>
                  <a:pt x="34315" y="1702917"/>
                </a:lnTo>
                <a:lnTo>
                  <a:pt x="34925" y="1702308"/>
                </a:lnTo>
                <a:close/>
              </a:path>
              <a:path w="86995" h="1952625">
                <a:moveTo>
                  <a:pt x="36449" y="27432"/>
                </a:moveTo>
                <a:lnTo>
                  <a:pt x="35795" y="26561"/>
                </a:lnTo>
                <a:lnTo>
                  <a:pt x="34417" y="27432"/>
                </a:lnTo>
                <a:lnTo>
                  <a:pt x="36449" y="27432"/>
                </a:lnTo>
                <a:close/>
              </a:path>
              <a:path w="86995" h="1952625">
                <a:moveTo>
                  <a:pt x="41021" y="284988"/>
                </a:moveTo>
                <a:lnTo>
                  <a:pt x="34456" y="278423"/>
                </a:lnTo>
                <a:lnTo>
                  <a:pt x="37973" y="297180"/>
                </a:lnTo>
                <a:lnTo>
                  <a:pt x="37973" y="288036"/>
                </a:lnTo>
                <a:lnTo>
                  <a:pt x="41021" y="284988"/>
                </a:lnTo>
                <a:close/>
              </a:path>
              <a:path w="86995" h="1952625">
                <a:moveTo>
                  <a:pt x="34925" y="44196"/>
                </a:moveTo>
                <a:lnTo>
                  <a:pt x="34734" y="44005"/>
                </a:lnTo>
                <a:lnTo>
                  <a:pt x="34620" y="44196"/>
                </a:lnTo>
                <a:lnTo>
                  <a:pt x="34925" y="44196"/>
                </a:lnTo>
                <a:close/>
              </a:path>
              <a:path w="86995" h="1952625">
                <a:moveTo>
                  <a:pt x="36449" y="44196"/>
                </a:moveTo>
                <a:lnTo>
                  <a:pt x="36449" y="41148"/>
                </a:lnTo>
                <a:lnTo>
                  <a:pt x="34734" y="44005"/>
                </a:lnTo>
                <a:lnTo>
                  <a:pt x="34925" y="44196"/>
                </a:lnTo>
                <a:lnTo>
                  <a:pt x="36449" y="44196"/>
                </a:lnTo>
                <a:close/>
              </a:path>
              <a:path w="86995" h="1952625">
                <a:moveTo>
                  <a:pt x="36449" y="19812"/>
                </a:moveTo>
                <a:lnTo>
                  <a:pt x="36449" y="18288"/>
                </a:lnTo>
                <a:lnTo>
                  <a:pt x="34925" y="18288"/>
                </a:lnTo>
                <a:lnTo>
                  <a:pt x="36449" y="19812"/>
                </a:lnTo>
                <a:close/>
              </a:path>
              <a:path w="86995" h="1952625">
                <a:moveTo>
                  <a:pt x="35455" y="1253721"/>
                </a:moveTo>
                <a:lnTo>
                  <a:pt x="34925" y="1254252"/>
                </a:lnTo>
                <a:lnTo>
                  <a:pt x="34925" y="1260348"/>
                </a:lnTo>
                <a:lnTo>
                  <a:pt x="35455" y="1253721"/>
                </a:lnTo>
                <a:close/>
              </a:path>
              <a:path w="86995" h="1952625">
                <a:moveTo>
                  <a:pt x="63881" y="1261872"/>
                </a:moveTo>
                <a:lnTo>
                  <a:pt x="63881" y="1254252"/>
                </a:lnTo>
                <a:lnTo>
                  <a:pt x="57785" y="1248156"/>
                </a:lnTo>
                <a:lnTo>
                  <a:pt x="41021" y="1248156"/>
                </a:lnTo>
                <a:lnTo>
                  <a:pt x="35455" y="1253721"/>
                </a:lnTo>
                <a:lnTo>
                  <a:pt x="34925" y="1260348"/>
                </a:lnTo>
                <a:lnTo>
                  <a:pt x="63881" y="1261872"/>
                </a:lnTo>
                <a:close/>
              </a:path>
              <a:path w="86995" h="1952625">
                <a:moveTo>
                  <a:pt x="63881" y="1261872"/>
                </a:moveTo>
                <a:lnTo>
                  <a:pt x="34925" y="1260348"/>
                </a:lnTo>
                <a:lnTo>
                  <a:pt x="63760" y="1263383"/>
                </a:lnTo>
                <a:lnTo>
                  <a:pt x="63881" y="1261872"/>
                </a:lnTo>
                <a:close/>
              </a:path>
              <a:path w="86995" h="1952625">
                <a:moveTo>
                  <a:pt x="63203" y="1270338"/>
                </a:moveTo>
                <a:lnTo>
                  <a:pt x="57785" y="1277112"/>
                </a:lnTo>
                <a:lnTo>
                  <a:pt x="41021" y="1277112"/>
                </a:lnTo>
                <a:lnTo>
                  <a:pt x="34925" y="1269492"/>
                </a:lnTo>
                <a:lnTo>
                  <a:pt x="34925" y="1288542"/>
                </a:lnTo>
                <a:lnTo>
                  <a:pt x="37973" y="1284732"/>
                </a:lnTo>
                <a:lnTo>
                  <a:pt x="54737" y="1284732"/>
                </a:lnTo>
                <a:lnTo>
                  <a:pt x="60833" y="1292352"/>
                </a:lnTo>
                <a:lnTo>
                  <a:pt x="60833" y="1299972"/>
                </a:lnTo>
                <a:lnTo>
                  <a:pt x="63203" y="1270338"/>
                </a:lnTo>
                <a:close/>
              </a:path>
              <a:path w="86995" h="1952625">
                <a:moveTo>
                  <a:pt x="36703" y="45974"/>
                </a:moveTo>
                <a:lnTo>
                  <a:pt x="36449" y="44196"/>
                </a:lnTo>
                <a:lnTo>
                  <a:pt x="35009" y="44280"/>
                </a:lnTo>
                <a:lnTo>
                  <a:pt x="36703" y="45974"/>
                </a:lnTo>
                <a:close/>
              </a:path>
              <a:path w="86995" h="1952625">
                <a:moveTo>
                  <a:pt x="36449" y="53509"/>
                </a:moveTo>
                <a:lnTo>
                  <a:pt x="36449" y="51816"/>
                </a:lnTo>
                <a:lnTo>
                  <a:pt x="35063" y="53663"/>
                </a:lnTo>
                <a:lnTo>
                  <a:pt x="36449" y="53509"/>
                </a:lnTo>
                <a:close/>
              </a:path>
              <a:path w="86995" h="1952625">
                <a:moveTo>
                  <a:pt x="36449" y="35052"/>
                </a:moveTo>
                <a:lnTo>
                  <a:pt x="35306" y="35052"/>
                </a:lnTo>
                <a:lnTo>
                  <a:pt x="35795" y="35705"/>
                </a:lnTo>
                <a:lnTo>
                  <a:pt x="36449" y="35052"/>
                </a:lnTo>
                <a:close/>
              </a:path>
              <a:path w="86995" h="1952625">
                <a:moveTo>
                  <a:pt x="66398" y="1231922"/>
                </a:moveTo>
                <a:lnTo>
                  <a:pt x="60833" y="1237488"/>
                </a:lnTo>
                <a:lnTo>
                  <a:pt x="44069" y="1237488"/>
                </a:lnTo>
                <a:lnTo>
                  <a:pt x="37973" y="1231392"/>
                </a:lnTo>
                <a:lnTo>
                  <a:pt x="37973" y="1222248"/>
                </a:lnTo>
                <a:lnTo>
                  <a:pt x="35455" y="1253721"/>
                </a:lnTo>
                <a:lnTo>
                  <a:pt x="37973" y="1251204"/>
                </a:lnTo>
                <a:lnTo>
                  <a:pt x="37973" y="1223772"/>
                </a:lnTo>
                <a:lnTo>
                  <a:pt x="38089" y="1222260"/>
                </a:lnTo>
                <a:lnTo>
                  <a:pt x="38089" y="1251087"/>
                </a:lnTo>
                <a:lnTo>
                  <a:pt x="41021" y="1248156"/>
                </a:lnTo>
                <a:lnTo>
                  <a:pt x="57785" y="1248156"/>
                </a:lnTo>
                <a:lnTo>
                  <a:pt x="63881" y="1254252"/>
                </a:lnTo>
                <a:lnTo>
                  <a:pt x="63881" y="1263396"/>
                </a:lnTo>
                <a:lnTo>
                  <a:pt x="66398" y="1231922"/>
                </a:lnTo>
                <a:close/>
              </a:path>
              <a:path w="86995" h="1952625">
                <a:moveTo>
                  <a:pt x="57785" y="256032"/>
                </a:moveTo>
                <a:lnTo>
                  <a:pt x="56261" y="254508"/>
                </a:lnTo>
                <a:lnTo>
                  <a:pt x="41021" y="254508"/>
                </a:lnTo>
                <a:lnTo>
                  <a:pt x="35687" y="259842"/>
                </a:lnTo>
                <a:lnTo>
                  <a:pt x="36388" y="260543"/>
                </a:lnTo>
                <a:lnTo>
                  <a:pt x="53213" y="260604"/>
                </a:lnTo>
                <a:lnTo>
                  <a:pt x="57785" y="256032"/>
                </a:lnTo>
                <a:close/>
              </a:path>
              <a:path w="86995" h="1952625">
                <a:moveTo>
                  <a:pt x="36449" y="27432"/>
                </a:moveTo>
                <a:lnTo>
                  <a:pt x="36449" y="25908"/>
                </a:lnTo>
                <a:lnTo>
                  <a:pt x="35717" y="26456"/>
                </a:lnTo>
                <a:lnTo>
                  <a:pt x="36449" y="27432"/>
                </a:lnTo>
                <a:close/>
              </a:path>
              <a:path w="86995" h="1952625">
                <a:moveTo>
                  <a:pt x="36449" y="36576"/>
                </a:moveTo>
                <a:lnTo>
                  <a:pt x="36449" y="35052"/>
                </a:lnTo>
                <a:lnTo>
                  <a:pt x="35795" y="35705"/>
                </a:lnTo>
                <a:lnTo>
                  <a:pt x="36449" y="36576"/>
                </a:lnTo>
                <a:close/>
              </a:path>
              <a:path w="86995" h="1952625">
                <a:moveTo>
                  <a:pt x="36449" y="1664208"/>
                </a:moveTo>
                <a:lnTo>
                  <a:pt x="36449" y="1658112"/>
                </a:lnTo>
                <a:lnTo>
                  <a:pt x="36128" y="1664609"/>
                </a:lnTo>
                <a:lnTo>
                  <a:pt x="36449" y="1664208"/>
                </a:lnTo>
                <a:close/>
              </a:path>
              <a:path w="86995" h="1952625">
                <a:moveTo>
                  <a:pt x="36449" y="1658112"/>
                </a:moveTo>
                <a:lnTo>
                  <a:pt x="36449" y="1656588"/>
                </a:lnTo>
                <a:lnTo>
                  <a:pt x="36388" y="1658105"/>
                </a:lnTo>
                <a:close/>
              </a:path>
              <a:path w="86995" h="1952625">
                <a:moveTo>
                  <a:pt x="37973" y="53340"/>
                </a:moveTo>
                <a:lnTo>
                  <a:pt x="37973" y="47244"/>
                </a:lnTo>
                <a:lnTo>
                  <a:pt x="36703" y="45974"/>
                </a:lnTo>
                <a:lnTo>
                  <a:pt x="37758" y="53363"/>
                </a:lnTo>
                <a:lnTo>
                  <a:pt x="37973" y="53340"/>
                </a:lnTo>
                <a:close/>
              </a:path>
              <a:path w="86995" h="1952625">
                <a:moveTo>
                  <a:pt x="38735" y="60198"/>
                </a:moveTo>
                <a:lnTo>
                  <a:pt x="37973" y="53340"/>
                </a:lnTo>
                <a:lnTo>
                  <a:pt x="37758" y="53363"/>
                </a:lnTo>
                <a:lnTo>
                  <a:pt x="37973" y="54864"/>
                </a:lnTo>
                <a:lnTo>
                  <a:pt x="37973" y="59436"/>
                </a:lnTo>
                <a:lnTo>
                  <a:pt x="38735" y="60198"/>
                </a:lnTo>
                <a:close/>
              </a:path>
              <a:path w="86995" h="1952625">
                <a:moveTo>
                  <a:pt x="66929" y="294132"/>
                </a:moveTo>
                <a:lnTo>
                  <a:pt x="66116" y="287223"/>
                </a:lnTo>
                <a:lnTo>
                  <a:pt x="60833" y="281940"/>
                </a:lnTo>
                <a:lnTo>
                  <a:pt x="59309" y="281940"/>
                </a:lnTo>
                <a:lnTo>
                  <a:pt x="56261" y="284988"/>
                </a:lnTo>
                <a:lnTo>
                  <a:pt x="41021" y="284988"/>
                </a:lnTo>
                <a:lnTo>
                  <a:pt x="37973" y="288036"/>
                </a:lnTo>
                <a:lnTo>
                  <a:pt x="37973" y="297180"/>
                </a:lnTo>
                <a:lnTo>
                  <a:pt x="66929" y="294132"/>
                </a:lnTo>
                <a:close/>
              </a:path>
              <a:path w="86995" h="1952625">
                <a:moveTo>
                  <a:pt x="69164" y="313131"/>
                </a:moveTo>
                <a:lnTo>
                  <a:pt x="66929" y="294132"/>
                </a:lnTo>
                <a:lnTo>
                  <a:pt x="37973" y="297180"/>
                </a:lnTo>
                <a:lnTo>
                  <a:pt x="38989" y="305816"/>
                </a:lnTo>
                <a:lnTo>
                  <a:pt x="44069" y="310896"/>
                </a:lnTo>
                <a:lnTo>
                  <a:pt x="47117" y="307848"/>
                </a:lnTo>
                <a:lnTo>
                  <a:pt x="63881" y="307848"/>
                </a:lnTo>
                <a:lnTo>
                  <a:pt x="66929" y="304800"/>
                </a:lnTo>
                <a:lnTo>
                  <a:pt x="66929" y="310896"/>
                </a:lnTo>
                <a:lnTo>
                  <a:pt x="69164" y="313131"/>
                </a:lnTo>
                <a:close/>
              </a:path>
              <a:path w="86995" h="1952625">
                <a:moveTo>
                  <a:pt x="38989" y="305816"/>
                </a:moveTo>
                <a:lnTo>
                  <a:pt x="37973" y="297180"/>
                </a:lnTo>
                <a:lnTo>
                  <a:pt x="37973" y="304800"/>
                </a:lnTo>
                <a:lnTo>
                  <a:pt x="38989" y="305816"/>
                </a:lnTo>
                <a:close/>
              </a:path>
              <a:path w="86995" h="1952625">
                <a:moveTo>
                  <a:pt x="38621" y="1215341"/>
                </a:moveTo>
                <a:lnTo>
                  <a:pt x="37973" y="1216152"/>
                </a:lnTo>
                <a:lnTo>
                  <a:pt x="37973" y="1222248"/>
                </a:lnTo>
                <a:lnTo>
                  <a:pt x="38621" y="1215341"/>
                </a:lnTo>
                <a:close/>
              </a:path>
              <a:path w="86995" h="1952625">
                <a:moveTo>
                  <a:pt x="66929" y="1225296"/>
                </a:moveTo>
                <a:lnTo>
                  <a:pt x="38089" y="1222260"/>
                </a:lnTo>
                <a:lnTo>
                  <a:pt x="37973" y="1223772"/>
                </a:lnTo>
                <a:lnTo>
                  <a:pt x="66929" y="1225296"/>
                </a:lnTo>
                <a:close/>
              </a:path>
              <a:path w="86995" h="1952625">
                <a:moveTo>
                  <a:pt x="66929" y="1225296"/>
                </a:moveTo>
                <a:lnTo>
                  <a:pt x="37973" y="1223772"/>
                </a:lnTo>
                <a:lnTo>
                  <a:pt x="37973" y="1231392"/>
                </a:lnTo>
                <a:lnTo>
                  <a:pt x="44069" y="1237488"/>
                </a:lnTo>
                <a:lnTo>
                  <a:pt x="60833" y="1237488"/>
                </a:lnTo>
                <a:lnTo>
                  <a:pt x="66398" y="1231922"/>
                </a:lnTo>
                <a:lnTo>
                  <a:pt x="66929" y="1225296"/>
                </a:lnTo>
                <a:close/>
              </a:path>
              <a:path w="86995" h="1952625">
                <a:moveTo>
                  <a:pt x="66929" y="1225296"/>
                </a:moveTo>
                <a:lnTo>
                  <a:pt x="66929" y="1216152"/>
                </a:lnTo>
                <a:lnTo>
                  <a:pt x="60833" y="1208532"/>
                </a:lnTo>
                <a:lnTo>
                  <a:pt x="44069" y="1208532"/>
                </a:lnTo>
                <a:lnTo>
                  <a:pt x="38621" y="1215341"/>
                </a:lnTo>
                <a:lnTo>
                  <a:pt x="38089" y="1222260"/>
                </a:lnTo>
                <a:lnTo>
                  <a:pt x="66929" y="1225296"/>
                </a:lnTo>
                <a:close/>
              </a:path>
              <a:path w="86995" h="1952625">
                <a:moveTo>
                  <a:pt x="68102" y="1194791"/>
                </a:moveTo>
                <a:lnTo>
                  <a:pt x="62474" y="1199294"/>
                </a:lnTo>
                <a:lnTo>
                  <a:pt x="47117" y="1199388"/>
                </a:lnTo>
                <a:lnTo>
                  <a:pt x="40270" y="1193910"/>
                </a:lnTo>
                <a:lnTo>
                  <a:pt x="38621" y="1215341"/>
                </a:lnTo>
                <a:lnTo>
                  <a:pt x="44069" y="1208532"/>
                </a:lnTo>
                <a:lnTo>
                  <a:pt x="60833" y="1208532"/>
                </a:lnTo>
                <a:lnTo>
                  <a:pt x="66929" y="1216152"/>
                </a:lnTo>
                <a:lnTo>
                  <a:pt x="66929" y="1225296"/>
                </a:lnTo>
                <a:lnTo>
                  <a:pt x="68102" y="1194791"/>
                </a:lnTo>
                <a:close/>
              </a:path>
              <a:path w="86995" h="1952625">
                <a:moveTo>
                  <a:pt x="39497" y="67056"/>
                </a:moveTo>
                <a:lnTo>
                  <a:pt x="39497" y="60960"/>
                </a:lnTo>
                <a:lnTo>
                  <a:pt x="38735" y="60198"/>
                </a:lnTo>
                <a:lnTo>
                  <a:pt x="39497" y="67056"/>
                </a:lnTo>
                <a:close/>
              </a:path>
              <a:path w="86995" h="1952625">
                <a:moveTo>
                  <a:pt x="44069" y="310896"/>
                </a:moveTo>
                <a:lnTo>
                  <a:pt x="38989" y="305816"/>
                </a:lnTo>
                <a:lnTo>
                  <a:pt x="41021" y="323088"/>
                </a:lnTo>
                <a:lnTo>
                  <a:pt x="41021" y="313944"/>
                </a:lnTo>
                <a:lnTo>
                  <a:pt x="44069" y="310896"/>
                </a:lnTo>
                <a:close/>
              </a:path>
              <a:path w="86995" h="1952625">
                <a:moveTo>
                  <a:pt x="39497" y="1624584"/>
                </a:moveTo>
                <a:lnTo>
                  <a:pt x="39497" y="1618488"/>
                </a:lnTo>
                <a:lnTo>
                  <a:pt x="38989" y="1625092"/>
                </a:lnTo>
                <a:lnTo>
                  <a:pt x="39497" y="1624584"/>
                </a:lnTo>
                <a:close/>
              </a:path>
              <a:path w="86995" h="1952625">
                <a:moveTo>
                  <a:pt x="41338" y="1176210"/>
                </a:moveTo>
                <a:lnTo>
                  <a:pt x="39497" y="1178052"/>
                </a:lnTo>
                <a:lnTo>
                  <a:pt x="39497" y="1193292"/>
                </a:lnTo>
                <a:lnTo>
                  <a:pt x="40270" y="1193910"/>
                </a:lnTo>
                <a:lnTo>
                  <a:pt x="41021" y="1184148"/>
                </a:lnTo>
                <a:lnTo>
                  <a:pt x="41338" y="1176210"/>
                </a:lnTo>
                <a:close/>
              </a:path>
              <a:path w="86995" h="1952625">
                <a:moveTo>
                  <a:pt x="68453" y="1185672"/>
                </a:moveTo>
                <a:lnTo>
                  <a:pt x="41021" y="1184148"/>
                </a:lnTo>
                <a:lnTo>
                  <a:pt x="40277" y="1193916"/>
                </a:lnTo>
                <a:lnTo>
                  <a:pt x="47117" y="1199388"/>
                </a:lnTo>
                <a:lnTo>
                  <a:pt x="62474" y="1199294"/>
                </a:lnTo>
                <a:lnTo>
                  <a:pt x="68102" y="1194791"/>
                </a:lnTo>
                <a:lnTo>
                  <a:pt x="68453" y="1185672"/>
                </a:lnTo>
                <a:close/>
              </a:path>
              <a:path w="86995" h="1952625">
                <a:moveTo>
                  <a:pt x="41021" y="82296"/>
                </a:moveTo>
                <a:lnTo>
                  <a:pt x="41021" y="76200"/>
                </a:lnTo>
                <a:lnTo>
                  <a:pt x="40277" y="75605"/>
                </a:lnTo>
                <a:lnTo>
                  <a:pt x="41021" y="82296"/>
                </a:lnTo>
                <a:close/>
              </a:path>
              <a:path w="86995" h="1952625">
                <a:moveTo>
                  <a:pt x="59309" y="281940"/>
                </a:moveTo>
                <a:lnTo>
                  <a:pt x="44069" y="281940"/>
                </a:lnTo>
                <a:lnTo>
                  <a:pt x="41021" y="284988"/>
                </a:lnTo>
                <a:lnTo>
                  <a:pt x="56261" y="284988"/>
                </a:lnTo>
                <a:lnTo>
                  <a:pt x="59309" y="281940"/>
                </a:lnTo>
                <a:close/>
              </a:path>
              <a:path w="86995" h="1952625">
                <a:moveTo>
                  <a:pt x="69977" y="320040"/>
                </a:moveTo>
                <a:lnTo>
                  <a:pt x="69164" y="313131"/>
                </a:lnTo>
                <a:lnTo>
                  <a:pt x="63881" y="307848"/>
                </a:lnTo>
                <a:lnTo>
                  <a:pt x="60833" y="310896"/>
                </a:lnTo>
                <a:lnTo>
                  <a:pt x="44069" y="310896"/>
                </a:lnTo>
                <a:lnTo>
                  <a:pt x="41021" y="313944"/>
                </a:lnTo>
                <a:lnTo>
                  <a:pt x="41021" y="323088"/>
                </a:lnTo>
                <a:lnTo>
                  <a:pt x="69977" y="320040"/>
                </a:lnTo>
                <a:close/>
              </a:path>
              <a:path w="86995" h="1952625">
                <a:moveTo>
                  <a:pt x="72212" y="339039"/>
                </a:moveTo>
                <a:lnTo>
                  <a:pt x="69977" y="320040"/>
                </a:lnTo>
                <a:lnTo>
                  <a:pt x="41021" y="323088"/>
                </a:lnTo>
                <a:lnTo>
                  <a:pt x="41973" y="331660"/>
                </a:lnTo>
                <a:lnTo>
                  <a:pt x="47117" y="336804"/>
                </a:lnTo>
                <a:lnTo>
                  <a:pt x="50165" y="333756"/>
                </a:lnTo>
                <a:lnTo>
                  <a:pt x="66929" y="333756"/>
                </a:lnTo>
                <a:lnTo>
                  <a:pt x="69977" y="330708"/>
                </a:lnTo>
                <a:lnTo>
                  <a:pt x="69977" y="336804"/>
                </a:lnTo>
                <a:lnTo>
                  <a:pt x="72212" y="339039"/>
                </a:lnTo>
                <a:close/>
              </a:path>
              <a:path w="86995" h="1952625">
                <a:moveTo>
                  <a:pt x="41973" y="331660"/>
                </a:moveTo>
                <a:lnTo>
                  <a:pt x="41021" y="323088"/>
                </a:lnTo>
                <a:lnTo>
                  <a:pt x="41021" y="330708"/>
                </a:lnTo>
                <a:lnTo>
                  <a:pt x="41973" y="331660"/>
                </a:lnTo>
                <a:close/>
              </a:path>
              <a:path w="86995" h="1952625">
                <a:moveTo>
                  <a:pt x="69106" y="1177181"/>
                </a:moveTo>
                <a:lnTo>
                  <a:pt x="62474" y="1170549"/>
                </a:lnTo>
                <a:lnTo>
                  <a:pt x="47117" y="1170432"/>
                </a:lnTo>
                <a:lnTo>
                  <a:pt x="41338" y="1176210"/>
                </a:lnTo>
                <a:lnTo>
                  <a:pt x="41021" y="1184148"/>
                </a:lnTo>
                <a:lnTo>
                  <a:pt x="68453" y="1185672"/>
                </a:lnTo>
                <a:lnTo>
                  <a:pt x="69106" y="1177181"/>
                </a:lnTo>
                <a:close/>
              </a:path>
              <a:path w="86995" h="1952625">
                <a:moveTo>
                  <a:pt x="71501" y="1146048"/>
                </a:moveTo>
                <a:lnTo>
                  <a:pt x="42545" y="1146048"/>
                </a:lnTo>
                <a:lnTo>
                  <a:pt x="41338" y="1176210"/>
                </a:lnTo>
                <a:lnTo>
                  <a:pt x="42545" y="1175004"/>
                </a:lnTo>
                <a:lnTo>
                  <a:pt x="42545" y="1155192"/>
                </a:lnTo>
                <a:lnTo>
                  <a:pt x="48641" y="1161288"/>
                </a:lnTo>
                <a:lnTo>
                  <a:pt x="65405" y="1161288"/>
                </a:lnTo>
                <a:lnTo>
                  <a:pt x="70739" y="1155954"/>
                </a:lnTo>
                <a:lnTo>
                  <a:pt x="71501" y="1146048"/>
                </a:lnTo>
                <a:close/>
              </a:path>
              <a:path w="86995" h="1952625">
                <a:moveTo>
                  <a:pt x="42545" y="127101"/>
                </a:moveTo>
                <a:lnTo>
                  <a:pt x="42545" y="124968"/>
                </a:lnTo>
                <a:lnTo>
                  <a:pt x="41359" y="126153"/>
                </a:lnTo>
                <a:lnTo>
                  <a:pt x="42545" y="127101"/>
                </a:lnTo>
                <a:close/>
              </a:path>
              <a:path w="86995" h="1952625">
                <a:moveTo>
                  <a:pt x="42545" y="109728"/>
                </a:moveTo>
                <a:lnTo>
                  <a:pt x="42545" y="108204"/>
                </a:lnTo>
                <a:lnTo>
                  <a:pt x="41698" y="108881"/>
                </a:lnTo>
                <a:lnTo>
                  <a:pt x="42545" y="109728"/>
                </a:lnTo>
                <a:close/>
              </a:path>
              <a:path w="86995" h="1952625">
                <a:moveTo>
                  <a:pt x="42545" y="99060"/>
                </a:moveTo>
                <a:lnTo>
                  <a:pt x="42545" y="92964"/>
                </a:lnTo>
                <a:lnTo>
                  <a:pt x="41935" y="92354"/>
                </a:lnTo>
                <a:lnTo>
                  <a:pt x="42545" y="99060"/>
                </a:lnTo>
                <a:close/>
              </a:path>
              <a:path w="86995" h="1952625">
                <a:moveTo>
                  <a:pt x="47117" y="336804"/>
                </a:moveTo>
                <a:lnTo>
                  <a:pt x="41973" y="331660"/>
                </a:lnTo>
                <a:lnTo>
                  <a:pt x="44069" y="350520"/>
                </a:lnTo>
                <a:lnTo>
                  <a:pt x="44069" y="339852"/>
                </a:lnTo>
                <a:lnTo>
                  <a:pt x="47117" y="336804"/>
                </a:lnTo>
                <a:close/>
              </a:path>
              <a:path w="86995" h="1952625">
                <a:moveTo>
                  <a:pt x="42545" y="1583436"/>
                </a:moveTo>
                <a:lnTo>
                  <a:pt x="42545" y="1577340"/>
                </a:lnTo>
                <a:lnTo>
                  <a:pt x="42047" y="1584058"/>
                </a:lnTo>
                <a:lnTo>
                  <a:pt x="42545" y="1583436"/>
                </a:lnTo>
                <a:close/>
              </a:path>
              <a:path w="86995" h="1952625">
                <a:moveTo>
                  <a:pt x="42849" y="1138123"/>
                </a:moveTo>
                <a:lnTo>
                  <a:pt x="42545" y="1138428"/>
                </a:lnTo>
                <a:lnTo>
                  <a:pt x="42545" y="1146048"/>
                </a:lnTo>
                <a:lnTo>
                  <a:pt x="42849" y="1138123"/>
                </a:lnTo>
                <a:close/>
              </a:path>
              <a:path w="86995" h="1952625">
                <a:moveTo>
                  <a:pt x="71501" y="1146048"/>
                </a:moveTo>
                <a:lnTo>
                  <a:pt x="71501" y="1138428"/>
                </a:lnTo>
                <a:lnTo>
                  <a:pt x="65405" y="1132332"/>
                </a:lnTo>
                <a:lnTo>
                  <a:pt x="48641" y="1132332"/>
                </a:lnTo>
                <a:lnTo>
                  <a:pt x="42849" y="1138123"/>
                </a:lnTo>
                <a:lnTo>
                  <a:pt x="42545" y="1146048"/>
                </a:lnTo>
                <a:lnTo>
                  <a:pt x="71501" y="1146048"/>
                </a:lnTo>
                <a:close/>
              </a:path>
              <a:path w="86995" h="1952625">
                <a:moveTo>
                  <a:pt x="70739" y="1155954"/>
                </a:moveTo>
                <a:lnTo>
                  <a:pt x="65405" y="1161288"/>
                </a:lnTo>
                <a:lnTo>
                  <a:pt x="48641" y="1161288"/>
                </a:lnTo>
                <a:lnTo>
                  <a:pt x="42545" y="1155192"/>
                </a:lnTo>
                <a:lnTo>
                  <a:pt x="42545" y="1175004"/>
                </a:lnTo>
                <a:lnTo>
                  <a:pt x="47117" y="1170432"/>
                </a:lnTo>
                <a:lnTo>
                  <a:pt x="62474" y="1170549"/>
                </a:lnTo>
                <a:lnTo>
                  <a:pt x="69106" y="1177181"/>
                </a:lnTo>
                <a:lnTo>
                  <a:pt x="70739" y="1155954"/>
                </a:lnTo>
                <a:close/>
              </a:path>
              <a:path w="86995" h="1952625">
                <a:moveTo>
                  <a:pt x="73025" y="1107948"/>
                </a:moveTo>
                <a:lnTo>
                  <a:pt x="44069" y="1106424"/>
                </a:lnTo>
                <a:lnTo>
                  <a:pt x="42849" y="1138123"/>
                </a:lnTo>
                <a:lnTo>
                  <a:pt x="44069" y="1136904"/>
                </a:lnTo>
                <a:lnTo>
                  <a:pt x="44069" y="1115568"/>
                </a:lnTo>
                <a:lnTo>
                  <a:pt x="50165" y="1121664"/>
                </a:lnTo>
                <a:lnTo>
                  <a:pt x="66929" y="1121664"/>
                </a:lnTo>
                <a:lnTo>
                  <a:pt x="72707" y="1115885"/>
                </a:lnTo>
                <a:lnTo>
                  <a:pt x="73025" y="1107948"/>
                </a:lnTo>
                <a:close/>
              </a:path>
              <a:path w="86995" h="1952625">
                <a:moveTo>
                  <a:pt x="45593" y="147828"/>
                </a:moveTo>
                <a:lnTo>
                  <a:pt x="45593" y="144780"/>
                </a:lnTo>
                <a:lnTo>
                  <a:pt x="43899" y="146134"/>
                </a:lnTo>
                <a:lnTo>
                  <a:pt x="45593" y="147828"/>
                </a:lnTo>
                <a:close/>
              </a:path>
              <a:path w="86995" h="1952625">
                <a:moveTo>
                  <a:pt x="63881" y="307848"/>
                </a:moveTo>
                <a:lnTo>
                  <a:pt x="47117" y="307848"/>
                </a:lnTo>
                <a:lnTo>
                  <a:pt x="44069" y="310896"/>
                </a:lnTo>
                <a:lnTo>
                  <a:pt x="60833" y="310896"/>
                </a:lnTo>
                <a:lnTo>
                  <a:pt x="63881" y="307848"/>
                </a:lnTo>
                <a:close/>
              </a:path>
              <a:path w="86995" h="1952625">
                <a:moveTo>
                  <a:pt x="73025" y="345948"/>
                </a:moveTo>
                <a:lnTo>
                  <a:pt x="72212" y="339039"/>
                </a:lnTo>
                <a:lnTo>
                  <a:pt x="66929" y="333756"/>
                </a:lnTo>
                <a:lnTo>
                  <a:pt x="63881" y="336804"/>
                </a:lnTo>
                <a:lnTo>
                  <a:pt x="47117" y="336804"/>
                </a:lnTo>
                <a:lnTo>
                  <a:pt x="44069" y="339852"/>
                </a:lnTo>
                <a:lnTo>
                  <a:pt x="44069" y="348996"/>
                </a:lnTo>
                <a:lnTo>
                  <a:pt x="73025" y="345948"/>
                </a:lnTo>
                <a:close/>
              </a:path>
              <a:path w="86995" h="1952625">
                <a:moveTo>
                  <a:pt x="73025" y="345948"/>
                </a:moveTo>
                <a:lnTo>
                  <a:pt x="44069" y="348996"/>
                </a:lnTo>
                <a:lnTo>
                  <a:pt x="44226" y="350495"/>
                </a:lnTo>
                <a:lnTo>
                  <a:pt x="73025" y="345948"/>
                </a:lnTo>
                <a:close/>
              </a:path>
              <a:path w="86995" h="1952625">
                <a:moveTo>
                  <a:pt x="44226" y="350495"/>
                </a:moveTo>
                <a:lnTo>
                  <a:pt x="44069" y="348996"/>
                </a:lnTo>
                <a:lnTo>
                  <a:pt x="44069" y="350520"/>
                </a:lnTo>
                <a:lnTo>
                  <a:pt x="44226" y="350495"/>
                </a:lnTo>
                <a:close/>
              </a:path>
              <a:path w="86995" h="1952625">
                <a:moveTo>
                  <a:pt x="44965" y="357512"/>
                </a:moveTo>
                <a:lnTo>
                  <a:pt x="44226" y="350495"/>
                </a:lnTo>
                <a:lnTo>
                  <a:pt x="44069" y="350520"/>
                </a:lnTo>
                <a:lnTo>
                  <a:pt x="44069" y="356616"/>
                </a:lnTo>
                <a:lnTo>
                  <a:pt x="44965" y="357512"/>
                </a:lnTo>
                <a:close/>
              </a:path>
              <a:path w="86995" h="1952625">
                <a:moveTo>
                  <a:pt x="44386" y="1098486"/>
                </a:moveTo>
                <a:lnTo>
                  <a:pt x="44069" y="1098804"/>
                </a:lnTo>
                <a:lnTo>
                  <a:pt x="44069" y="1106424"/>
                </a:lnTo>
                <a:lnTo>
                  <a:pt x="44386" y="1098486"/>
                </a:lnTo>
                <a:close/>
              </a:path>
              <a:path w="86995" h="1952625">
                <a:moveTo>
                  <a:pt x="73025" y="1107948"/>
                </a:moveTo>
                <a:lnTo>
                  <a:pt x="73025" y="1098804"/>
                </a:lnTo>
                <a:lnTo>
                  <a:pt x="66929" y="1092708"/>
                </a:lnTo>
                <a:lnTo>
                  <a:pt x="50165" y="1092708"/>
                </a:lnTo>
                <a:lnTo>
                  <a:pt x="44386" y="1098486"/>
                </a:lnTo>
                <a:lnTo>
                  <a:pt x="44069" y="1106424"/>
                </a:lnTo>
                <a:lnTo>
                  <a:pt x="73025" y="1107948"/>
                </a:lnTo>
                <a:close/>
              </a:path>
              <a:path w="86995" h="1952625">
                <a:moveTo>
                  <a:pt x="72707" y="1115885"/>
                </a:moveTo>
                <a:lnTo>
                  <a:pt x="66929" y="1121664"/>
                </a:lnTo>
                <a:lnTo>
                  <a:pt x="50165" y="1121664"/>
                </a:lnTo>
                <a:lnTo>
                  <a:pt x="44069" y="1115568"/>
                </a:lnTo>
                <a:lnTo>
                  <a:pt x="44069" y="1136904"/>
                </a:lnTo>
                <a:lnTo>
                  <a:pt x="48641" y="1132332"/>
                </a:lnTo>
                <a:lnTo>
                  <a:pt x="65405" y="1132332"/>
                </a:lnTo>
                <a:lnTo>
                  <a:pt x="71501" y="1138428"/>
                </a:lnTo>
                <a:lnTo>
                  <a:pt x="71501" y="1146048"/>
                </a:lnTo>
                <a:lnTo>
                  <a:pt x="72707" y="1115885"/>
                </a:lnTo>
                <a:close/>
              </a:path>
              <a:path w="86995" h="1952625">
                <a:moveTo>
                  <a:pt x="75176" y="366387"/>
                </a:moveTo>
                <a:lnTo>
                  <a:pt x="73025" y="345948"/>
                </a:lnTo>
                <a:lnTo>
                  <a:pt x="44226" y="350495"/>
                </a:lnTo>
                <a:lnTo>
                  <a:pt x="44965" y="357512"/>
                </a:lnTo>
                <a:lnTo>
                  <a:pt x="50165" y="362712"/>
                </a:lnTo>
                <a:lnTo>
                  <a:pt x="51764" y="362636"/>
                </a:lnTo>
                <a:lnTo>
                  <a:pt x="53213" y="361188"/>
                </a:lnTo>
                <a:lnTo>
                  <a:pt x="68453" y="361188"/>
                </a:lnTo>
                <a:lnTo>
                  <a:pt x="73025" y="356616"/>
                </a:lnTo>
                <a:lnTo>
                  <a:pt x="73025" y="364236"/>
                </a:lnTo>
                <a:lnTo>
                  <a:pt x="75176" y="366387"/>
                </a:lnTo>
                <a:close/>
              </a:path>
              <a:path w="86995" h="1952625">
                <a:moveTo>
                  <a:pt x="74549" y="1069848"/>
                </a:moveTo>
                <a:lnTo>
                  <a:pt x="45593" y="1068324"/>
                </a:lnTo>
                <a:lnTo>
                  <a:pt x="44386" y="1098486"/>
                </a:lnTo>
                <a:lnTo>
                  <a:pt x="45593" y="1097280"/>
                </a:lnTo>
                <a:lnTo>
                  <a:pt x="45593" y="1075944"/>
                </a:lnTo>
                <a:lnTo>
                  <a:pt x="51689" y="1083564"/>
                </a:lnTo>
                <a:lnTo>
                  <a:pt x="68453" y="1083564"/>
                </a:lnTo>
                <a:lnTo>
                  <a:pt x="74292" y="1076264"/>
                </a:lnTo>
                <a:lnTo>
                  <a:pt x="74549" y="1069848"/>
                </a:lnTo>
                <a:close/>
              </a:path>
              <a:path w="86995" h="1952625">
                <a:moveTo>
                  <a:pt x="45593" y="135636"/>
                </a:moveTo>
                <a:lnTo>
                  <a:pt x="45593" y="129540"/>
                </a:lnTo>
                <a:lnTo>
                  <a:pt x="44523" y="128684"/>
                </a:lnTo>
                <a:lnTo>
                  <a:pt x="45593" y="135636"/>
                </a:lnTo>
                <a:close/>
              </a:path>
              <a:path w="86995" h="1952625">
                <a:moveTo>
                  <a:pt x="51689" y="362712"/>
                </a:moveTo>
                <a:lnTo>
                  <a:pt x="50165" y="362712"/>
                </a:lnTo>
                <a:lnTo>
                  <a:pt x="44965" y="357512"/>
                </a:lnTo>
                <a:lnTo>
                  <a:pt x="47117" y="377952"/>
                </a:lnTo>
                <a:lnTo>
                  <a:pt x="47117" y="367284"/>
                </a:lnTo>
                <a:lnTo>
                  <a:pt x="51689" y="362712"/>
                </a:lnTo>
                <a:close/>
              </a:path>
              <a:path w="86995" h="1952625">
                <a:moveTo>
                  <a:pt x="45593" y="1542288"/>
                </a:moveTo>
                <a:lnTo>
                  <a:pt x="45593" y="1534668"/>
                </a:lnTo>
                <a:lnTo>
                  <a:pt x="45006" y="1542874"/>
                </a:lnTo>
                <a:lnTo>
                  <a:pt x="45593" y="1542288"/>
                </a:lnTo>
                <a:close/>
              </a:path>
              <a:path w="86995" h="1952625">
                <a:moveTo>
                  <a:pt x="45897" y="1060399"/>
                </a:moveTo>
                <a:lnTo>
                  <a:pt x="45593" y="1060704"/>
                </a:lnTo>
                <a:lnTo>
                  <a:pt x="45593" y="1068324"/>
                </a:lnTo>
                <a:lnTo>
                  <a:pt x="45897" y="1060399"/>
                </a:lnTo>
                <a:close/>
              </a:path>
              <a:path w="86995" h="1952625">
                <a:moveTo>
                  <a:pt x="74549" y="1069848"/>
                </a:moveTo>
                <a:lnTo>
                  <a:pt x="74549" y="1060704"/>
                </a:lnTo>
                <a:lnTo>
                  <a:pt x="68453" y="1054608"/>
                </a:lnTo>
                <a:lnTo>
                  <a:pt x="51689" y="1054608"/>
                </a:lnTo>
                <a:lnTo>
                  <a:pt x="45897" y="1060399"/>
                </a:lnTo>
                <a:lnTo>
                  <a:pt x="45593" y="1068324"/>
                </a:lnTo>
                <a:lnTo>
                  <a:pt x="74549" y="1069848"/>
                </a:lnTo>
                <a:close/>
              </a:path>
              <a:path w="86995" h="1952625">
                <a:moveTo>
                  <a:pt x="74292" y="1076264"/>
                </a:moveTo>
                <a:lnTo>
                  <a:pt x="68453" y="1083564"/>
                </a:lnTo>
                <a:lnTo>
                  <a:pt x="51689" y="1083564"/>
                </a:lnTo>
                <a:lnTo>
                  <a:pt x="45593" y="1075944"/>
                </a:lnTo>
                <a:lnTo>
                  <a:pt x="45593" y="1097280"/>
                </a:lnTo>
                <a:lnTo>
                  <a:pt x="50165" y="1092708"/>
                </a:lnTo>
                <a:lnTo>
                  <a:pt x="66929" y="1092708"/>
                </a:lnTo>
                <a:lnTo>
                  <a:pt x="73025" y="1098804"/>
                </a:lnTo>
                <a:lnTo>
                  <a:pt x="73025" y="1107948"/>
                </a:lnTo>
                <a:lnTo>
                  <a:pt x="74292" y="1076264"/>
                </a:lnTo>
                <a:close/>
              </a:path>
              <a:path w="86995" h="1952625">
                <a:moveTo>
                  <a:pt x="47117" y="167640"/>
                </a:moveTo>
                <a:lnTo>
                  <a:pt x="47117" y="164592"/>
                </a:lnTo>
                <a:lnTo>
                  <a:pt x="45762" y="166285"/>
                </a:lnTo>
                <a:lnTo>
                  <a:pt x="47117" y="167640"/>
                </a:lnTo>
                <a:close/>
              </a:path>
              <a:path w="86995" h="1952625">
                <a:moveTo>
                  <a:pt x="76073" y="1030224"/>
                </a:moveTo>
                <a:lnTo>
                  <a:pt x="47117" y="1028700"/>
                </a:lnTo>
                <a:lnTo>
                  <a:pt x="45897" y="1060399"/>
                </a:lnTo>
                <a:lnTo>
                  <a:pt x="47117" y="1059180"/>
                </a:lnTo>
                <a:lnTo>
                  <a:pt x="47117" y="1037844"/>
                </a:lnTo>
                <a:lnTo>
                  <a:pt x="53213" y="1043940"/>
                </a:lnTo>
                <a:lnTo>
                  <a:pt x="69977" y="1043940"/>
                </a:lnTo>
                <a:lnTo>
                  <a:pt x="75768" y="1038148"/>
                </a:lnTo>
                <a:lnTo>
                  <a:pt x="76073" y="1030224"/>
                </a:lnTo>
                <a:close/>
              </a:path>
              <a:path w="86995" h="1952625">
                <a:moveTo>
                  <a:pt x="47117" y="155448"/>
                </a:moveTo>
                <a:lnTo>
                  <a:pt x="47117" y="149352"/>
                </a:lnTo>
                <a:lnTo>
                  <a:pt x="46609" y="148844"/>
                </a:lnTo>
                <a:lnTo>
                  <a:pt x="47117" y="155448"/>
                </a:lnTo>
                <a:close/>
              </a:path>
              <a:path w="86995" h="1952625">
                <a:moveTo>
                  <a:pt x="66929" y="333756"/>
                </a:moveTo>
                <a:lnTo>
                  <a:pt x="50165" y="333756"/>
                </a:lnTo>
                <a:lnTo>
                  <a:pt x="47117" y="336804"/>
                </a:lnTo>
                <a:lnTo>
                  <a:pt x="63881" y="336804"/>
                </a:lnTo>
                <a:lnTo>
                  <a:pt x="66929" y="333756"/>
                </a:lnTo>
                <a:close/>
              </a:path>
              <a:path w="86995" h="1952625">
                <a:moveTo>
                  <a:pt x="76073" y="374904"/>
                </a:moveTo>
                <a:lnTo>
                  <a:pt x="75176" y="366387"/>
                </a:lnTo>
                <a:lnTo>
                  <a:pt x="69977" y="361188"/>
                </a:lnTo>
                <a:lnTo>
                  <a:pt x="68453" y="361188"/>
                </a:lnTo>
                <a:lnTo>
                  <a:pt x="66929" y="362712"/>
                </a:lnTo>
                <a:lnTo>
                  <a:pt x="51689" y="362712"/>
                </a:lnTo>
                <a:lnTo>
                  <a:pt x="47117" y="367284"/>
                </a:lnTo>
                <a:lnTo>
                  <a:pt x="47117" y="376428"/>
                </a:lnTo>
                <a:lnTo>
                  <a:pt x="76073" y="374904"/>
                </a:lnTo>
                <a:close/>
              </a:path>
              <a:path w="86995" h="1952625">
                <a:moveTo>
                  <a:pt x="76073" y="374904"/>
                </a:moveTo>
                <a:lnTo>
                  <a:pt x="47117" y="376428"/>
                </a:lnTo>
                <a:lnTo>
                  <a:pt x="47284" y="377934"/>
                </a:lnTo>
                <a:lnTo>
                  <a:pt x="76073" y="374904"/>
                </a:lnTo>
                <a:close/>
              </a:path>
              <a:path w="86995" h="1952625">
                <a:moveTo>
                  <a:pt x="47284" y="377934"/>
                </a:moveTo>
                <a:lnTo>
                  <a:pt x="47117" y="376428"/>
                </a:lnTo>
                <a:lnTo>
                  <a:pt x="47117" y="377952"/>
                </a:lnTo>
                <a:lnTo>
                  <a:pt x="47284" y="377934"/>
                </a:lnTo>
                <a:close/>
              </a:path>
              <a:path w="86995" h="1952625">
                <a:moveTo>
                  <a:pt x="48069" y="385000"/>
                </a:moveTo>
                <a:lnTo>
                  <a:pt x="47284" y="377934"/>
                </a:lnTo>
                <a:lnTo>
                  <a:pt x="47117" y="377952"/>
                </a:lnTo>
                <a:lnTo>
                  <a:pt x="47117" y="384048"/>
                </a:lnTo>
                <a:lnTo>
                  <a:pt x="48069" y="385000"/>
                </a:lnTo>
                <a:close/>
              </a:path>
              <a:path w="86995" h="1952625">
                <a:moveTo>
                  <a:pt x="47434" y="1020762"/>
                </a:moveTo>
                <a:lnTo>
                  <a:pt x="47117" y="1021080"/>
                </a:lnTo>
                <a:lnTo>
                  <a:pt x="47117" y="1028700"/>
                </a:lnTo>
                <a:lnTo>
                  <a:pt x="47434" y="1020762"/>
                </a:lnTo>
                <a:close/>
              </a:path>
              <a:path w="86995" h="1952625">
                <a:moveTo>
                  <a:pt x="76073" y="1030224"/>
                </a:moveTo>
                <a:lnTo>
                  <a:pt x="76073" y="1021080"/>
                </a:lnTo>
                <a:lnTo>
                  <a:pt x="69977" y="1014984"/>
                </a:lnTo>
                <a:lnTo>
                  <a:pt x="53213" y="1014984"/>
                </a:lnTo>
                <a:lnTo>
                  <a:pt x="47434" y="1020762"/>
                </a:lnTo>
                <a:lnTo>
                  <a:pt x="47117" y="1028700"/>
                </a:lnTo>
                <a:lnTo>
                  <a:pt x="76073" y="1030224"/>
                </a:lnTo>
                <a:close/>
              </a:path>
              <a:path w="86995" h="1952625">
                <a:moveTo>
                  <a:pt x="75768" y="1038148"/>
                </a:moveTo>
                <a:lnTo>
                  <a:pt x="69977" y="1043940"/>
                </a:lnTo>
                <a:lnTo>
                  <a:pt x="53213" y="1043940"/>
                </a:lnTo>
                <a:lnTo>
                  <a:pt x="47117" y="1037844"/>
                </a:lnTo>
                <a:lnTo>
                  <a:pt x="47117" y="1059180"/>
                </a:lnTo>
                <a:lnTo>
                  <a:pt x="51689" y="1054608"/>
                </a:lnTo>
                <a:lnTo>
                  <a:pt x="68453" y="1054608"/>
                </a:lnTo>
                <a:lnTo>
                  <a:pt x="74549" y="1060704"/>
                </a:lnTo>
                <a:lnTo>
                  <a:pt x="74549" y="1069848"/>
                </a:lnTo>
                <a:lnTo>
                  <a:pt x="75768" y="1038148"/>
                </a:lnTo>
                <a:close/>
              </a:path>
              <a:path w="86995" h="1952625">
                <a:moveTo>
                  <a:pt x="78168" y="393763"/>
                </a:moveTo>
                <a:lnTo>
                  <a:pt x="76073" y="374904"/>
                </a:lnTo>
                <a:lnTo>
                  <a:pt x="47284" y="377934"/>
                </a:lnTo>
                <a:lnTo>
                  <a:pt x="48069" y="385000"/>
                </a:lnTo>
                <a:lnTo>
                  <a:pt x="53213" y="390144"/>
                </a:lnTo>
                <a:lnTo>
                  <a:pt x="54737" y="390144"/>
                </a:lnTo>
                <a:lnTo>
                  <a:pt x="56261" y="388620"/>
                </a:lnTo>
                <a:lnTo>
                  <a:pt x="71501" y="388620"/>
                </a:lnTo>
                <a:lnTo>
                  <a:pt x="76073" y="384048"/>
                </a:lnTo>
                <a:lnTo>
                  <a:pt x="76073" y="391668"/>
                </a:lnTo>
                <a:lnTo>
                  <a:pt x="78168" y="393763"/>
                </a:lnTo>
                <a:close/>
              </a:path>
              <a:path w="86995" h="1952625">
                <a:moveTo>
                  <a:pt x="77597" y="992124"/>
                </a:moveTo>
                <a:lnTo>
                  <a:pt x="48641" y="990600"/>
                </a:lnTo>
                <a:lnTo>
                  <a:pt x="47434" y="1020762"/>
                </a:lnTo>
                <a:lnTo>
                  <a:pt x="48641" y="1019556"/>
                </a:lnTo>
                <a:lnTo>
                  <a:pt x="48641" y="999744"/>
                </a:lnTo>
                <a:lnTo>
                  <a:pt x="54737" y="1005840"/>
                </a:lnTo>
                <a:lnTo>
                  <a:pt x="71501" y="1005840"/>
                </a:lnTo>
                <a:lnTo>
                  <a:pt x="77279" y="1000061"/>
                </a:lnTo>
                <a:lnTo>
                  <a:pt x="77597" y="992124"/>
                </a:lnTo>
                <a:close/>
              </a:path>
              <a:path w="86995" h="1952625">
                <a:moveTo>
                  <a:pt x="48641" y="1502664"/>
                </a:moveTo>
                <a:lnTo>
                  <a:pt x="48641" y="1495044"/>
                </a:lnTo>
                <a:lnTo>
                  <a:pt x="48006" y="1503299"/>
                </a:lnTo>
                <a:lnTo>
                  <a:pt x="48641" y="1502664"/>
                </a:lnTo>
                <a:close/>
              </a:path>
              <a:path w="86995" h="1952625">
                <a:moveTo>
                  <a:pt x="54737" y="390144"/>
                </a:moveTo>
                <a:lnTo>
                  <a:pt x="53213" y="390144"/>
                </a:lnTo>
                <a:lnTo>
                  <a:pt x="48069" y="385000"/>
                </a:lnTo>
                <a:lnTo>
                  <a:pt x="50165" y="403860"/>
                </a:lnTo>
                <a:lnTo>
                  <a:pt x="50165" y="394716"/>
                </a:lnTo>
                <a:lnTo>
                  <a:pt x="54737" y="390144"/>
                </a:lnTo>
                <a:close/>
              </a:path>
              <a:path w="86995" h="1952625">
                <a:moveTo>
                  <a:pt x="50165" y="189585"/>
                </a:moveTo>
                <a:lnTo>
                  <a:pt x="50165" y="185928"/>
                </a:lnTo>
                <a:lnTo>
                  <a:pt x="48380" y="188158"/>
                </a:lnTo>
                <a:lnTo>
                  <a:pt x="50165" y="189585"/>
                </a:lnTo>
                <a:close/>
              </a:path>
              <a:path w="86995" h="1952625">
                <a:moveTo>
                  <a:pt x="48945" y="982675"/>
                </a:moveTo>
                <a:lnTo>
                  <a:pt x="48641" y="982980"/>
                </a:lnTo>
                <a:lnTo>
                  <a:pt x="48641" y="990600"/>
                </a:lnTo>
                <a:lnTo>
                  <a:pt x="48945" y="982675"/>
                </a:lnTo>
                <a:close/>
              </a:path>
              <a:path w="86995" h="1952625">
                <a:moveTo>
                  <a:pt x="77597" y="992124"/>
                </a:moveTo>
                <a:lnTo>
                  <a:pt x="77597" y="982980"/>
                </a:lnTo>
                <a:lnTo>
                  <a:pt x="71501" y="976884"/>
                </a:lnTo>
                <a:lnTo>
                  <a:pt x="54737" y="976884"/>
                </a:lnTo>
                <a:lnTo>
                  <a:pt x="48945" y="982675"/>
                </a:lnTo>
                <a:lnTo>
                  <a:pt x="48641" y="990600"/>
                </a:lnTo>
                <a:lnTo>
                  <a:pt x="77597" y="992124"/>
                </a:lnTo>
                <a:close/>
              </a:path>
              <a:path w="86995" h="1952625">
                <a:moveTo>
                  <a:pt x="77279" y="1000061"/>
                </a:moveTo>
                <a:lnTo>
                  <a:pt x="71501" y="1005840"/>
                </a:lnTo>
                <a:lnTo>
                  <a:pt x="54737" y="1005840"/>
                </a:lnTo>
                <a:lnTo>
                  <a:pt x="48641" y="999744"/>
                </a:lnTo>
                <a:lnTo>
                  <a:pt x="48641" y="1019556"/>
                </a:lnTo>
                <a:lnTo>
                  <a:pt x="53213" y="1014984"/>
                </a:lnTo>
                <a:lnTo>
                  <a:pt x="69977" y="1014984"/>
                </a:lnTo>
                <a:lnTo>
                  <a:pt x="76073" y="1021080"/>
                </a:lnTo>
                <a:lnTo>
                  <a:pt x="76073" y="1030224"/>
                </a:lnTo>
                <a:lnTo>
                  <a:pt x="77279" y="1000061"/>
                </a:lnTo>
                <a:close/>
              </a:path>
              <a:path w="86995" h="1952625">
                <a:moveTo>
                  <a:pt x="79121" y="952500"/>
                </a:moveTo>
                <a:lnTo>
                  <a:pt x="50165" y="950976"/>
                </a:lnTo>
                <a:lnTo>
                  <a:pt x="48945" y="982675"/>
                </a:lnTo>
                <a:lnTo>
                  <a:pt x="50165" y="981456"/>
                </a:lnTo>
                <a:lnTo>
                  <a:pt x="50165" y="952500"/>
                </a:lnTo>
                <a:lnTo>
                  <a:pt x="79121" y="952500"/>
                </a:lnTo>
                <a:close/>
              </a:path>
              <a:path w="86995" h="1952625">
                <a:moveTo>
                  <a:pt x="50165" y="176784"/>
                </a:moveTo>
                <a:lnTo>
                  <a:pt x="50165" y="170688"/>
                </a:lnTo>
                <a:lnTo>
                  <a:pt x="49149" y="169672"/>
                </a:lnTo>
                <a:lnTo>
                  <a:pt x="50165" y="176784"/>
                </a:lnTo>
                <a:close/>
              </a:path>
              <a:path w="86995" h="1952625">
                <a:moveTo>
                  <a:pt x="79121" y="402336"/>
                </a:moveTo>
                <a:lnTo>
                  <a:pt x="78168" y="393763"/>
                </a:lnTo>
                <a:lnTo>
                  <a:pt x="73025" y="388620"/>
                </a:lnTo>
                <a:lnTo>
                  <a:pt x="71501" y="388620"/>
                </a:lnTo>
                <a:lnTo>
                  <a:pt x="69977" y="390144"/>
                </a:lnTo>
                <a:lnTo>
                  <a:pt x="54737" y="390144"/>
                </a:lnTo>
                <a:lnTo>
                  <a:pt x="50165" y="394716"/>
                </a:lnTo>
                <a:lnTo>
                  <a:pt x="50165" y="403860"/>
                </a:lnTo>
                <a:lnTo>
                  <a:pt x="79121" y="402336"/>
                </a:lnTo>
                <a:close/>
              </a:path>
              <a:path w="86995" h="1952625">
                <a:moveTo>
                  <a:pt x="80196" y="421699"/>
                </a:moveTo>
                <a:lnTo>
                  <a:pt x="79121" y="402336"/>
                </a:lnTo>
                <a:lnTo>
                  <a:pt x="50165" y="403860"/>
                </a:lnTo>
                <a:lnTo>
                  <a:pt x="50588" y="411903"/>
                </a:lnTo>
                <a:lnTo>
                  <a:pt x="56261" y="417576"/>
                </a:lnTo>
                <a:lnTo>
                  <a:pt x="57785" y="417576"/>
                </a:lnTo>
                <a:lnTo>
                  <a:pt x="59309" y="416052"/>
                </a:lnTo>
                <a:lnTo>
                  <a:pt x="74549" y="416052"/>
                </a:lnTo>
                <a:lnTo>
                  <a:pt x="79121" y="411480"/>
                </a:lnTo>
                <a:lnTo>
                  <a:pt x="79121" y="420624"/>
                </a:lnTo>
                <a:lnTo>
                  <a:pt x="80196" y="421699"/>
                </a:lnTo>
                <a:close/>
              </a:path>
              <a:path w="86995" h="1952625">
                <a:moveTo>
                  <a:pt x="50588" y="411903"/>
                </a:moveTo>
                <a:lnTo>
                  <a:pt x="50165" y="403860"/>
                </a:lnTo>
                <a:lnTo>
                  <a:pt x="50165" y="411480"/>
                </a:lnTo>
                <a:lnTo>
                  <a:pt x="50588" y="411903"/>
                </a:lnTo>
                <a:close/>
              </a:path>
              <a:path w="86995" h="1952625">
                <a:moveTo>
                  <a:pt x="50442" y="906502"/>
                </a:moveTo>
                <a:lnTo>
                  <a:pt x="50165" y="906780"/>
                </a:lnTo>
                <a:lnTo>
                  <a:pt x="50165" y="912876"/>
                </a:lnTo>
                <a:lnTo>
                  <a:pt x="50442" y="906502"/>
                </a:lnTo>
                <a:close/>
              </a:path>
              <a:path w="86995" h="1952625">
                <a:moveTo>
                  <a:pt x="80645" y="914400"/>
                </a:moveTo>
                <a:lnTo>
                  <a:pt x="80645" y="906780"/>
                </a:lnTo>
                <a:lnTo>
                  <a:pt x="73025" y="899160"/>
                </a:lnTo>
                <a:lnTo>
                  <a:pt x="57785" y="899160"/>
                </a:lnTo>
                <a:lnTo>
                  <a:pt x="50442" y="906502"/>
                </a:lnTo>
                <a:lnTo>
                  <a:pt x="50165" y="912876"/>
                </a:lnTo>
                <a:lnTo>
                  <a:pt x="65405" y="914400"/>
                </a:lnTo>
                <a:lnTo>
                  <a:pt x="80645" y="914400"/>
                </a:lnTo>
                <a:close/>
              </a:path>
              <a:path w="86995" h="1952625">
                <a:moveTo>
                  <a:pt x="65405" y="914400"/>
                </a:moveTo>
                <a:lnTo>
                  <a:pt x="50165" y="912876"/>
                </a:lnTo>
                <a:lnTo>
                  <a:pt x="50165" y="914400"/>
                </a:lnTo>
                <a:lnTo>
                  <a:pt x="65405" y="914400"/>
                </a:lnTo>
                <a:close/>
              </a:path>
              <a:path w="86995" h="1952625">
                <a:moveTo>
                  <a:pt x="80584" y="915917"/>
                </a:moveTo>
                <a:lnTo>
                  <a:pt x="66398" y="914499"/>
                </a:lnTo>
                <a:lnTo>
                  <a:pt x="50165" y="914400"/>
                </a:lnTo>
                <a:lnTo>
                  <a:pt x="50165" y="922020"/>
                </a:lnTo>
                <a:lnTo>
                  <a:pt x="57785" y="929640"/>
                </a:lnTo>
                <a:lnTo>
                  <a:pt x="73025" y="929640"/>
                </a:lnTo>
                <a:lnTo>
                  <a:pt x="80327" y="922337"/>
                </a:lnTo>
                <a:lnTo>
                  <a:pt x="80584" y="915917"/>
                </a:lnTo>
                <a:close/>
              </a:path>
              <a:path w="86995" h="1952625">
                <a:moveTo>
                  <a:pt x="80327" y="922337"/>
                </a:moveTo>
                <a:lnTo>
                  <a:pt x="73025" y="929640"/>
                </a:lnTo>
                <a:lnTo>
                  <a:pt x="57785" y="929640"/>
                </a:lnTo>
                <a:lnTo>
                  <a:pt x="50165" y="922020"/>
                </a:lnTo>
                <a:lnTo>
                  <a:pt x="50165" y="944880"/>
                </a:lnTo>
                <a:lnTo>
                  <a:pt x="56261" y="937260"/>
                </a:lnTo>
                <a:lnTo>
                  <a:pt x="73025" y="937260"/>
                </a:lnTo>
                <a:lnTo>
                  <a:pt x="79121" y="944880"/>
                </a:lnTo>
                <a:lnTo>
                  <a:pt x="79121" y="952500"/>
                </a:lnTo>
                <a:lnTo>
                  <a:pt x="80327" y="922337"/>
                </a:lnTo>
                <a:close/>
              </a:path>
              <a:path w="86995" h="1952625">
                <a:moveTo>
                  <a:pt x="79121" y="952500"/>
                </a:moveTo>
                <a:lnTo>
                  <a:pt x="79121" y="944880"/>
                </a:lnTo>
                <a:lnTo>
                  <a:pt x="73025" y="937260"/>
                </a:lnTo>
                <a:lnTo>
                  <a:pt x="56261" y="937260"/>
                </a:lnTo>
                <a:lnTo>
                  <a:pt x="50165" y="944880"/>
                </a:lnTo>
                <a:lnTo>
                  <a:pt x="50165" y="950976"/>
                </a:lnTo>
                <a:lnTo>
                  <a:pt x="79121" y="952500"/>
                </a:lnTo>
                <a:close/>
              </a:path>
              <a:path w="86995" h="1952625">
                <a:moveTo>
                  <a:pt x="79121" y="952500"/>
                </a:moveTo>
                <a:lnTo>
                  <a:pt x="50165" y="952500"/>
                </a:lnTo>
                <a:lnTo>
                  <a:pt x="50165" y="960120"/>
                </a:lnTo>
                <a:lnTo>
                  <a:pt x="56261" y="967740"/>
                </a:lnTo>
                <a:lnTo>
                  <a:pt x="73025" y="967740"/>
                </a:lnTo>
                <a:lnTo>
                  <a:pt x="78813" y="960504"/>
                </a:lnTo>
                <a:lnTo>
                  <a:pt x="79121" y="952500"/>
                </a:lnTo>
                <a:close/>
              </a:path>
              <a:path w="86995" h="1952625">
                <a:moveTo>
                  <a:pt x="78813" y="960504"/>
                </a:moveTo>
                <a:lnTo>
                  <a:pt x="73025" y="967740"/>
                </a:lnTo>
                <a:lnTo>
                  <a:pt x="56261" y="967740"/>
                </a:lnTo>
                <a:lnTo>
                  <a:pt x="50165" y="960120"/>
                </a:lnTo>
                <a:lnTo>
                  <a:pt x="50165" y="981456"/>
                </a:lnTo>
                <a:lnTo>
                  <a:pt x="54737" y="976884"/>
                </a:lnTo>
                <a:lnTo>
                  <a:pt x="71501" y="976884"/>
                </a:lnTo>
                <a:lnTo>
                  <a:pt x="77597" y="982980"/>
                </a:lnTo>
                <a:lnTo>
                  <a:pt x="77597" y="992124"/>
                </a:lnTo>
                <a:lnTo>
                  <a:pt x="78813" y="960504"/>
                </a:lnTo>
                <a:close/>
              </a:path>
              <a:path w="86995" h="1952625">
                <a:moveTo>
                  <a:pt x="82169" y="877824"/>
                </a:moveTo>
                <a:lnTo>
                  <a:pt x="51689" y="877824"/>
                </a:lnTo>
                <a:lnTo>
                  <a:pt x="50442" y="906502"/>
                </a:lnTo>
                <a:lnTo>
                  <a:pt x="51689" y="905256"/>
                </a:lnTo>
                <a:lnTo>
                  <a:pt x="51689" y="885444"/>
                </a:lnTo>
                <a:lnTo>
                  <a:pt x="59309" y="893064"/>
                </a:lnTo>
                <a:lnTo>
                  <a:pt x="74549" y="893064"/>
                </a:lnTo>
                <a:lnTo>
                  <a:pt x="81851" y="885761"/>
                </a:lnTo>
                <a:lnTo>
                  <a:pt x="82169" y="877824"/>
                </a:lnTo>
                <a:close/>
              </a:path>
              <a:path w="86995" h="1952625">
                <a:moveTo>
                  <a:pt x="57785" y="417576"/>
                </a:moveTo>
                <a:lnTo>
                  <a:pt x="56261" y="417576"/>
                </a:lnTo>
                <a:lnTo>
                  <a:pt x="50588" y="411903"/>
                </a:lnTo>
                <a:lnTo>
                  <a:pt x="51689" y="432816"/>
                </a:lnTo>
                <a:lnTo>
                  <a:pt x="51689" y="423672"/>
                </a:lnTo>
                <a:lnTo>
                  <a:pt x="57785" y="417576"/>
                </a:lnTo>
                <a:close/>
              </a:path>
              <a:path w="86995" h="1952625">
                <a:moveTo>
                  <a:pt x="53213" y="211836"/>
                </a:moveTo>
                <a:lnTo>
                  <a:pt x="53213" y="207264"/>
                </a:lnTo>
                <a:lnTo>
                  <a:pt x="50927" y="209550"/>
                </a:lnTo>
                <a:lnTo>
                  <a:pt x="53213" y="211836"/>
                </a:lnTo>
                <a:close/>
              </a:path>
              <a:path w="86995" h="1952625">
                <a:moveTo>
                  <a:pt x="53213" y="205740"/>
                </a:moveTo>
                <a:lnTo>
                  <a:pt x="53213" y="192024"/>
                </a:lnTo>
                <a:lnTo>
                  <a:pt x="51134" y="190361"/>
                </a:lnTo>
                <a:lnTo>
                  <a:pt x="51689" y="198120"/>
                </a:lnTo>
                <a:lnTo>
                  <a:pt x="53213" y="205740"/>
                </a:lnTo>
                <a:close/>
              </a:path>
              <a:path w="86995" h="1952625">
                <a:moveTo>
                  <a:pt x="51689" y="1461516"/>
                </a:moveTo>
                <a:lnTo>
                  <a:pt x="51689" y="1455420"/>
                </a:lnTo>
                <a:lnTo>
                  <a:pt x="51181" y="1462024"/>
                </a:lnTo>
                <a:lnTo>
                  <a:pt x="51689" y="1461516"/>
                </a:lnTo>
                <a:close/>
              </a:path>
              <a:path w="86995" h="1952625">
                <a:moveTo>
                  <a:pt x="68453" y="361188"/>
                </a:moveTo>
                <a:lnTo>
                  <a:pt x="53213" y="361188"/>
                </a:lnTo>
                <a:lnTo>
                  <a:pt x="51689" y="362712"/>
                </a:lnTo>
                <a:lnTo>
                  <a:pt x="66929" y="362712"/>
                </a:lnTo>
                <a:lnTo>
                  <a:pt x="68453" y="361188"/>
                </a:lnTo>
                <a:close/>
              </a:path>
              <a:path w="86995" h="1952625">
                <a:moveTo>
                  <a:pt x="80645" y="429768"/>
                </a:moveTo>
                <a:lnTo>
                  <a:pt x="80196" y="421699"/>
                </a:lnTo>
                <a:lnTo>
                  <a:pt x="74549" y="416052"/>
                </a:lnTo>
                <a:lnTo>
                  <a:pt x="73025" y="417576"/>
                </a:lnTo>
                <a:lnTo>
                  <a:pt x="57785" y="417576"/>
                </a:lnTo>
                <a:lnTo>
                  <a:pt x="51689" y="423672"/>
                </a:lnTo>
                <a:lnTo>
                  <a:pt x="51689" y="431292"/>
                </a:lnTo>
                <a:lnTo>
                  <a:pt x="66929" y="431211"/>
                </a:lnTo>
                <a:lnTo>
                  <a:pt x="80645" y="429768"/>
                </a:lnTo>
                <a:close/>
              </a:path>
              <a:path w="86995" h="1952625">
                <a:moveTo>
                  <a:pt x="66167" y="431292"/>
                </a:moveTo>
                <a:lnTo>
                  <a:pt x="51689" y="431292"/>
                </a:lnTo>
                <a:lnTo>
                  <a:pt x="51764" y="432808"/>
                </a:lnTo>
                <a:lnTo>
                  <a:pt x="66167" y="431292"/>
                </a:lnTo>
                <a:close/>
              </a:path>
              <a:path w="86995" h="1952625">
                <a:moveTo>
                  <a:pt x="51764" y="432808"/>
                </a:moveTo>
                <a:lnTo>
                  <a:pt x="51689" y="431292"/>
                </a:lnTo>
                <a:lnTo>
                  <a:pt x="51689" y="432816"/>
                </a:lnTo>
                <a:close/>
              </a:path>
              <a:path w="86995" h="1952625">
                <a:moveTo>
                  <a:pt x="52090" y="439313"/>
                </a:moveTo>
                <a:lnTo>
                  <a:pt x="51764" y="432808"/>
                </a:lnTo>
                <a:lnTo>
                  <a:pt x="51689" y="438912"/>
                </a:lnTo>
                <a:lnTo>
                  <a:pt x="52090" y="439313"/>
                </a:lnTo>
                <a:close/>
              </a:path>
              <a:path w="86995" h="1952625">
                <a:moveTo>
                  <a:pt x="52035" y="869857"/>
                </a:moveTo>
                <a:lnTo>
                  <a:pt x="51689" y="870204"/>
                </a:lnTo>
                <a:lnTo>
                  <a:pt x="51689" y="877824"/>
                </a:lnTo>
                <a:lnTo>
                  <a:pt x="52035" y="869857"/>
                </a:lnTo>
                <a:close/>
              </a:path>
              <a:path w="86995" h="1952625">
                <a:moveTo>
                  <a:pt x="82169" y="877824"/>
                </a:moveTo>
                <a:lnTo>
                  <a:pt x="82169" y="870204"/>
                </a:lnTo>
                <a:lnTo>
                  <a:pt x="74549" y="862584"/>
                </a:lnTo>
                <a:lnTo>
                  <a:pt x="59309" y="862584"/>
                </a:lnTo>
                <a:lnTo>
                  <a:pt x="52035" y="869857"/>
                </a:lnTo>
                <a:lnTo>
                  <a:pt x="51689" y="877824"/>
                </a:lnTo>
                <a:lnTo>
                  <a:pt x="82169" y="877824"/>
                </a:lnTo>
                <a:close/>
              </a:path>
              <a:path w="86995" h="1952625">
                <a:moveTo>
                  <a:pt x="81851" y="885761"/>
                </a:moveTo>
                <a:lnTo>
                  <a:pt x="74549" y="893064"/>
                </a:lnTo>
                <a:lnTo>
                  <a:pt x="59309" y="893064"/>
                </a:lnTo>
                <a:lnTo>
                  <a:pt x="51689" y="885444"/>
                </a:lnTo>
                <a:lnTo>
                  <a:pt x="51689" y="905256"/>
                </a:lnTo>
                <a:lnTo>
                  <a:pt x="57785" y="899160"/>
                </a:lnTo>
                <a:lnTo>
                  <a:pt x="73025" y="899160"/>
                </a:lnTo>
                <a:lnTo>
                  <a:pt x="80645" y="906780"/>
                </a:lnTo>
                <a:lnTo>
                  <a:pt x="80645" y="915924"/>
                </a:lnTo>
                <a:lnTo>
                  <a:pt x="81851" y="885761"/>
                </a:lnTo>
                <a:close/>
              </a:path>
              <a:path w="86995" h="1952625">
                <a:moveTo>
                  <a:pt x="82169" y="438912"/>
                </a:moveTo>
                <a:lnTo>
                  <a:pt x="82169" y="431292"/>
                </a:lnTo>
                <a:lnTo>
                  <a:pt x="65405" y="431372"/>
                </a:lnTo>
                <a:lnTo>
                  <a:pt x="51764" y="432808"/>
                </a:lnTo>
                <a:lnTo>
                  <a:pt x="52090" y="439313"/>
                </a:lnTo>
                <a:lnTo>
                  <a:pt x="59309" y="446532"/>
                </a:lnTo>
                <a:lnTo>
                  <a:pt x="74549" y="446532"/>
                </a:lnTo>
                <a:lnTo>
                  <a:pt x="82169" y="438912"/>
                </a:lnTo>
                <a:close/>
              </a:path>
              <a:path w="86995" h="1952625">
                <a:moveTo>
                  <a:pt x="82169" y="851916"/>
                </a:moveTo>
                <a:lnTo>
                  <a:pt x="82169" y="844296"/>
                </a:lnTo>
                <a:lnTo>
                  <a:pt x="53213" y="842772"/>
                </a:lnTo>
                <a:lnTo>
                  <a:pt x="52035" y="869857"/>
                </a:lnTo>
                <a:lnTo>
                  <a:pt x="53213" y="868680"/>
                </a:lnTo>
                <a:lnTo>
                  <a:pt x="53213" y="851916"/>
                </a:lnTo>
                <a:lnTo>
                  <a:pt x="59309" y="858012"/>
                </a:lnTo>
                <a:lnTo>
                  <a:pt x="76073" y="858012"/>
                </a:lnTo>
                <a:lnTo>
                  <a:pt x="82169" y="851916"/>
                </a:lnTo>
                <a:close/>
              </a:path>
              <a:path w="86995" h="1952625">
                <a:moveTo>
                  <a:pt x="59309" y="446532"/>
                </a:moveTo>
                <a:lnTo>
                  <a:pt x="52090" y="439313"/>
                </a:lnTo>
                <a:lnTo>
                  <a:pt x="53213" y="461772"/>
                </a:lnTo>
                <a:lnTo>
                  <a:pt x="53213" y="452628"/>
                </a:lnTo>
                <a:lnTo>
                  <a:pt x="59309" y="446532"/>
                </a:lnTo>
                <a:close/>
              </a:path>
              <a:path w="86995" h="1952625">
                <a:moveTo>
                  <a:pt x="82169" y="460248"/>
                </a:moveTo>
                <a:lnTo>
                  <a:pt x="82169" y="452628"/>
                </a:lnTo>
                <a:lnTo>
                  <a:pt x="76073" y="446532"/>
                </a:lnTo>
                <a:lnTo>
                  <a:pt x="59309" y="446532"/>
                </a:lnTo>
                <a:lnTo>
                  <a:pt x="53213" y="452628"/>
                </a:lnTo>
                <a:lnTo>
                  <a:pt x="53213" y="461772"/>
                </a:lnTo>
                <a:lnTo>
                  <a:pt x="82169" y="460248"/>
                </a:lnTo>
                <a:close/>
              </a:path>
              <a:path w="86995" h="1952625">
                <a:moveTo>
                  <a:pt x="83269" y="481160"/>
                </a:moveTo>
                <a:lnTo>
                  <a:pt x="82169" y="460248"/>
                </a:lnTo>
                <a:lnTo>
                  <a:pt x="53213" y="461772"/>
                </a:lnTo>
                <a:lnTo>
                  <a:pt x="53636" y="469815"/>
                </a:lnTo>
                <a:lnTo>
                  <a:pt x="59309" y="475488"/>
                </a:lnTo>
                <a:lnTo>
                  <a:pt x="76073" y="475488"/>
                </a:lnTo>
                <a:lnTo>
                  <a:pt x="82169" y="469392"/>
                </a:lnTo>
                <a:lnTo>
                  <a:pt x="82169" y="480060"/>
                </a:lnTo>
                <a:lnTo>
                  <a:pt x="83269" y="481160"/>
                </a:lnTo>
                <a:close/>
              </a:path>
              <a:path w="86995" h="1952625">
                <a:moveTo>
                  <a:pt x="53636" y="469815"/>
                </a:moveTo>
                <a:lnTo>
                  <a:pt x="53213" y="461772"/>
                </a:lnTo>
                <a:lnTo>
                  <a:pt x="53213" y="469392"/>
                </a:lnTo>
                <a:lnTo>
                  <a:pt x="53636" y="469815"/>
                </a:lnTo>
                <a:close/>
              </a:path>
              <a:path w="86995" h="1952625">
                <a:moveTo>
                  <a:pt x="53563" y="834714"/>
                </a:moveTo>
                <a:lnTo>
                  <a:pt x="53213" y="835152"/>
                </a:lnTo>
                <a:lnTo>
                  <a:pt x="53213" y="842772"/>
                </a:lnTo>
                <a:lnTo>
                  <a:pt x="53563" y="834714"/>
                </a:lnTo>
                <a:close/>
              </a:path>
              <a:path w="86995" h="1952625">
                <a:moveTo>
                  <a:pt x="82169" y="844296"/>
                </a:moveTo>
                <a:lnTo>
                  <a:pt x="82169" y="835152"/>
                </a:lnTo>
                <a:lnTo>
                  <a:pt x="76073" y="827532"/>
                </a:lnTo>
                <a:lnTo>
                  <a:pt x="59309" y="827532"/>
                </a:lnTo>
                <a:lnTo>
                  <a:pt x="53563" y="834714"/>
                </a:lnTo>
                <a:lnTo>
                  <a:pt x="53213" y="842772"/>
                </a:lnTo>
                <a:lnTo>
                  <a:pt x="82169" y="844296"/>
                </a:lnTo>
                <a:close/>
              </a:path>
              <a:path w="86995" h="1952625">
                <a:moveTo>
                  <a:pt x="82169" y="870204"/>
                </a:moveTo>
                <a:lnTo>
                  <a:pt x="82169" y="851916"/>
                </a:lnTo>
                <a:lnTo>
                  <a:pt x="76073" y="858012"/>
                </a:lnTo>
                <a:lnTo>
                  <a:pt x="59309" y="858012"/>
                </a:lnTo>
                <a:lnTo>
                  <a:pt x="53213" y="851916"/>
                </a:lnTo>
                <a:lnTo>
                  <a:pt x="53213" y="868680"/>
                </a:lnTo>
                <a:lnTo>
                  <a:pt x="59309" y="862584"/>
                </a:lnTo>
                <a:lnTo>
                  <a:pt x="74549" y="862584"/>
                </a:lnTo>
                <a:lnTo>
                  <a:pt x="82169" y="870204"/>
                </a:lnTo>
                <a:close/>
              </a:path>
              <a:path w="86995" h="1952625">
                <a:moveTo>
                  <a:pt x="83693" y="809244"/>
                </a:moveTo>
                <a:lnTo>
                  <a:pt x="54737" y="807720"/>
                </a:lnTo>
                <a:lnTo>
                  <a:pt x="53563" y="834714"/>
                </a:lnTo>
                <a:lnTo>
                  <a:pt x="54737" y="833247"/>
                </a:lnTo>
                <a:lnTo>
                  <a:pt x="54737" y="816864"/>
                </a:lnTo>
                <a:lnTo>
                  <a:pt x="60833" y="824484"/>
                </a:lnTo>
                <a:lnTo>
                  <a:pt x="77597" y="824484"/>
                </a:lnTo>
                <a:lnTo>
                  <a:pt x="83342" y="817301"/>
                </a:lnTo>
                <a:lnTo>
                  <a:pt x="83693" y="809244"/>
                </a:lnTo>
                <a:close/>
              </a:path>
              <a:path w="86995" h="1952625">
                <a:moveTo>
                  <a:pt x="60833" y="475488"/>
                </a:moveTo>
                <a:lnTo>
                  <a:pt x="59309" y="475488"/>
                </a:lnTo>
                <a:lnTo>
                  <a:pt x="53636" y="469815"/>
                </a:lnTo>
                <a:lnTo>
                  <a:pt x="54737" y="490728"/>
                </a:lnTo>
                <a:lnTo>
                  <a:pt x="54737" y="481584"/>
                </a:lnTo>
                <a:lnTo>
                  <a:pt x="60833" y="475488"/>
                </a:lnTo>
                <a:close/>
              </a:path>
              <a:path w="86995" h="1952625">
                <a:moveTo>
                  <a:pt x="56261" y="234696"/>
                </a:moveTo>
                <a:lnTo>
                  <a:pt x="56261" y="230124"/>
                </a:lnTo>
                <a:lnTo>
                  <a:pt x="53975" y="232410"/>
                </a:lnTo>
                <a:lnTo>
                  <a:pt x="56261" y="234696"/>
                </a:lnTo>
                <a:close/>
              </a:path>
              <a:path w="86995" h="1952625">
                <a:moveTo>
                  <a:pt x="54737" y="1420368"/>
                </a:moveTo>
                <a:lnTo>
                  <a:pt x="54737" y="1414272"/>
                </a:lnTo>
                <a:lnTo>
                  <a:pt x="54239" y="1420990"/>
                </a:lnTo>
                <a:lnTo>
                  <a:pt x="54737" y="1420368"/>
                </a:lnTo>
                <a:close/>
              </a:path>
              <a:path w="86995" h="1952625">
                <a:moveTo>
                  <a:pt x="56261" y="220980"/>
                </a:moveTo>
                <a:lnTo>
                  <a:pt x="56261" y="214884"/>
                </a:lnTo>
                <a:lnTo>
                  <a:pt x="54737" y="213360"/>
                </a:lnTo>
                <a:lnTo>
                  <a:pt x="56261" y="220980"/>
                </a:lnTo>
                <a:close/>
              </a:path>
              <a:path w="86995" h="1952625">
                <a:moveTo>
                  <a:pt x="71501" y="388620"/>
                </a:moveTo>
                <a:lnTo>
                  <a:pt x="56261" y="388620"/>
                </a:lnTo>
                <a:lnTo>
                  <a:pt x="54737" y="390144"/>
                </a:lnTo>
                <a:lnTo>
                  <a:pt x="69977" y="390144"/>
                </a:lnTo>
                <a:lnTo>
                  <a:pt x="71501" y="388620"/>
                </a:lnTo>
                <a:close/>
              </a:path>
              <a:path w="86995" h="1952625">
                <a:moveTo>
                  <a:pt x="83693" y="489204"/>
                </a:moveTo>
                <a:lnTo>
                  <a:pt x="83269" y="481160"/>
                </a:lnTo>
                <a:lnTo>
                  <a:pt x="77597" y="475488"/>
                </a:lnTo>
                <a:lnTo>
                  <a:pt x="60833" y="475488"/>
                </a:lnTo>
                <a:lnTo>
                  <a:pt x="54737" y="481584"/>
                </a:lnTo>
                <a:lnTo>
                  <a:pt x="54737" y="490728"/>
                </a:lnTo>
                <a:lnTo>
                  <a:pt x="83693" y="489204"/>
                </a:lnTo>
                <a:close/>
              </a:path>
              <a:path w="86995" h="1952625">
                <a:moveTo>
                  <a:pt x="83693" y="489204"/>
                </a:moveTo>
                <a:lnTo>
                  <a:pt x="54737" y="490728"/>
                </a:lnTo>
                <a:lnTo>
                  <a:pt x="54737" y="492252"/>
                </a:lnTo>
                <a:lnTo>
                  <a:pt x="83693" y="489204"/>
                </a:lnTo>
                <a:close/>
              </a:path>
              <a:path w="86995" h="1952625">
                <a:moveTo>
                  <a:pt x="84815" y="511662"/>
                </a:moveTo>
                <a:lnTo>
                  <a:pt x="83693" y="489204"/>
                </a:lnTo>
                <a:lnTo>
                  <a:pt x="54737" y="492252"/>
                </a:lnTo>
                <a:lnTo>
                  <a:pt x="55075" y="498686"/>
                </a:lnTo>
                <a:lnTo>
                  <a:pt x="60833" y="504444"/>
                </a:lnTo>
                <a:lnTo>
                  <a:pt x="77597" y="504444"/>
                </a:lnTo>
                <a:lnTo>
                  <a:pt x="83693" y="498348"/>
                </a:lnTo>
                <a:lnTo>
                  <a:pt x="83693" y="510540"/>
                </a:lnTo>
                <a:lnTo>
                  <a:pt x="84815" y="511662"/>
                </a:lnTo>
                <a:close/>
              </a:path>
              <a:path w="86995" h="1952625">
                <a:moveTo>
                  <a:pt x="55075" y="498686"/>
                </a:moveTo>
                <a:lnTo>
                  <a:pt x="54737" y="492252"/>
                </a:lnTo>
                <a:lnTo>
                  <a:pt x="54737" y="498348"/>
                </a:lnTo>
                <a:lnTo>
                  <a:pt x="55075" y="498686"/>
                </a:lnTo>
                <a:close/>
              </a:path>
              <a:path w="86995" h="1952625">
                <a:moveTo>
                  <a:pt x="55099" y="799737"/>
                </a:moveTo>
                <a:lnTo>
                  <a:pt x="54737" y="800100"/>
                </a:lnTo>
                <a:lnTo>
                  <a:pt x="54737" y="807720"/>
                </a:lnTo>
                <a:lnTo>
                  <a:pt x="55099" y="799737"/>
                </a:lnTo>
                <a:close/>
              </a:path>
              <a:path w="86995" h="1952625">
                <a:moveTo>
                  <a:pt x="83693" y="809244"/>
                </a:moveTo>
                <a:lnTo>
                  <a:pt x="83693" y="800100"/>
                </a:lnTo>
                <a:lnTo>
                  <a:pt x="77597" y="794004"/>
                </a:lnTo>
                <a:lnTo>
                  <a:pt x="60833" y="794004"/>
                </a:lnTo>
                <a:lnTo>
                  <a:pt x="55099" y="799737"/>
                </a:lnTo>
                <a:lnTo>
                  <a:pt x="54737" y="807720"/>
                </a:lnTo>
                <a:lnTo>
                  <a:pt x="83693" y="809244"/>
                </a:lnTo>
                <a:close/>
              </a:path>
              <a:path w="86995" h="1952625">
                <a:moveTo>
                  <a:pt x="83342" y="817301"/>
                </a:moveTo>
                <a:lnTo>
                  <a:pt x="77597" y="824484"/>
                </a:lnTo>
                <a:lnTo>
                  <a:pt x="60833" y="824484"/>
                </a:lnTo>
                <a:lnTo>
                  <a:pt x="54737" y="816864"/>
                </a:lnTo>
                <a:lnTo>
                  <a:pt x="54737" y="833247"/>
                </a:lnTo>
                <a:lnTo>
                  <a:pt x="59309" y="827532"/>
                </a:lnTo>
                <a:lnTo>
                  <a:pt x="76073" y="827532"/>
                </a:lnTo>
                <a:lnTo>
                  <a:pt x="82169" y="835152"/>
                </a:lnTo>
                <a:lnTo>
                  <a:pt x="82169" y="844296"/>
                </a:lnTo>
                <a:lnTo>
                  <a:pt x="83342" y="817301"/>
                </a:lnTo>
                <a:close/>
              </a:path>
              <a:path w="86995" h="1952625">
                <a:moveTo>
                  <a:pt x="83693" y="510540"/>
                </a:moveTo>
                <a:lnTo>
                  <a:pt x="83693" y="498348"/>
                </a:lnTo>
                <a:lnTo>
                  <a:pt x="77597" y="504444"/>
                </a:lnTo>
                <a:lnTo>
                  <a:pt x="60833" y="504444"/>
                </a:lnTo>
                <a:lnTo>
                  <a:pt x="55075" y="498686"/>
                </a:lnTo>
                <a:lnTo>
                  <a:pt x="56261" y="521208"/>
                </a:lnTo>
                <a:lnTo>
                  <a:pt x="56261" y="512064"/>
                </a:lnTo>
                <a:lnTo>
                  <a:pt x="62357" y="505968"/>
                </a:lnTo>
                <a:lnTo>
                  <a:pt x="79121" y="505968"/>
                </a:lnTo>
                <a:lnTo>
                  <a:pt x="83693" y="510540"/>
                </a:lnTo>
                <a:close/>
              </a:path>
              <a:path w="86995" h="1952625">
                <a:moveTo>
                  <a:pt x="85217" y="775716"/>
                </a:moveTo>
                <a:lnTo>
                  <a:pt x="56261" y="774192"/>
                </a:lnTo>
                <a:lnTo>
                  <a:pt x="55099" y="799737"/>
                </a:lnTo>
                <a:lnTo>
                  <a:pt x="56261" y="798576"/>
                </a:lnTo>
                <a:lnTo>
                  <a:pt x="56261" y="783336"/>
                </a:lnTo>
                <a:lnTo>
                  <a:pt x="62357" y="789432"/>
                </a:lnTo>
                <a:lnTo>
                  <a:pt x="79121" y="789432"/>
                </a:lnTo>
                <a:lnTo>
                  <a:pt x="84854" y="783698"/>
                </a:lnTo>
                <a:lnTo>
                  <a:pt x="85217" y="775716"/>
                </a:lnTo>
                <a:close/>
              </a:path>
              <a:path w="86995" h="1952625">
                <a:moveTo>
                  <a:pt x="56261" y="1382268"/>
                </a:moveTo>
                <a:lnTo>
                  <a:pt x="56261" y="1376172"/>
                </a:lnTo>
                <a:lnTo>
                  <a:pt x="56004" y="1382588"/>
                </a:lnTo>
                <a:lnTo>
                  <a:pt x="56261" y="1382268"/>
                </a:lnTo>
                <a:close/>
              </a:path>
              <a:path w="86995" h="1952625">
                <a:moveTo>
                  <a:pt x="85217" y="519684"/>
                </a:moveTo>
                <a:lnTo>
                  <a:pt x="84815" y="511662"/>
                </a:lnTo>
                <a:lnTo>
                  <a:pt x="79121" y="505968"/>
                </a:lnTo>
                <a:lnTo>
                  <a:pt x="62357" y="505968"/>
                </a:lnTo>
                <a:lnTo>
                  <a:pt x="56261" y="512064"/>
                </a:lnTo>
                <a:lnTo>
                  <a:pt x="56261" y="521208"/>
                </a:lnTo>
                <a:lnTo>
                  <a:pt x="85217" y="519684"/>
                </a:lnTo>
                <a:close/>
              </a:path>
              <a:path w="86995" h="1952625">
                <a:moveTo>
                  <a:pt x="86420" y="543747"/>
                </a:moveTo>
                <a:lnTo>
                  <a:pt x="85217" y="519684"/>
                </a:lnTo>
                <a:lnTo>
                  <a:pt x="56261" y="521208"/>
                </a:lnTo>
                <a:lnTo>
                  <a:pt x="56261" y="528828"/>
                </a:lnTo>
                <a:lnTo>
                  <a:pt x="62357" y="534924"/>
                </a:lnTo>
                <a:lnTo>
                  <a:pt x="79121" y="534924"/>
                </a:lnTo>
                <a:lnTo>
                  <a:pt x="85217" y="528828"/>
                </a:lnTo>
                <a:lnTo>
                  <a:pt x="85217" y="542544"/>
                </a:lnTo>
                <a:lnTo>
                  <a:pt x="86420" y="543747"/>
                </a:lnTo>
                <a:close/>
              </a:path>
              <a:path w="86995" h="1952625">
                <a:moveTo>
                  <a:pt x="85217" y="542544"/>
                </a:moveTo>
                <a:lnTo>
                  <a:pt x="85217" y="528828"/>
                </a:lnTo>
                <a:lnTo>
                  <a:pt x="79121" y="534924"/>
                </a:lnTo>
                <a:lnTo>
                  <a:pt x="62357" y="534924"/>
                </a:lnTo>
                <a:lnTo>
                  <a:pt x="56261" y="528828"/>
                </a:lnTo>
                <a:lnTo>
                  <a:pt x="56261" y="544068"/>
                </a:lnTo>
                <a:lnTo>
                  <a:pt x="63760" y="536568"/>
                </a:lnTo>
                <a:lnTo>
                  <a:pt x="79121" y="536448"/>
                </a:lnTo>
                <a:lnTo>
                  <a:pt x="85217" y="542544"/>
                </a:lnTo>
                <a:close/>
              </a:path>
              <a:path w="86995" h="1952625">
                <a:moveTo>
                  <a:pt x="86741" y="550164"/>
                </a:moveTo>
                <a:lnTo>
                  <a:pt x="86420" y="543747"/>
                </a:lnTo>
                <a:lnTo>
                  <a:pt x="79121" y="536448"/>
                </a:lnTo>
                <a:lnTo>
                  <a:pt x="63760" y="536568"/>
                </a:lnTo>
                <a:lnTo>
                  <a:pt x="56261" y="544068"/>
                </a:lnTo>
                <a:lnTo>
                  <a:pt x="56261" y="551688"/>
                </a:lnTo>
                <a:lnTo>
                  <a:pt x="86741" y="550164"/>
                </a:lnTo>
                <a:close/>
              </a:path>
              <a:path w="86995" h="1952625">
                <a:moveTo>
                  <a:pt x="86741" y="551688"/>
                </a:moveTo>
                <a:lnTo>
                  <a:pt x="86741" y="550164"/>
                </a:lnTo>
                <a:lnTo>
                  <a:pt x="56261" y="551688"/>
                </a:lnTo>
                <a:lnTo>
                  <a:pt x="86741" y="551688"/>
                </a:lnTo>
                <a:close/>
              </a:path>
              <a:path w="86995" h="1952625">
                <a:moveTo>
                  <a:pt x="86741" y="559308"/>
                </a:moveTo>
                <a:lnTo>
                  <a:pt x="86741" y="551688"/>
                </a:lnTo>
                <a:lnTo>
                  <a:pt x="56261" y="551688"/>
                </a:lnTo>
                <a:lnTo>
                  <a:pt x="56261" y="559308"/>
                </a:lnTo>
                <a:lnTo>
                  <a:pt x="63760" y="566807"/>
                </a:lnTo>
                <a:lnTo>
                  <a:pt x="79121" y="566928"/>
                </a:lnTo>
                <a:lnTo>
                  <a:pt x="86741" y="559308"/>
                </a:lnTo>
                <a:close/>
              </a:path>
              <a:path w="86995" h="1952625">
                <a:moveTo>
                  <a:pt x="63881" y="566928"/>
                </a:moveTo>
                <a:lnTo>
                  <a:pt x="56261" y="559308"/>
                </a:lnTo>
                <a:lnTo>
                  <a:pt x="56261" y="573024"/>
                </a:lnTo>
                <a:lnTo>
                  <a:pt x="63881" y="566928"/>
                </a:lnTo>
                <a:close/>
              </a:path>
              <a:path w="86995" h="1952625">
                <a:moveTo>
                  <a:pt x="86741" y="580644"/>
                </a:moveTo>
                <a:lnTo>
                  <a:pt x="86741" y="573024"/>
                </a:lnTo>
                <a:lnTo>
                  <a:pt x="79121" y="566928"/>
                </a:lnTo>
                <a:lnTo>
                  <a:pt x="63760" y="567024"/>
                </a:lnTo>
                <a:lnTo>
                  <a:pt x="56261" y="573024"/>
                </a:lnTo>
                <a:lnTo>
                  <a:pt x="56261" y="582168"/>
                </a:lnTo>
                <a:lnTo>
                  <a:pt x="86741" y="580644"/>
                </a:lnTo>
                <a:close/>
              </a:path>
              <a:path w="86995" h="1952625">
                <a:moveTo>
                  <a:pt x="86741" y="582168"/>
                </a:moveTo>
                <a:lnTo>
                  <a:pt x="86741" y="580644"/>
                </a:lnTo>
                <a:lnTo>
                  <a:pt x="56261" y="582168"/>
                </a:lnTo>
                <a:lnTo>
                  <a:pt x="86741" y="582168"/>
                </a:lnTo>
                <a:close/>
              </a:path>
              <a:path w="86995" h="1952625">
                <a:moveTo>
                  <a:pt x="86741" y="589788"/>
                </a:moveTo>
                <a:lnTo>
                  <a:pt x="86741" y="582168"/>
                </a:lnTo>
                <a:lnTo>
                  <a:pt x="56261" y="582168"/>
                </a:lnTo>
                <a:lnTo>
                  <a:pt x="56261" y="589788"/>
                </a:lnTo>
                <a:lnTo>
                  <a:pt x="63760" y="595787"/>
                </a:lnTo>
                <a:lnTo>
                  <a:pt x="79121" y="595884"/>
                </a:lnTo>
                <a:lnTo>
                  <a:pt x="86741" y="589788"/>
                </a:lnTo>
                <a:close/>
              </a:path>
              <a:path w="86995" h="1952625">
                <a:moveTo>
                  <a:pt x="86741" y="605028"/>
                </a:moveTo>
                <a:lnTo>
                  <a:pt x="86741" y="589788"/>
                </a:lnTo>
                <a:lnTo>
                  <a:pt x="79121" y="595884"/>
                </a:lnTo>
                <a:lnTo>
                  <a:pt x="63760" y="595787"/>
                </a:lnTo>
                <a:lnTo>
                  <a:pt x="56261" y="589788"/>
                </a:lnTo>
                <a:lnTo>
                  <a:pt x="56261" y="605028"/>
                </a:lnTo>
                <a:lnTo>
                  <a:pt x="63760" y="597528"/>
                </a:lnTo>
                <a:lnTo>
                  <a:pt x="80645" y="597408"/>
                </a:lnTo>
                <a:lnTo>
                  <a:pt x="86741" y="605028"/>
                </a:lnTo>
                <a:close/>
              </a:path>
              <a:path w="86995" h="1952625">
                <a:moveTo>
                  <a:pt x="86741" y="612648"/>
                </a:moveTo>
                <a:lnTo>
                  <a:pt x="86741" y="605028"/>
                </a:lnTo>
                <a:lnTo>
                  <a:pt x="80645" y="597408"/>
                </a:lnTo>
                <a:lnTo>
                  <a:pt x="63760" y="597528"/>
                </a:lnTo>
                <a:lnTo>
                  <a:pt x="56261" y="605028"/>
                </a:lnTo>
                <a:lnTo>
                  <a:pt x="56261" y="612648"/>
                </a:lnTo>
                <a:lnTo>
                  <a:pt x="86741" y="612648"/>
                </a:lnTo>
                <a:close/>
              </a:path>
              <a:path w="86995" h="1952625">
                <a:moveTo>
                  <a:pt x="86741" y="620268"/>
                </a:moveTo>
                <a:lnTo>
                  <a:pt x="86741" y="612648"/>
                </a:lnTo>
                <a:lnTo>
                  <a:pt x="56261" y="612648"/>
                </a:lnTo>
                <a:lnTo>
                  <a:pt x="56261" y="620268"/>
                </a:lnTo>
                <a:lnTo>
                  <a:pt x="63760" y="627767"/>
                </a:lnTo>
                <a:lnTo>
                  <a:pt x="80645" y="627888"/>
                </a:lnTo>
                <a:lnTo>
                  <a:pt x="86741" y="620268"/>
                </a:lnTo>
                <a:close/>
              </a:path>
              <a:path w="86995" h="1952625">
                <a:moveTo>
                  <a:pt x="86741" y="637032"/>
                </a:moveTo>
                <a:lnTo>
                  <a:pt x="86741" y="620268"/>
                </a:lnTo>
                <a:lnTo>
                  <a:pt x="80645" y="627888"/>
                </a:lnTo>
                <a:lnTo>
                  <a:pt x="63760" y="627767"/>
                </a:lnTo>
                <a:lnTo>
                  <a:pt x="56261" y="620268"/>
                </a:lnTo>
                <a:lnTo>
                  <a:pt x="56261" y="637032"/>
                </a:lnTo>
                <a:lnTo>
                  <a:pt x="63760" y="629532"/>
                </a:lnTo>
                <a:lnTo>
                  <a:pt x="80645" y="629412"/>
                </a:lnTo>
                <a:lnTo>
                  <a:pt x="86741" y="637032"/>
                </a:lnTo>
                <a:close/>
              </a:path>
              <a:path w="86995" h="1952625">
                <a:moveTo>
                  <a:pt x="86741" y="644652"/>
                </a:moveTo>
                <a:lnTo>
                  <a:pt x="86741" y="637032"/>
                </a:lnTo>
                <a:lnTo>
                  <a:pt x="80645" y="629412"/>
                </a:lnTo>
                <a:lnTo>
                  <a:pt x="63760" y="629532"/>
                </a:lnTo>
                <a:lnTo>
                  <a:pt x="56261" y="637032"/>
                </a:lnTo>
                <a:lnTo>
                  <a:pt x="56261" y="644652"/>
                </a:lnTo>
                <a:lnTo>
                  <a:pt x="86741" y="644652"/>
                </a:lnTo>
                <a:close/>
              </a:path>
              <a:path w="86995" h="1952625">
                <a:moveTo>
                  <a:pt x="86741" y="652272"/>
                </a:moveTo>
                <a:lnTo>
                  <a:pt x="86741" y="644652"/>
                </a:lnTo>
                <a:lnTo>
                  <a:pt x="56261" y="644652"/>
                </a:lnTo>
                <a:lnTo>
                  <a:pt x="56261" y="652272"/>
                </a:lnTo>
                <a:lnTo>
                  <a:pt x="63760" y="659771"/>
                </a:lnTo>
                <a:lnTo>
                  <a:pt x="80645" y="659892"/>
                </a:lnTo>
                <a:lnTo>
                  <a:pt x="86741" y="652272"/>
                </a:lnTo>
                <a:close/>
              </a:path>
              <a:path w="86995" h="1952625">
                <a:moveTo>
                  <a:pt x="86741" y="667512"/>
                </a:moveTo>
                <a:lnTo>
                  <a:pt x="86741" y="652272"/>
                </a:lnTo>
                <a:lnTo>
                  <a:pt x="80645" y="659892"/>
                </a:lnTo>
                <a:lnTo>
                  <a:pt x="63760" y="659771"/>
                </a:lnTo>
                <a:lnTo>
                  <a:pt x="56261" y="652272"/>
                </a:lnTo>
                <a:lnTo>
                  <a:pt x="56261" y="667512"/>
                </a:lnTo>
                <a:lnTo>
                  <a:pt x="63760" y="661512"/>
                </a:lnTo>
                <a:lnTo>
                  <a:pt x="80645" y="661416"/>
                </a:lnTo>
                <a:lnTo>
                  <a:pt x="86741" y="667512"/>
                </a:lnTo>
                <a:close/>
              </a:path>
              <a:path w="86995" h="1952625">
                <a:moveTo>
                  <a:pt x="86741" y="675132"/>
                </a:moveTo>
                <a:lnTo>
                  <a:pt x="86741" y="667512"/>
                </a:lnTo>
                <a:lnTo>
                  <a:pt x="80645" y="661416"/>
                </a:lnTo>
                <a:lnTo>
                  <a:pt x="63760" y="661512"/>
                </a:lnTo>
                <a:lnTo>
                  <a:pt x="56261" y="667512"/>
                </a:lnTo>
                <a:lnTo>
                  <a:pt x="56261" y="675132"/>
                </a:lnTo>
                <a:lnTo>
                  <a:pt x="86741" y="675132"/>
                </a:lnTo>
                <a:close/>
              </a:path>
              <a:path w="86995" h="1952625">
                <a:moveTo>
                  <a:pt x="86741" y="684276"/>
                </a:moveTo>
                <a:lnTo>
                  <a:pt x="86741" y="675132"/>
                </a:lnTo>
                <a:lnTo>
                  <a:pt x="56261" y="675132"/>
                </a:lnTo>
                <a:lnTo>
                  <a:pt x="56261" y="684276"/>
                </a:lnTo>
                <a:lnTo>
                  <a:pt x="63760" y="690275"/>
                </a:lnTo>
                <a:lnTo>
                  <a:pt x="80645" y="690372"/>
                </a:lnTo>
                <a:lnTo>
                  <a:pt x="86741" y="684276"/>
                </a:lnTo>
                <a:close/>
              </a:path>
              <a:path w="86995" h="1952625">
                <a:moveTo>
                  <a:pt x="86741" y="699516"/>
                </a:moveTo>
                <a:lnTo>
                  <a:pt x="86741" y="684276"/>
                </a:lnTo>
                <a:lnTo>
                  <a:pt x="80645" y="690372"/>
                </a:lnTo>
                <a:lnTo>
                  <a:pt x="63760" y="690275"/>
                </a:lnTo>
                <a:lnTo>
                  <a:pt x="56261" y="684276"/>
                </a:lnTo>
                <a:lnTo>
                  <a:pt x="56261" y="699516"/>
                </a:lnTo>
                <a:lnTo>
                  <a:pt x="63760" y="693516"/>
                </a:lnTo>
                <a:lnTo>
                  <a:pt x="80645" y="693420"/>
                </a:lnTo>
                <a:lnTo>
                  <a:pt x="86741" y="699516"/>
                </a:lnTo>
                <a:close/>
              </a:path>
              <a:path w="86995" h="1952625">
                <a:moveTo>
                  <a:pt x="86741" y="708660"/>
                </a:moveTo>
                <a:lnTo>
                  <a:pt x="86741" y="699516"/>
                </a:lnTo>
                <a:lnTo>
                  <a:pt x="80645" y="693420"/>
                </a:lnTo>
                <a:lnTo>
                  <a:pt x="63760" y="693516"/>
                </a:lnTo>
                <a:lnTo>
                  <a:pt x="56261" y="699516"/>
                </a:lnTo>
                <a:lnTo>
                  <a:pt x="56261" y="708660"/>
                </a:lnTo>
                <a:lnTo>
                  <a:pt x="86741" y="708660"/>
                </a:lnTo>
                <a:close/>
              </a:path>
              <a:path w="86995" h="1952625">
                <a:moveTo>
                  <a:pt x="86741" y="716280"/>
                </a:moveTo>
                <a:lnTo>
                  <a:pt x="86741" y="708660"/>
                </a:lnTo>
                <a:lnTo>
                  <a:pt x="56261" y="708660"/>
                </a:lnTo>
                <a:lnTo>
                  <a:pt x="56261" y="716280"/>
                </a:lnTo>
                <a:lnTo>
                  <a:pt x="63760" y="722279"/>
                </a:lnTo>
                <a:lnTo>
                  <a:pt x="80645" y="722376"/>
                </a:lnTo>
                <a:lnTo>
                  <a:pt x="86741" y="716280"/>
                </a:lnTo>
                <a:close/>
              </a:path>
              <a:path w="86995" h="1952625">
                <a:moveTo>
                  <a:pt x="86741" y="733044"/>
                </a:moveTo>
                <a:lnTo>
                  <a:pt x="86741" y="716280"/>
                </a:lnTo>
                <a:lnTo>
                  <a:pt x="80645" y="722376"/>
                </a:lnTo>
                <a:lnTo>
                  <a:pt x="63760" y="722279"/>
                </a:lnTo>
                <a:lnTo>
                  <a:pt x="56261" y="716280"/>
                </a:lnTo>
                <a:lnTo>
                  <a:pt x="56261" y="733044"/>
                </a:lnTo>
                <a:lnTo>
                  <a:pt x="63760" y="727044"/>
                </a:lnTo>
                <a:lnTo>
                  <a:pt x="79121" y="726948"/>
                </a:lnTo>
                <a:lnTo>
                  <a:pt x="86741" y="733044"/>
                </a:lnTo>
                <a:close/>
              </a:path>
              <a:path w="86995" h="1952625">
                <a:moveTo>
                  <a:pt x="86741" y="740664"/>
                </a:moveTo>
                <a:lnTo>
                  <a:pt x="86741" y="733044"/>
                </a:lnTo>
                <a:lnTo>
                  <a:pt x="79121" y="726948"/>
                </a:lnTo>
                <a:lnTo>
                  <a:pt x="63760" y="727044"/>
                </a:lnTo>
                <a:lnTo>
                  <a:pt x="56261" y="733044"/>
                </a:lnTo>
                <a:lnTo>
                  <a:pt x="56261" y="740664"/>
                </a:lnTo>
                <a:lnTo>
                  <a:pt x="86741" y="740664"/>
                </a:lnTo>
                <a:close/>
              </a:path>
              <a:path w="86995" h="1952625">
                <a:moveTo>
                  <a:pt x="86741" y="742188"/>
                </a:moveTo>
                <a:lnTo>
                  <a:pt x="86741" y="740664"/>
                </a:lnTo>
                <a:lnTo>
                  <a:pt x="56261" y="740664"/>
                </a:lnTo>
                <a:lnTo>
                  <a:pt x="86741" y="742188"/>
                </a:lnTo>
                <a:close/>
              </a:path>
              <a:path w="86995" h="1952625">
                <a:moveTo>
                  <a:pt x="86741" y="742188"/>
                </a:moveTo>
                <a:lnTo>
                  <a:pt x="56261" y="740664"/>
                </a:lnTo>
                <a:lnTo>
                  <a:pt x="56261" y="749808"/>
                </a:lnTo>
                <a:lnTo>
                  <a:pt x="63760" y="755807"/>
                </a:lnTo>
                <a:lnTo>
                  <a:pt x="79121" y="755904"/>
                </a:lnTo>
                <a:lnTo>
                  <a:pt x="86381" y="750095"/>
                </a:lnTo>
                <a:lnTo>
                  <a:pt x="86741" y="742188"/>
                </a:lnTo>
                <a:close/>
              </a:path>
              <a:path w="86995" h="1952625">
                <a:moveTo>
                  <a:pt x="86381" y="750095"/>
                </a:moveTo>
                <a:lnTo>
                  <a:pt x="79121" y="755904"/>
                </a:lnTo>
                <a:lnTo>
                  <a:pt x="63760" y="755807"/>
                </a:lnTo>
                <a:lnTo>
                  <a:pt x="56261" y="749808"/>
                </a:lnTo>
                <a:lnTo>
                  <a:pt x="56261" y="766572"/>
                </a:lnTo>
                <a:lnTo>
                  <a:pt x="62357" y="758952"/>
                </a:lnTo>
                <a:lnTo>
                  <a:pt x="79121" y="758952"/>
                </a:lnTo>
                <a:lnTo>
                  <a:pt x="85217" y="766572"/>
                </a:lnTo>
                <a:lnTo>
                  <a:pt x="85217" y="775716"/>
                </a:lnTo>
                <a:lnTo>
                  <a:pt x="86381" y="750095"/>
                </a:lnTo>
                <a:close/>
              </a:path>
              <a:path w="86995" h="1952625">
                <a:moveTo>
                  <a:pt x="85217" y="775716"/>
                </a:moveTo>
                <a:lnTo>
                  <a:pt x="85217" y="766572"/>
                </a:lnTo>
                <a:lnTo>
                  <a:pt x="79121" y="758952"/>
                </a:lnTo>
                <a:lnTo>
                  <a:pt x="62357" y="758952"/>
                </a:lnTo>
                <a:lnTo>
                  <a:pt x="56261" y="766572"/>
                </a:lnTo>
                <a:lnTo>
                  <a:pt x="56261" y="774192"/>
                </a:lnTo>
                <a:lnTo>
                  <a:pt x="85217" y="775716"/>
                </a:lnTo>
                <a:close/>
              </a:path>
              <a:path w="86995" h="1952625">
                <a:moveTo>
                  <a:pt x="84854" y="783698"/>
                </a:moveTo>
                <a:lnTo>
                  <a:pt x="79121" y="789432"/>
                </a:lnTo>
                <a:lnTo>
                  <a:pt x="62357" y="789432"/>
                </a:lnTo>
                <a:lnTo>
                  <a:pt x="56261" y="783336"/>
                </a:lnTo>
                <a:lnTo>
                  <a:pt x="56261" y="798576"/>
                </a:lnTo>
                <a:lnTo>
                  <a:pt x="60833" y="794004"/>
                </a:lnTo>
                <a:lnTo>
                  <a:pt x="77597" y="794004"/>
                </a:lnTo>
                <a:lnTo>
                  <a:pt x="83693" y="800100"/>
                </a:lnTo>
                <a:lnTo>
                  <a:pt x="83693" y="809244"/>
                </a:lnTo>
                <a:lnTo>
                  <a:pt x="84854" y="783698"/>
                </a:lnTo>
                <a:close/>
              </a:path>
              <a:path w="86995" h="1952625">
                <a:moveTo>
                  <a:pt x="59309" y="257556"/>
                </a:moveTo>
                <a:lnTo>
                  <a:pt x="59309" y="254508"/>
                </a:lnTo>
                <a:lnTo>
                  <a:pt x="57785" y="256032"/>
                </a:lnTo>
                <a:lnTo>
                  <a:pt x="59309" y="257556"/>
                </a:lnTo>
                <a:close/>
              </a:path>
              <a:path w="86995" h="1952625">
                <a:moveTo>
                  <a:pt x="74549" y="416052"/>
                </a:moveTo>
                <a:lnTo>
                  <a:pt x="59309" y="416052"/>
                </a:lnTo>
                <a:lnTo>
                  <a:pt x="57785" y="417576"/>
                </a:lnTo>
                <a:lnTo>
                  <a:pt x="73025" y="417576"/>
                </a:lnTo>
                <a:lnTo>
                  <a:pt x="74549" y="416052"/>
                </a:lnTo>
                <a:close/>
              </a:path>
              <a:path w="86995" h="1952625">
                <a:moveTo>
                  <a:pt x="59309" y="243840"/>
                </a:moveTo>
                <a:lnTo>
                  <a:pt x="59309" y="237744"/>
                </a:lnTo>
                <a:lnTo>
                  <a:pt x="58371" y="236806"/>
                </a:lnTo>
                <a:lnTo>
                  <a:pt x="59309" y="243840"/>
                </a:lnTo>
                <a:close/>
              </a:path>
              <a:path w="86995" h="1952625">
                <a:moveTo>
                  <a:pt x="59309" y="1345692"/>
                </a:moveTo>
                <a:lnTo>
                  <a:pt x="59309" y="1338072"/>
                </a:lnTo>
                <a:lnTo>
                  <a:pt x="58646" y="1346354"/>
                </a:lnTo>
                <a:lnTo>
                  <a:pt x="59309" y="1345692"/>
                </a:lnTo>
                <a:close/>
              </a:path>
              <a:path w="86995" h="1952625">
                <a:moveTo>
                  <a:pt x="63881" y="284988"/>
                </a:moveTo>
                <a:lnTo>
                  <a:pt x="63881" y="277368"/>
                </a:lnTo>
                <a:lnTo>
                  <a:pt x="59309" y="281940"/>
                </a:lnTo>
                <a:lnTo>
                  <a:pt x="60833" y="281940"/>
                </a:lnTo>
                <a:lnTo>
                  <a:pt x="63881" y="284988"/>
                </a:lnTo>
                <a:close/>
              </a:path>
              <a:path w="86995" h="1952625">
                <a:moveTo>
                  <a:pt x="60833" y="1307592"/>
                </a:moveTo>
                <a:lnTo>
                  <a:pt x="60833" y="1299972"/>
                </a:lnTo>
                <a:lnTo>
                  <a:pt x="60515" y="1307909"/>
                </a:lnTo>
                <a:lnTo>
                  <a:pt x="60833" y="1307592"/>
                </a:lnTo>
                <a:close/>
              </a:path>
              <a:path w="86995" h="1952625">
                <a:moveTo>
                  <a:pt x="63881" y="268224"/>
                </a:moveTo>
                <a:lnTo>
                  <a:pt x="63881" y="262128"/>
                </a:lnTo>
                <a:lnTo>
                  <a:pt x="62474" y="260721"/>
                </a:lnTo>
                <a:lnTo>
                  <a:pt x="63881" y="268224"/>
                </a:lnTo>
                <a:close/>
              </a:path>
              <a:path w="86995" h="1952625">
                <a:moveTo>
                  <a:pt x="63881" y="1269492"/>
                </a:moveTo>
                <a:lnTo>
                  <a:pt x="63881" y="1263396"/>
                </a:lnTo>
                <a:lnTo>
                  <a:pt x="63203" y="1270338"/>
                </a:lnTo>
                <a:lnTo>
                  <a:pt x="63881" y="1269492"/>
                </a:lnTo>
                <a:close/>
              </a:path>
              <a:path w="86995" h="1952625">
                <a:moveTo>
                  <a:pt x="63881" y="1263396"/>
                </a:moveTo>
                <a:lnTo>
                  <a:pt x="63881" y="1261872"/>
                </a:lnTo>
                <a:lnTo>
                  <a:pt x="63760" y="1263383"/>
                </a:lnTo>
                <a:close/>
              </a:path>
              <a:path w="86995" h="1952625">
                <a:moveTo>
                  <a:pt x="66929" y="310896"/>
                </a:moveTo>
                <a:lnTo>
                  <a:pt x="66929" y="304800"/>
                </a:lnTo>
                <a:lnTo>
                  <a:pt x="63881" y="307848"/>
                </a:lnTo>
                <a:lnTo>
                  <a:pt x="66929" y="310896"/>
                </a:lnTo>
                <a:close/>
              </a:path>
              <a:path w="86995" h="1952625">
                <a:moveTo>
                  <a:pt x="80645" y="914400"/>
                </a:moveTo>
                <a:lnTo>
                  <a:pt x="65405" y="914400"/>
                </a:lnTo>
                <a:lnTo>
                  <a:pt x="80584" y="915917"/>
                </a:lnTo>
                <a:lnTo>
                  <a:pt x="80645" y="914400"/>
                </a:lnTo>
                <a:close/>
              </a:path>
              <a:path w="86995" h="1952625">
                <a:moveTo>
                  <a:pt x="66929" y="294132"/>
                </a:moveTo>
                <a:lnTo>
                  <a:pt x="66929" y="288036"/>
                </a:lnTo>
                <a:lnTo>
                  <a:pt x="66116" y="287223"/>
                </a:lnTo>
                <a:lnTo>
                  <a:pt x="66929" y="294132"/>
                </a:lnTo>
                <a:close/>
              </a:path>
              <a:path w="86995" h="1952625">
                <a:moveTo>
                  <a:pt x="80645" y="431292"/>
                </a:moveTo>
                <a:lnTo>
                  <a:pt x="80645" y="429768"/>
                </a:lnTo>
                <a:lnTo>
                  <a:pt x="66167" y="431292"/>
                </a:lnTo>
                <a:lnTo>
                  <a:pt x="80645" y="431292"/>
                </a:lnTo>
                <a:close/>
              </a:path>
              <a:path w="86995" h="1952625">
                <a:moveTo>
                  <a:pt x="66929" y="1231392"/>
                </a:moveTo>
                <a:lnTo>
                  <a:pt x="66929" y="1225296"/>
                </a:lnTo>
                <a:lnTo>
                  <a:pt x="66398" y="1231922"/>
                </a:lnTo>
                <a:lnTo>
                  <a:pt x="66929" y="1231392"/>
                </a:lnTo>
                <a:close/>
              </a:path>
              <a:path w="86995" h="1952625">
                <a:moveTo>
                  <a:pt x="69977" y="336804"/>
                </a:moveTo>
                <a:lnTo>
                  <a:pt x="69977" y="330708"/>
                </a:lnTo>
                <a:lnTo>
                  <a:pt x="66929" y="333756"/>
                </a:lnTo>
                <a:lnTo>
                  <a:pt x="69977" y="336804"/>
                </a:lnTo>
                <a:close/>
              </a:path>
              <a:path w="86995" h="1952625">
                <a:moveTo>
                  <a:pt x="69977" y="1193292"/>
                </a:moveTo>
                <a:lnTo>
                  <a:pt x="69977" y="1178052"/>
                </a:lnTo>
                <a:lnTo>
                  <a:pt x="69106" y="1177181"/>
                </a:lnTo>
                <a:lnTo>
                  <a:pt x="68453" y="1185672"/>
                </a:lnTo>
                <a:lnTo>
                  <a:pt x="68102" y="1194791"/>
                </a:lnTo>
                <a:lnTo>
                  <a:pt x="69977" y="1193292"/>
                </a:lnTo>
                <a:close/>
              </a:path>
              <a:path w="86995" h="1952625">
                <a:moveTo>
                  <a:pt x="73025" y="364236"/>
                </a:moveTo>
                <a:lnTo>
                  <a:pt x="73025" y="356616"/>
                </a:lnTo>
                <a:lnTo>
                  <a:pt x="68453" y="361188"/>
                </a:lnTo>
                <a:lnTo>
                  <a:pt x="69977" y="361188"/>
                </a:lnTo>
                <a:lnTo>
                  <a:pt x="73025" y="364236"/>
                </a:lnTo>
                <a:close/>
              </a:path>
              <a:path w="86995" h="1952625">
                <a:moveTo>
                  <a:pt x="69977" y="320040"/>
                </a:moveTo>
                <a:lnTo>
                  <a:pt x="69977" y="313944"/>
                </a:lnTo>
                <a:lnTo>
                  <a:pt x="69164" y="313131"/>
                </a:lnTo>
                <a:lnTo>
                  <a:pt x="69977" y="320040"/>
                </a:lnTo>
                <a:close/>
              </a:path>
              <a:path w="86995" h="1952625">
                <a:moveTo>
                  <a:pt x="71501" y="1155192"/>
                </a:moveTo>
                <a:lnTo>
                  <a:pt x="71501" y="1146048"/>
                </a:lnTo>
                <a:lnTo>
                  <a:pt x="70739" y="1155954"/>
                </a:lnTo>
                <a:lnTo>
                  <a:pt x="71501" y="1155192"/>
                </a:lnTo>
                <a:close/>
              </a:path>
              <a:path w="86995" h="1952625">
                <a:moveTo>
                  <a:pt x="76073" y="391668"/>
                </a:moveTo>
                <a:lnTo>
                  <a:pt x="76073" y="384048"/>
                </a:lnTo>
                <a:lnTo>
                  <a:pt x="71501" y="388620"/>
                </a:lnTo>
                <a:lnTo>
                  <a:pt x="73025" y="388620"/>
                </a:lnTo>
                <a:lnTo>
                  <a:pt x="76073" y="391668"/>
                </a:lnTo>
                <a:close/>
              </a:path>
              <a:path w="86995" h="1952625">
                <a:moveTo>
                  <a:pt x="73025" y="345948"/>
                </a:moveTo>
                <a:lnTo>
                  <a:pt x="73025" y="339852"/>
                </a:lnTo>
                <a:lnTo>
                  <a:pt x="72212" y="339039"/>
                </a:lnTo>
                <a:lnTo>
                  <a:pt x="73025" y="345948"/>
                </a:lnTo>
                <a:close/>
              </a:path>
              <a:path w="86995" h="1952625">
                <a:moveTo>
                  <a:pt x="73025" y="1115568"/>
                </a:moveTo>
                <a:lnTo>
                  <a:pt x="73025" y="1107948"/>
                </a:lnTo>
                <a:lnTo>
                  <a:pt x="72707" y="1115885"/>
                </a:lnTo>
                <a:lnTo>
                  <a:pt x="73025" y="1115568"/>
                </a:lnTo>
                <a:close/>
              </a:path>
              <a:path w="86995" h="1952625">
                <a:moveTo>
                  <a:pt x="74549" y="1075944"/>
                </a:moveTo>
                <a:lnTo>
                  <a:pt x="74549" y="1069848"/>
                </a:lnTo>
                <a:lnTo>
                  <a:pt x="74292" y="1076264"/>
                </a:lnTo>
                <a:lnTo>
                  <a:pt x="74549" y="1075944"/>
                </a:lnTo>
                <a:close/>
              </a:path>
              <a:path w="86995" h="1952625">
                <a:moveTo>
                  <a:pt x="79121" y="420624"/>
                </a:moveTo>
                <a:lnTo>
                  <a:pt x="79121" y="411480"/>
                </a:lnTo>
                <a:lnTo>
                  <a:pt x="74549" y="416052"/>
                </a:lnTo>
                <a:lnTo>
                  <a:pt x="79121" y="420624"/>
                </a:lnTo>
                <a:close/>
              </a:path>
              <a:path w="86995" h="1952625">
                <a:moveTo>
                  <a:pt x="82169" y="452628"/>
                </a:moveTo>
                <a:lnTo>
                  <a:pt x="82169" y="438912"/>
                </a:lnTo>
                <a:lnTo>
                  <a:pt x="74549" y="446532"/>
                </a:lnTo>
                <a:lnTo>
                  <a:pt x="76073" y="446532"/>
                </a:lnTo>
                <a:lnTo>
                  <a:pt x="82169" y="452628"/>
                </a:lnTo>
                <a:close/>
              </a:path>
              <a:path w="86995" h="1952625">
                <a:moveTo>
                  <a:pt x="76073" y="374904"/>
                </a:moveTo>
                <a:lnTo>
                  <a:pt x="76073" y="367284"/>
                </a:lnTo>
                <a:lnTo>
                  <a:pt x="75176" y="366387"/>
                </a:lnTo>
                <a:lnTo>
                  <a:pt x="76073" y="374904"/>
                </a:lnTo>
                <a:close/>
              </a:path>
              <a:path w="86995" h="1952625">
                <a:moveTo>
                  <a:pt x="76073" y="1037844"/>
                </a:moveTo>
                <a:lnTo>
                  <a:pt x="76073" y="1030224"/>
                </a:lnTo>
                <a:lnTo>
                  <a:pt x="75768" y="1038148"/>
                </a:lnTo>
                <a:lnTo>
                  <a:pt x="76073" y="1037844"/>
                </a:lnTo>
                <a:close/>
              </a:path>
              <a:path w="86995" h="1952625">
                <a:moveTo>
                  <a:pt x="82169" y="480060"/>
                </a:moveTo>
                <a:lnTo>
                  <a:pt x="82169" y="469392"/>
                </a:lnTo>
                <a:lnTo>
                  <a:pt x="76073" y="475488"/>
                </a:lnTo>
                <a:lnTo>
                  <a:pt x="77597" y="475488"/>
                </a:lnTo>
                <a:lnTo>
                  <a:pt x="82169" y="480060"/>
                </a:lnTo>
                <a:close/>
              </a:path>
              <a:path w="86995" h="1952625">
                <a:moveTo>
                  <a:pt x="77597" y="999744"/>
                </a:moveTo>
                <a:lnTo>
                  <a:pt x="77597" y="992124"/>
                </a:lnTo>
                <a:lnTo>
                  <a:pt x="77279" y="1000061"/>
                </a:lnTo>
                <a:lnTo>
                  <a:pt x="77597" y="999744"/>
                </a:lnTo>
                <a:close/>
              </a:path>
              <a:path w="86995" h="1952625">
                <a:moveTo>
                  <a:pt x="79121" y="402336"/>
                </a:moveTo>
                <a:lnTo>
                  <a:pt x="79121" y="394716"/>
                </a:lnTo>
                <a:lnTo>
                  <a:pt x="78168" y="393763"/>
                </a:lnTo>
                <a:lnTo>
                  <a:pt x="79121" y="402336"/>
                </a:lnTo>
                <a:close/>
              </a:path>
              <a:path w="86995" h="1952625">
                <a:moveTo>
                  <a:pt x="79121" y="960120"/>
                </a:moveTo>
                <a:lnTo>
                  <a:pt x="79121" y="952500"/>
                </a:lnTo>
                <a:lnTo>
                  <a:pt x="78813" y="960504"/>
                </a:lnTo>
                <a:lnTo>
                  <a:pt x="79121" y="960120"/>
                </a:lnTo>
                <a:close/>
              </a:path>
              <a:path w="86995" h="1952625">
                <a:moveTo>
                  <a:pt x="86741" y="573024"/>
                </a:moveTo>
                <a:lnTo>
                  <a:pt x="86741" y="559308"/>
                </a:lnTo>
                <a:lnTo>
                  <a:pt x="79121" y="566928"/>
                </a:lnTo>
                <a:lnTo>
                  <a:pt x="86741" y="573024"/>
                </a:lnTo>
                <a:close/>
              </a:path>
              <a:path w="86995" h="1952625">
                <a:moveTo>
                  <a:pt x="82169" y="431292"/>
                </a:moveTo>
                <a:lnTo>
                  <a:pt x="82169" y="423672"/>
                </a:lnTo>
                <a:lnTo>
                  <a:pt x="80196" y="421699"/>
                </a:lnTo>
                <a:lnTo>
                  <a:pt x="80645" y="429768"/>
                </a:lnTo>
                <a:lnTo>
                  <a:pt x="80645" y="431292"/>
                </a:lnTo>
                <a:lnTo>
                  <a:pt x="82169" y="431292"/>
                </a:lnTo>
                <a:close/>
              </a:path>
              <a:path w="86995" h="1952625">
                <a:moveTo>
                  <a:pt x="80645" y="922020"/>
                </a:moveTo>
                <a:lnTo>
                  <a:pt x="80645" y="915924"/>
                </a:lnTo>
                <a:lnTo>
                  <a:pt x="80327" y="922337"/>
                </a:lnTo>
                <a:lnTo>
                  <a:pt x="80645" y="922020"/>
                </a:lnTo>
                <a:close/>
              </a:path>
              <a:path w="86995" h="1952625">
                <a:moveTo>
                  <a:pt x="80645" y="915924"/>
                </a:moveTo>
                <a:lnTo>
                  <a:pt x="80645" y="914400"/>
                </a:lnTo>
                <a:lnTo>
                  <a:pt x="80584" y="915917"/>
                </a:lnTo>
                <a:close/>
              </a:path>
              <a:path w="86995" h="1952625">
                <a:moveTo>
                  <a:pt x="82169" y="885444"/>
                </a:moveTo>
                <a:lnTo>
                  <a:pt x="82169" y="877824"/>
                </a:lnTo>
                <a:lnTo>
                  <a:pt x="81851" y="885761"/>
                </a:lnTo>
                <a:lnTo>
                  <a:pt x="82169" y="885444"/>
                </a:lnTo>
                <a:close/>
              </a:path>
              <a:path w="86995" h="1952625">
                <a:moveTo>
                  <a:pt x="83693" y="489204"/>
                </a:moveTo>
                <a:lnTo>
                  <a:pt x="83693" y="481584"/>
                </a:lnTo>
                <a:lnTo>
                  <a:pt x="83269" y="481160"/>
                </a:lnTo>
                <a:lnTo>
                  <a:pt x="83693" y="489204"/>
                </a:lnTo>
                <a:close/>
              </a:path>
              <a:path w="86995" h="1952625">
                <a:moveTo>
                  <a:pt x="83693" y="816864"/>
                </a:moveTo>
                <a:lnTo>
                  <a:pt x="83693" y="809244"/>
                </a:lnTo>
                <a:lnTo>
                  <a:pt x="83342" y="817301"/>
                </a:lnTo>
                <a:lnTo>
                  <a:pt x="83693" y="816864"/>
                </a:lnTo>
                <a:close/>
              </a:path>
              <a:path w="86995" h="1952625">
                <a:moveTo>
                  <a:pt x="85217" y="519684"/>
                </a:moveTo>
                <a:lnTo>
                  <a:pt x="85217" y="512064"/>
                </a:lnTo>
                <a:lnTo>
                  <a:pt x="84815" y="511662"/>
                </a:lnTo>
                <a:lnTo>
                  <a:pt x="85217" y="519684"/>
                </a:lnTo>
                <a:close/>
              </a:path>
              <a:path w="86995" h="1952625">
                <a:moveTo>
                  <a:pt x="85217" y="783336"/>
                </a:moveTo>
                <a:lnTo>
                  <a:pt x="85217" y="775716"/>
                </a:lnTo>
                <a:lnTo>
                  <a:pt x="84854" y="783698"/>
                </a:lnTo>
                <a:lnTo>
                  <a:pt x="85217" y="783336"/>
                </a:lnTo>
                <a:close/>
              </a:path>
              <a:path w="86995" h="1952625">
                <a:moveTo>
                  <a:pt x="86741" y="749808"/>
                </a:moveTo>
                <a:lnTo>
                  <a:pt x="86741" y="742188"/>
                </a:lnTo>
                <a:lnTo>
                  <a:pt x="86381" y="750095"/>
                </a:lnTo>
                <a:lnTo>
                  <a:pt x="86741" y="749808"/>
                </a:lnTo>
                <a:close/>
              </a:path>
              <a:path w="86995" h="1952625">
                <a:moveTo>
                  <a:pt x="86741" y="550164"/>
                </a:moveTo>
                <a:lnTo>
                  <a:pt x="86741" y="544068"/>
                </a:lnTo>
                <a:lnTo>
                  <a:pt x="86420" y="543747"/>
                </a:lnTo>
                <a:lnTo>
                  <a:pt x="86741" y="550164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8" name="object 48"/>
          <p:cNvSpPr/>
          <p:nvPr/>
        </p:nvSpPr>
        <p:spPr>
          <a:xfrm>
            <a:off x="1117451" y="4027432"/>
            <a:ext cx="2240280" cy="165126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9" name="object 49"/>
          <p:cNvSpPr/>
          <p:nvPr/>
        </p:nvSpPr>
        <p:spPr>
          <a:xfrm>
            <a:off x="3242086" y="5768788"/>
            <a:ext cx="453054" cy="4598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0" name="object 50"/>
          <p:cNvSpPr/>
          <p:nvPr/>
        </p:nvSpPr>
        <p:spPr>
          <a:xfrm>
            <a:off x="1586753" y="4000500"/>
            <a:ext cx="318695" cy="3307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1" name="object 51"/>
          <p:cNvSpPr/>
          <p:nvPr/>
        </p:nvSpPr>
        <p:spPr>
          <a:xfrm>
            <a:off x="4686301" y="3477409"/>
            <a:ext cx="3012029" cy="245677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2" name="object 52"/>
          <p:cNvSpPr/>
          <p:nvPr/>
        </p:nvSpPr>
        <p:spPr>
          <a:xfrm>
            <a:off x="4036807" y="4707815"/>
            <a:ext cx="486335" cy="71269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3" name="object 53"/>
          <p:cNvSpPr/>
          <p:nvPr/>
        </p:nvSpPr>
        <p:spPr>
          <a:xfrm>
            <a:off x="4313817" y="5478332"/>
            <a:ext cx="94017" cy="17481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31465151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44" y="417306"/>
            <a:ext cx="6265173" cy="500232"/>
          </a:xfrm>
          <a:prstGeom prst="rect">
            <a:avLst/>
          </a:prstGeom>
        </p:spPr>
        <p:txBody>
          <a:bodyPr vert="horz" wrap="square" lIns="0" tIns="11206" rIns="0" bIns="0" rtlCol="0" anchor="b" anchorCtr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>
                <a:solidFill>
                  <a:srgbClr val="C00000"/>
                </a:solidFill>
              </a:rPr>
              <a:t>Random Forests</a:t>
            </a:r>
            <a:r>
              <a:rPr sz="3177" spc="-35" dirty="0">
                <a:solidFill>
                  <a:srgbClr val="C00000"/>
                </a:solidFill>
              </a:rPr>
              <a:t> </a:t>
            </a:r>
            <a:r>
              <a:rPr sz="3177" spc="-4" dirty="0"/>
              <a:t>algorithm</a:t>
            </a:r>
            <a:endParaRPr sz="3177" dirty="0"/>
          </a:p>
        </p:txBody>
      </p:sp>
      <p:sp>
        <p:nvSpPr>
          <p:cNvPr id="3" name="object 3"/>
          <p:cNvSpPr/>
          <p:nvPr/>
        </p:nvSpPr>
        <p:spPr>
          <a:xfrm>
            <a:off x="909547" y="1460351"/>
            <a:ext cx="7681084" cy="196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1672813" y="1719879"/>
            <a:ext cx="144556" cy="56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2822538" y="1233095"/>
            <a:ext cx="405989" cy="285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5373445" y="1156447"/>
            <a:ext cx="549873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5134088" y="1109382"/>
            <a:ext cx="85949" cy="454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6033696" y="1424043"/>
            <a:ext cx="45608" cy="161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6230023" y="1354190"/>
            <a:ext cx="53676" cy="63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6364494" y="1358153"/>
            <a:ext cx="52331" cy="470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6507031" y="1362211"/>
            <a:ext cx="79226" cy="6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4218343" y="1208891"/>
            <a:ext cx="466501" cy="2783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4752191" y="1336638"/>
            <a:ext cx="114300" cy="941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6724874" y="1109382"/>
            <a:ext cx="809401" cy="5204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7569349" y="1125519"/>
            <a:ext cx="131109" cy="5755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2682688" y="2230867"/>
            <a:ext cx="875179" cy="564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3572883" y="1835524"/>
            <a:ext cx="206973" cy="1922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3879477" y="1737396"/>
            <a:ext cx="758638" cy="3509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1711631" y="3333526"/>
            <a:ext cx="31107" cy="954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/>
          <p:nvPr/>
        </p:nvSpPr>
        <p:spPr>
          <a:xfrm>
            <a:off x="7749272" y="3400762"/>
            <a:ext cx="105154" cy="282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/>
          <p:nvPr/>
        </p:nvSpPr>
        <p:spPr>
          <a:xfrm>
            <a:off x="7612380" y="3377902"/>
            <a:ext cx="40341" cy="51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2" name="object 22"/>
          <p:cNvSpPr/>
          <p:nvPr/>
        </p:nvSpPr>
        <p:spPr>
          <a:xfrm>
            <a:off x="906196" y="3428999"/>
            <a:ext cx="6759638" cy="13608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7602967" y="3428999"/>
            <a:ext cx="221876" cy="1559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6320118" y="3609191"/>
            <a:ext cx="180415" cy="403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/>
          <p:nvPr/>
        </p:nvSpPr>
        <p:spPr>
          <a:xfrm>
            <a:off x="7344783" y="3665667"/>
            <a:ext cx="313765" cy="1707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6" name="object 26"/>
          <p:cNvSpPr/>
          <p:nvPr/>
        </p:nvSpPr>
        <p:spPr>
          <a:xfrm>
            <a:off x="6578301" y="4027394"/>
            <a:ext cx="305921" cy="2111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7" name="object 27"/>
          <p:cNvSpPr/>
          <p:nvPr/>
        </p:nvSpPr>
        <p:spPr>
          <a:xfrm>
            <a:off x="4377018" y="4054288"/>
            <a:ext cx="1091453" cy="11631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8" name="object 28"/>
          <p:cNvSpPr txBox="1"/>
          <p:nvPr/>
        </p:nvSpPr>
        <p:spPr>
          <a:xfrm>
            <a:off x="4641474" y="6226185"/>
            <a:ext cx="375172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623"/>
              </a:lnSpc>
            </a:pPr>
            <a:r>
              <a:rPr sz="1412" spc="-4" dirty="0">
                <a:latin typeface="Times New Roman"/>
                <a:cs typeface="Times New Roman"/>
              </a:rPr>
              <a:t>[From </a:t>
            </a:r>
            <a:r>
              <a:rPr sz="1412" dirty="0">
                <a:latin typeface="Times New Roman"/>
                <a:cs typeface="Times New Roman"/>
              </a:rPr>
              <a:t>the book of </a:t>
            </a:r>
            <a:r>
              <a:rPr sz="1412" spc="-4" dirty="0">
                <a:latin typeface="Times New Roman"/>
                <a:cs typeface="Times New Roman"/>
              </a:rPr>
              <a:t>Hastie, </a:t>
            </a:r>
            <a:r>
              <a:rPr sz="1412" spc="-9" dirty="0">
                <a:latin typeface="Times New Roman"/>
                <a:cs typeface="Times New Roman"/>
              </a:rPr>
              <a:t>Friedman </a:t>
            </a:r>
            <a:r>
              <a:rPr sz="1412" spc="-4" dirty="0">
                <a:latin typeface="Times New Roman"/>
                <a:cs typeface="Times New Roman"/>
              </a:rPr>
              <a:t>and</a:t>
            </a:r>
            <a:r>
              <a:rPr sz="1412" spc="49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Tibshirani]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291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object 6"/>
          <p:cNvSpPr/>
          <p:nvPr/>
        </p:nvSpPr>
        <p:spPr>
          <a:xfrm>
            <a:off x="702536" y="2437206"/>
            <a:ext cx="3582118" cy="268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 flipH="1">
            <a:off x="4427983" y="2437205"/>
            <a:ext cx="45719" cy="2669777"/>
          </a:xfrm>
          <a:custGeom>
            <a:avLst/>
            <a:gdLst/>
            <a:ahLst/>
            <a:cxnLst/>
            <a:rect l="l" t="t" r="r" b="b"/>
            <a:pathLst>
              <a:path h="2710179">
                <a:moveTo>
                  <a:pt x="0" y="0"/>
                </a:moveTo>
                <a:lnTo>
                  <a:pt x="0" y="2709894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4617031" y="2437206"/>
            <a:ext cx="3341268" cy="2682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709257" y="5119927"/>
            <a:ext cx="3347085" cy="9746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0517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550" y="2049606"/>
            <a:ext cx="4890354" cy="275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022" y="436165"/>
            <a:ext cx="2763371" cy="380082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spc="-9" dirty="0"/>
              <a:t>R</a:t>
            </a:r>
            <a:r>
              <a:rPr spc="-4" dirty="0"/>
              <a:t>a</a:t>
            </a:r>
            <a:r>
              <a:rPr dirty="0"/>
              <a:t>ndo</a:t>
            </a:r>
            <a:r>
              <a:rPr spc="-9" dirty="0"/>
              <a:t>m</a:t>
            </a:r>
            <a:r>
              <a:rPr dirty="0"/>
              <a:t>i</a:t>
            </a:r>
            <a:r>
              <a:rPr spc="-4" dirty="0"/>
              <a:t>za</a:t>
            </a:r>
            <a:r>
              <a:rPr dirty="0"/>
              <a:t>tio</a:t>
            </a:r>
            <a:r>
              <a:rPr spc="-4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3365798" y="2868627"/>
            <a:ext cx="2218439" cy="560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537883" y="1269401"/>
            <a:ext cx="8068234" cy="76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2967766" y="2365338"/>
            <a:ext cx="286871" cy="51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3112994" y="2446021"/>
            <a:ext cx="2667000" cy="983316"/>
          </a:xfrm>
          <a:custGeom>
            <a:avLst/>
            <a:gdLst/>
            <a:ahLst/>
            <a:cxnLst/>
            <a:rect l="l" t="t" r="r" b="b"/>
            <a:pathLst>
              <a:path w="3022600" h="1114425">
                <a:moveTo>
                  <a:pt x="11232" y="1022096"/>
                </a:moveTo>
                <a:lnTo>
                  <a:pt x="10668" y="1022604"/>
                </a:lnTo>
                <a:lnTo>
                  <a:pt x="10668" y="1030224"/>
                </a:lnTo>
                <a:lnTo>
                  <a:pt x="11232" y="1022096"/>
                </a:lnTo>
                <a:close/>
              </a:path>
              <a:path w="3022600" h="1114425">
                <a:moveTo>
                  <a:pt x="36068" y="1030224"/>
                </a:moveTo>
                <a:lnTo>
                  <a:pt x="36068" y="1022604"/>
                </a:lnTo>
                <a:lnTo>
                  <a:pt x="29718" y="1018032"/>
                </a:lnTo>
                <a:lnTo>
                  <a:pt x="15748" y="1018032"/>
                </a:lnTo>
                <a:lnTo>
                  <a:pt x="11232" y="1022096"/>
                </a:lnTo>
                <a:lnTo>
                  <a:pt x="10668" y="1030224"/>
                </a:lnTo>
                <a:lnTo>
                  <a:pt x="36068" y="1030224"/>
                </a:lnTo>
                <a:close/>
              </a:path>
              <a:path w="3022600" h="1114425">
                <a:moveTo>
                  <a:pt x="36068" y="1030224"/>
                </a:moveTo>
                <a:lnTo>
                  <a:pt x="10668" y="1030224"/>
                </a:lnTo>
                <a:lnTo>
                  <a:pt x="36010" y="1031744"/>
                </a:lnTo>
                <a:lnTo>
                  <a:pt x="36068" y="1030224"/>
                </a:lnTo>
                <a:close/>
              </a:path>
              <a:path w="3022600" h="1114425">
                <a:moveTo>
                  <a:pt x="36010" y="1031744"/>
                </a:moveTo>
                <a:lnTo>
                  <a:pt x="10668" y="1030224"/>
                </a:lnTo>
                <a:lnTo>
                  <a:pt x="10668" y="1036320"/>
                </a:lnTo>
                <a:lnTo>
                  <a:pt x="15748" y="1042416"/>
                </a:lnTo>
                <a:lnTo>
                  <a:pt x="29718" y="1042416"/>
                </a:lnTo>
                <a:lnTo>
                  <a:pt x="35828" y="1036550"/>
                </a:lnTo>
                <a:lnTo>
                  <a:pt x="36010" y="1031744"/>
                </a:lnTo>
                <a:close/>
              </a:path>
              <a:path w="3022600" h="1114425">
                <a:moveTo>
                  <a:pt x="35828" y="1036550"/>
                </a:moveTo>
                <a:lnTo>
                  <a:pt x="29718" y="1042416"/>
                </a:lnTo>
                <a:lnTo>
                  <a:pt x="15748" y="1042416"/>
                </a:lnTo>
                <a:lnTo>
                  <a:pt x="10668" y="1036320"/>
                </a:lnTo>
                <a:lnTo>
                  <a:pt x="10668" y="1056132"/>
                </a:lnTo>
                <a:lnTo>
                  <a:pt x="14478" y="1050036"/>
                </a:lnTo>
                <a:lnTo>
                  <a:pt x="28448" y="1050036"/>
                </a:lnTo>
                <a:lnTo>
                  <a:pt x="34798" y="1056132"/>
                </a:lnTo>
                <a:lnTo>
                  <a:pt x="34798" y="1063752"/>
                </a:lnTo>
                <a:lnTo>
                  <a:pt x="35828" y="1036550"/>
                </a:lnTo>
                <a:close/>
              </a:path>
              <a:path w="3022600" h="1114425">
                <a:moveTo>
                  <a:pt x="34798" y="1062228"/>
                </a:moveTo>
                <a:lnTo>
                  <a:pt x="34798" y="1056132"/>
                </a:lnTo>
                <a:lnTo>
                  <a:pt x="28448" y="1050036"/>
                </a:lnTo>
                <a:lnTo>
                  <a:pt x="14478" y="1050036"/>
                </a:lnTo>
                <a:lnTo>
                  <a:pt x="10668" y="1056132"/>
                </a:lnTo>
                <a:lnTo>
                  <a:pt x="10668" y="1062228"/>
                </a:lnTo>
                <a:lnTo>
                  <a:pt x="34798" y="1062228"/>
                </a:lnTo>
                <a:close/>
              </a:path>
              <a:path w="3022600" h="1114425">
                <a:moveTo>
                  <a:pt x="34798" y="1063752"/>
                </a:moveTo>
                <a:lnTo>
                  <a:pt x="34798" y="1062228"/>
                </a:lnTo>
                <a:lnTo>
                  <a:pt x="10668" y="1062228"/>
                </a:lnTo>
                <a:lnTo>
                  <a:pt x="34798" y="1063752"/>
                </a:lnTo>
                <a:close/>
              </a:path>
              <a:path w="3022600" h="1114425">
                <a:moveTo>
                  <a:pt x="34798" y="1069848"/>
                </a:moveTo>
                <a:lnTo>
                  <a:pt x="34798" y="1063752"/>
                </a:lnTo>
                <a:lnTo>
                  <a:pt x="10668" y="1062228"/>
                </a:lnTo>
                <a:lnTo>
                  <a:pt x="10668" y="1069848"/>
                </a:lnTo>
                <a:lnTo>
                  <a:pt x="14478" y="1075944"/>
                </a:lnTo>
                <a:lnTo>
                  <a:pt x="28448" y="1075944"/>
                </a:lnTo>
                <a:lnTo>
                  <a:pt x="34798" y="1069848"/>
                </a:lnTo>
                <a:close/>
              </a:path>
              <a:path w="3022600" h="1114425">
                <a:moveTo>
                  <a:pt x="34798" y="1086612"/>
                </a:moveTo>
                <a:lnTo>
                  <a:pt x="34798" y="1069848"/>
                </a:lnTo>
                <a:lnTo>
                  <a:pt x="28448" y="1075944"/>
                </a:lnTo>
                <a:lnTo>
                  <a:pt x="14478" y="1075944"/>
                </a:lnTo>
                <a:lnTo>
                  <a:pt x="10668" y="1069848"/>
                </a:lnTo>
                <a:lnTo>
                  <a:pt x="10668" y="1086612"/>
                </a:lnTo>
                <a:lnTo>
                  <a:pt x="14478" y="1082040"/>
                </a:lnTo>
                <a:lnTo>
                  <a:pt x="28448" y="1082040"/>
                </a:lnTo>
                <a:lnTo>
                  <a:pt x="34798" y="1086612"/>
                </a:lnTo>
                <a:close/>
              </a:path>
              <a:path w="3022600" h="1114425">
                <a:moveTo>
                  <a:pt x="34798" y="1094232"/>
                </a:moveTo>
                <a:lnTo>
                  <a:pt x="34798" y="1086612"/>
                </a:lnTo>
                <a:lnTo>
                  <a:pt x="28448" y="1082040"/>
                </a:lnTo>
                <a:lnTo>
                  <a:pt x="14478" y="1082040"/>
                </a:lnTo>
                <a:lnTo>
                  <a:pt x="10668" y="1086612"/>
                </a:lnTo>
                <a:lnTo>
                  <a:pt x="10668" y="1094232"/>
                </a:lnTo>
                <a:lnTo>
                  <a:pt x="34798" y="1094232"/>
                </a:lnTo>
                <a:close/>
              </a:path>
              <a:path w="3022600" h="1114425">
                <a:moveTo>
                  <a:pt x="34798" y="1100328"/>
                </a:moveTo>
                <a:lnTo>
                  <a:pt x="34798" y="1094232"/>
                </a:lnTo>
                <a:lnTo>
                  <a:pt x="10668" y="1094232"/>
                </a:lnTo>
                <a:lnTo>
                  <a:pt x="10668" y="1100328"/>
                </a:lnTo>
                <a:lnTo>
                  <a:pt x="14478" y="1106424"/>
                </a:lnTo>
                <a:lnTo>
                  <a:pt x="28448" y="1106424"/>
                </a:lnTo>
                <a:lnTo>
                  <a:pt x="34798" y="1100328"/>
                </a:lnTo>
                <a:close/>
              </a:path>
              <a:path w="3022600" h="1114425">
                <a:moveTo>
                  <a:pt x="34798" y="1114043"/>
                </a:moveTo>
                <a:lnTo>
                  <a:pt x="34798" y="1100328"/>
                </a:lnTo>
                <a:lnTo>
                  <a:pt x="28448" y="1106424"/>
                </a:lnTo>
                <a:lnTo>
                  <a:pt x="14478" y="1106424"/>
                </a:lnTo>
                <a:lnTo>
                  <a:pt x="10668" y="1100328"/>
                </a:lnTo>
                <a:lnTo>
                  <a:pt x="10668" y="1114043"/>
                </a:lnTo>
                <a:lnTo>
                  <a:pt x="11938" y="1114043"/>
                </a:lnTo>
                <a:lnTo>
                  <a:pt x="14478" y="1110996"/>
                </a:lnTo>
                <a:lnTo>
                  <a:pt x="29718" y="1110996"/>
                </a:lnTo>
                <a:lnTo>
                  <a:pt x="32258" y="1114043"/>
                </a:lnTo>
                <a:lnTo>
                  <a:pt x="34798" y="1114043"/>
                </a:lnTo>
                <a:close/>
              </a:path>
              <a:path w="3022600" h="1114425">
                <a:moveTo>
                  <a:pt x="37338" y="995172"/>
                </a:moveTo>
                <a:lnTo>
                  <a:pt x="13208" y="993648"/>
                </a:lnTo>
                <a:lnTo>
                  <a:pt x="11232" y="1022096"/>
                </a:lnTo>
                <a:lnTo>
                  <a:pt x="13208" y="1020318"/>
                </a:lnTo>
                <a:lnTo>
                  <a:pt x="13208" y="1001268"/>
                </a:lnTo>
                <a:lnTo>
                  <a:pt x="17018" y="1007364"/>
                </a:lnTo>
                <a:lnTo>
                  <a:pt x="30988" y="1007364"/>
                </a:lnTo>
                <a:lnTo>
                  <a:pt x="37119" y="1001478"/>
                </a:lnTo>
                <a:lnTo>
                  <a:pt x="37338" y="995172"/>
                </a:lnTo>
                <a:close/>
              </a:path>
              <a:path w="3022600" h="1114425">
                <a:moveTo>
                  <a:pt x="32258" y="1114043"/>
                </a:moveTo>
                <a:lnTo>
                  <a:pt x="29718" y="1110996"/>
                </a:lnTo>
                <a:lnTo>
                  <a:pt x="14478" y="1110996"/>
                </a:lnTo>
                <a:lnTo>
                  <a:pt x="11938" y="1114043"/>
                </a:lnTo>
                <a:lnTo>
                  <a:pt x="32258" y="1114043"/>
                </a:lnTo>
                <a:close/>
              </a:path>
              <a:path w="3022600" h="1114425">
                <a:moveTo>
                  <a:pt x="13442" y="987176"/>
                </a:moveTo>
                <a:lnTo>
                  <a:pt x="13208" y="987552"/>
                </a:lnTo>
                <a:lnTo>
                  <a:pt x="13208" y="993648"/>
                </a:lnTo>
                <a:lnTo>
                  <a:pt x="13442" y="987176"/>
                </a:lnTo>
                <a:close/>
              </a:path>
              <a:path w="3022600" h="1114425">
                <a:moveTo>
                  <a:pt x="37338" y="995172"/>
                </a:moveTo>
                <a:lnTo>
                  <a:pt x="37338" y="987552"/>
                </a:lnTo>
                <a:lnTo>
                  <a:pt x="30988" y="981456"/>
                </a:lnTo>
                <a:lnTo>
                  <a:pt x="17018" y="981456"/>
                </a:lnTo>
                <a:lnTo>
                  <a:pt x="13442" y="987176"/>
                </a:lnTo>
                <a:lnTo>
                  <a:pt x="13208" y="993648"/>
                </a:lnTo>
                <a:lnTo>
                  <a:pt x="37338" y="995172"/>
                </a:lnTo>
                <a:close/>
              </a:path>
              <a:path w="3022600" h="1114425">
                <a:moveTo>
                  <a:pt x="37119" y="1001478"/>
                </a:moveTo>
                <a:lnTo>
                  <a:pt x="30988" y="1007364"/>
                </a:lnTo>
                <a:lnTo>
                  <a:pt x="17018" y="1007364"/>
                </a:lnTo>
                <a:lnTo>
                  <a:pt x="13208" y="1001268"/>
                </a:lnTo>
                <a:lnTo>
                  <a:pt x="13208" y="1020318"/>
                </a:lnTo>
                <a:lnTo>
                  <a:pt x="15748" y="1018032"/>
                </a:lnTo>
                <a:lnTo>
                  <a:pt x="29718" y="1018032"/>
                </a:lnTo>
                <a:lnTo>
                  <a:pt x="36068" y="1022604"/>
                </a:lnTo>
                <a:lnTo>
                  <a:pt x="36068" y="1031748"/>
                </a:lnTo>
                <a:lnTo>
                  <a:pt x="37119" y="1001478"/>
                </a:lnTo>
                <a:close/>
              </a:path>
              <a:path w="3022600" h="1114425">
                <a:moveTo>
                  <a:pt x="39878" y="960120"/>
                </a:moveTo>
                <a:lnTo>
                  <a:pt x="14478" y="958596"/>
                </a:lnTo>
                <a:lnTo>
                  <a:pt x="13442" y="987176"/>
                </a:lnTo>
                <a:lnTo>
                  <a:pt x="14478" y="985520"/>
                </a:lnTo>
                <a:lnTo>
                  <a:pt x="14478" y="966216"/>
                </a:lnTo>
                <a:lnTo>
                  <a:pt x="20828" y="970788"/>
                </a:lnTo>
                <a:lnTo>
                  <a:pt x="34798" y="970788"/>
                </a:lnTo>
                <a:lnTo>
                  <a:pt x="39405" y="966641"/>
                </a:lnTo>
                <a:lnTo>
                  <a:pt x="39878" y="960120"/>
                </a:lnTo>
                <a:close/>
              </a:path>
              <a:path w="3022600" h="1114425">
                <a:moveTo>
                  <a:pt x="15210" y="951796"/>
                </a:moveTo>
                <a:lnTo>
                  <a:pt x="14478" y="952500"/>
                </a:lnTo>
                <a:lnTo>
                  <a:pt x="14478" y="957072"/>
                </a:lnTo>
                <a:lnTo>
                  <a:pt x="15210" y="951796"/>
                </a:lnTo>
                <a:close/>
              </a:path>
              <a:path w="3022600" h="1114425">
                <a:moveTo>
                  <a:pt x="39878" y="960120"/>
                </a:moveTo>
                <a:lnTo>
                  <a:pt x="39878" y="952500"/>
                </a:lnTo>
                <a:lnTo>
                  <a:pt x="34798" y="946404"/>
                </a:lnTo>
                <a:lnTo>
                  <a:pt x="20828" y="946404"/>
                </a:lnTo>
                <a:lnTo>
                  <a:pt x="15210" y="951796"/>
                </a:lnTo>
                <a:lnTo>
                  <a:pt x="14478" y="957072"/>
                </a:lnTo>
                <a:lnTo>
                  <a:pt x="39878" y="960120"/>
                </a:lnTo>
                <a:close/>
              </a:path>
              <a:path w="3022600" h="1114425">
                <a:moveTo>
                  <a:pt x="39878" y="960120"/>
                </a:moveTo>
                <a:lnTo>
                  <a:pt x="14478" y="957072"/>
                </a:lnTo>
                <a:lnTo>
                  <a:pt x="14478" y="958596"/>
                </a:lnTo>
                <a:lnTo>
                  <a:pt x="39878" y="960120"/>
                </a:lnTo>
                <a:close/>
              </a:path>
              <a:path w="3022600" h="1114425">
                <a:moveTo>
                  <a:pt x="39405" y="966641"/>
                </a:moveTo>
                <a:lnTo>
                  <a:pt x="34798" y="970788"/>
                </a:lnTo>
                <a:lnTo>
                  <a:pt x="20828" y="970788"/>
                </a:lnTo>
                <a:lnTo>
                  <a:pt x="14478" y="966216"/>
                </a:lnTo>
                <a:lnTo>
                  <a:pt x="14478" y="985520"/>
                </a:lnTo>
                <a:lnTo>
                  <a:pt x="17018" y="981456"/>
                </a:lnTo>
                <a:lnTo>
                  <a:pt x="30988" y="981456"/>
                </a:lnTo>
                <a:lnTo>
                  <a:pt x="37338" y="987552"/>
                </a:lnTo>
                <a:lnTo>
                  <a:pt x="37338" y="995172"/>
                </a:lnTo>
                <a:lnTo>
                  <a:pt x="39405" y="966641"/>
                </a:lnTo>
                <a:close/>
              </a:path>
              <a:path w="3022600" h="1114425">
                <a:moveTo>
                  <a:pt x="43688" y="922020"/>
                </a:moveTo>
                <a:lnTo>
                  <a:pt x="19558" y="920496"/>
                </a:lnTo>
                <a:lnTo>
                  <a:pt x="15210" y="951796"/>
                </a:lnTo>
                <a:lnTo>
                  <a:pt x="19558" y="947623"/>
                </a:lnTo>
                <a:lnTo>
                  <a:pt x="19558" y="928116"/>
                </a:lnTo>
                <a:lnTo>
                  <a:pt x="24638" y="932688"/>
                </a:lnTo>
                <a:lnTo>
                  <a:pt x="38608" y="932688"/>
                </a:lnTo>
                <a:lnTo>
                  <a:pt x="43018" y="928718"/>
                </a:lnTo>
                <a:lnTo>
                  <a:pt x="43688" y="922020"/>
                </a:lnTo>
                <a:close/>
              </a:path>
              <a:path w="3022600" h="1114425">
                <a:moveTo>
                  <a:pt x="19990" y="914010"/>
                </a:moveTo>
                <a:lnTo>
                  <a:pt x="19558" y="914400"/>
                </a:lnTo>
                <a:lnTo>
                  <a:pt x="19558" y="920496"/>
                </a:lnTo>
                <a:lnTo>
                  <a:pt x="19990" y="914010"/>
                </a:lnTo>
                <a:close/>
              </a:path>
              <a:path w="3022600" h="1114425">
                <a:moveTo>
                  <a:pt x="43688" y="922020"/>
                </a:moveTo>
                <a:lnTo>
                  <a:pt x="43688" y="914400"/>
                </a:lnTo>
                <a:lnTo>
                  <a:pt x="38608" y="909828"/>
                </a:lnTo>
                <a:lnTo>
                  <a:pt x="24638" y="909828"/>
                </a:lnTo>
                <a:lnTo>
                  <a:pt x="19990" y="914010"/>
                </a:lnTo>
                <a:lnTo>
                  <a:pt x="19558" y="920496"/>
                </a:lnTo>
                <a:lnTo>
                  <a:pt x="43688" y="922020"/>
                </a:lnTo>
                <a:close/>
              </a:path>
              <a:path w="3022600" h="1114425">
                <a:moveTo>
                  <a:pt x="43018" y="928718"/>
                </a:moveTo>
                <a:lnTo>
                  <a:pt x="38608" y="932688"/>
                </a:lnTo>
                <a:lnTo>
                  <a:pt x="24638" y="932688"/>
                </a:lnTo>
                <a:lnTo>
                  <a:pt x="19558" y="928116"/>
                </a:lnTo>
                <a:lnTo>
                  <a:pt x="19558" y="947623"/>
                </a:lnTo>
                <a:lnTo>
                  <a:pt x="20828" y="946404"/>
                </a:lnTo>
                <a:lnTo>
                  <a:pt x="34798" y="946404"/>
                </a:lnTo>
                <a:lnTo>
                  <a:pt x="39878" y="952500"/>
                </a:lnTo>
                <a:lnTo>
                  <a:pt x="39878" y="960120"/>
                </a:lnTo>
                <a:lnTo>
                  <a:pt x="43018" y="928718"/>
                </a:lnTo>
                <a:close/>
              </a:path>
              <a:path w="3022600" h="1114425">
                <a:moveTo>
                  <a:pt x="46127" y="885431"/>
                </a:moveTo>
                <a:lnTo>
                  <a:pt x="22098" y="882396"/>
                </a:lnTo>
                <a:lnTo>
                  <a:pt x="19990" y="914010"/>
                </a:lnTo>
                <a:lnTo>
                  <a:pt x="22098" y="912114"/>
                </a:lnTo>
                <a:lnTo>
                  <a:pt x="22098" y="890016"/>
                </a:lnTo>
                <a:lnTo>
                  <a:pt x="28448" y="896112"/>
                </a:lnTo>
                <a:lnTo>
                  <a:pt x="42418" y="896112"/>
                </a:lnTo>
                <a:lnTo>
                  <a:pt x="45773" y="890743"/>
                </a:lnTo>
                <a:lnTo>
                  <a:pt x="46127" y="885431"/>
                </a:lnTo>
                <a:close/>
              </a:path>
              <a:path w="3022600" h="1114425">
                <a:moveTo>
                  <a:pt x="22797" y="877152"/>
                </a:moveTo>
                <a:lnTo>
                  <a:pt x="22098" y="877824"/>
                </a:lnTo>
                <a:lnTo>
                  <a:pt x="22098" y="882396"/>
                </a:lnTo>
                <a:lnTo>
                  <a:pt x="22797" y="877152"/>
                </a:lnTo>
                <a:close/>
              </a:path>
              <a:path w="3022600" h="1114425">
                <a:moveTo>
                  <a:pt x="46228" y="883920"/>
                </a:moveTo>
                <a:lnTo>
                  <a:pt x="46228" y="877824"/>
                </a:lnTo>
                <a:lnTo>
                  <a:pt x="42418" y="871728"/>
                </a:lnTo>
                <a:lnTo>
                  <a:pt x="28448" y="871728"/>
                </a:lnTo>
                <a:lnTo>
                  <a:pt x="22797" y="877152"/>
                </a:lnTo>
                <a:lnTo>
                  <a:pt x="22098" y="882396"/>
                </a:lnTo>
                <a:lnTo>
                  <a:pt x="46228" y="883920"/>
                </a:lnTo>
                <a:close/>
              </a:path>
              <a:path w="3022600" h="1114425">
                <a:moveTo>
                  <a:pt x="46228" y="883920"/>
                </a:moveTo>
                <a:lnTo>
                  <a:pt x="22098" y="882396"/>
                </a:lnTo>
                <a:lnTo>
                  <a:pt x="46127" y="885431"/>
                </a:lnTo>
                <a:lnTo>
                  <a:pt x="46228" y="883920"/>
                </a:lnTo>
                <a:close/>
              </a:path>
              <a:path w="3022600" h="1114425">
                <a:moveTo>
                  <a:pt x="45773" y="890743"/>
                </a:moveTo>
                <a:lnTo>
                  <a:pt x="42418" y="896112"/>
                </a:lnTo>
                <a:lnTo>
                  <a:pt x="28448" y="896112"/>
                </a:lnTo>
                <a:lnTo>
                  <a:pt x="22098" y="890016"/>
                </a:lnTo>
                <a:lnTo>
                  <a:pt x="22098" y="912114"/>
                </a:lnTo>
                <a:lnTo>
                  <a:pt x="24638" y="909828"/>
                </a:lnTo>
                <a:lnTo>
                  <a:pt x="38608" y="909828"/>
                </a:lnTo>
                <a:lnTo>
                  <a:pt x="43688" y="914400"/>
                </a:lnTo>
                <a:lnTo>
                  <a:pt x="43688" y="922020"/>
                </a:lnTo>
                <a:lnTo>
                  <a:pt x="45773" y="890743"/>
                </a:lnTo>
                <a:close/>
              </a:path>
              <a:path w="3022600" h="1114425">
                <a:moveTo>
                  <a:pt x="50038" y="845820"/>
                </a:moveTo>
                <a:lnTo>
                  <a:pt x="27178" y="844296"/>
                </a:lnTo>
                <a:lnTo>
                  <a:pt x="22797" y="877152"/>
                </a:lnTo>
                <a:lnTo>
                  <a:pt x="27178" y="872947"/>
                </a:lnTo>
                <a:lnTo>
                  <a:pt x="27178" y="851916"/>
                </a:lnTo>
                <a:lnTo>
                  <a:pt x="30988" y="856488"/>
                </a:lnTo>
                <a:lnTo>
                  <a:pt x="44958" y="856488"/>
                </a:lnTo>
                <a:lnTo>
                  <a:pt x="49396" y="852493"/>
                </a:lnTo>
                <a:lnTo>
                  <a:pt x="50038" y="845820"/>
                </a:lnTo>
                <a:close/>
              </a:path>
              <a:path w="3022600" h="1114425">
                <a:moveTo>
                  <a:pt x="27639" y="837645"/>
                </a:moveTo>
                <a:lnTo>
                  <a:pt x="27178" y="838200"/>
                </a:lnTo>
                <a:lnTo>
                  <a:pt x="27178" y="844296"/>
                </a:lnTo>
                <a:lnTo>
                  <a:pt x="27639" y="837645"/>
                </a:lnTo>
                <a:close/>
              </a:path>
              <a:path w="3022600" h="1114425">
                <a:moveTo>
                  <a:pt x="50038" y="845820"/>
                </a:moveTo>
                <a:lnTo>
                  <a:pt x="50038" y="838200"/>
                </a:lnTo>
                <a:lnTo>
                  <a:pt x="44958" y="833628"/>
                </a:lnTo>
                <a:lnTo>
                  <a:pt x="30988" y="833628"/>
                </a:lnTo>
                <a:lnTo>
                  <a:pt x="27639" y="837645"/>
                </a:lnTo>
                <a:lnTo>
                  <a:pt x="27178" y="844296"/>
                </a:lnTo>
                <a:lnTo>
                  <a:pt x="50038" y="845820"/>
                </a:lnTo>
                <a:close/>
              </a:path>
              <a:path w="3022600" h="1114425">
                <a:moveTo>
                  <a:pt x="49396" y="852493"/>
                </a:moveTo>
                <a:lnTo>
                  <a:pt x="44958" y="856488"/>
                </a:lnTo>
                <a:lnTo>
                  <a:pt x="30988" y="856488"/>
                </a:lnTo>
                <a:lnTo>
                  <a:pt x="27178" y="851916"/>
                </a:lnTo>
                <a:lnTo>
                  <a:pt x="27178" y="872947"/>
                </a:lnTo>
                <a:lnTo>
                  <a:pt x="28448" y="871728"/>
                </a:lnTo>
                <a:lnTo>
                  <a:pt x="42418" y="871728"/>
                </a:lnTo>
                <a:lnTo>
                  <a:pt x="46228" y="877824"/>
                </a:lnTo>
                <a:lnTo>
                  <a:pt x="46228" y="885444"/>
                </a:lnTo>
                <a:lnTo>
                  <a:pt x="49396" y="852493"/>
                </a:lnTo>
                <a:close/>
              </a:path>
              <a:path w="3022600" h="1114425">
                <a:moveTo>
                  <a:pt x="53848" y="809244"/>
                </a:moveTo>
                <a:lnTo>
                  <a:pt x="29718" y="807720"/>
                </a:lnTo>
                <a:lnTo>
                  <a:pt x="27639" y="837645"/>
                </a:lnTo>
                <a:lnTo>
                  <a:pt x="29718" y="835152"/>
                </a:lnTo>
                <a:lnTo>
                  <a:pt x="29718" y="815340"/>
                </a:lnTo>
                <a:lnTo>
                  <a:pt x="36010" y="819870"/>
                </a:lnTo>
                <a:lnTo>
                  <a:pt x="47498" y="819912"/>
                </a:lnTo>
                <a:lnTo>
                  <a:pt x="53161" y="815834"/>
                </a:lnTo>
                <a:lnTo>
                  <a:pt x="53848" y="809244"/>
                </a:lnTo>
                <a:close/>
              </a:path>
              <a:path w="3022600" h="1114425">
                <a:moveTo>
                  <a:pt x="30658" y="800946"/>
                </a:moveTo>
                <a:lnTo>
                  <a:pt x="29718" y="801624"/>
                </a:lnTo>
                <a:lnTo>
                  <a:pt x="29718" y="807720"/>
                </a:lnTo>
                <a:lnTo>
                  <a:pt x="30658" y="800946"/>
                </a:lnTo>
                <a:close/>
              </a:path>
              <a:path w="3022600" h="1114425">
                <a:moveTo>
                  <a:pt x="53848" y="809244"/>
                </a:moveTo>
                <a:lnTo>
                  <a:pt x="53848" y="801624"/>
                </a:lnTo>
                <a:lnTo>
                  <a:pt x="47498" y="797052"/>
                </a:lnTo>
                <a:lnTo>
                  <a:pt x="36010" y="797093"/>
                </a:lnTo>
                <a:lnTo>
                  <a:pt x="30658" y="800946"/>
                </a:lnTo>
                <a:lnTo>
                  <a:pt x="29718" y="807720"/>
                </a:lnTo>
                <a:lnTo>
                  <a:pt x="53848" y="809244"/>
                </a:lnTo>
                <a:close/>
              </a:path>
              <a:path w="3022600" h="1114425">
                <a:moveTo>
                  <a:pt x="53161" y="815834"/>
                </a:moveTo>
                <a:lnTo>
                  <a:pt x="47498" y="819912"/>
                </a:lnTo>
                <a:lnTo>
                  <a:pt x="36010" y="819870"/>
                </a:lnTo>
                <a:lnTo>
                  <a:pt x="29718" y="815340"/>
                </a:lnTo>
                <a:lnTo>
                  <a:pt x="29718" y="835152"/>
                </a:lnTo>
                <a:lnTo>
                  <a:pt x="30988" y="833628"/>
                </a:lnTo>
                <a:lnTo>
                  <a:pt x="44958" y="833628"/>
                </a:lnTo>
                <a:lnTo>
                  <a:pt x="50038" y="838200"/>
                </a:lnTo>
                <a:lnTo>
                  <a:pt x="50038" y="845820"/>
                </a:lnTo>
                <a:lnTo>
                  <a:pt x="53161" y="815834"/>
                </a:lnTo>
                <a:close/>
              </a:path>
              <a:path w="3022600" h="1114425">
                <a:moveTo>
                  <a:pt x="58928" y="774192"/>
                </a:moveTo>
                <a:lnTo>
                  <a:pt x="57340" y="774149"/>
                </a:lnTo>
                <a:lnTo>
                  <a:pt x="34798" y="771144"/>
                </a:lnTo>
                <a:lnTo>
                  <a:pt x="30658" y="800946"/>
                </a:lnTo>
                <a:lnTo>
                  <a:pt x="34798" y="797966"/>
                </a:lnTo>
                <a:lnTo>
                  <a:pt x="34798" y="778764"/>
                </a:lnTo>
                <a:lnTo>
                  <a:pt x="38608" y="784860"/>
                </a:lnTo>
                <a:lnTo>
                  <a:pt x="52578" y="784860"/>
                </a:lnTo>
                <a:lnTo>
                  <a:pt x="58158" y="779502"/>
                </a:lnTo>
                <a:lnTo>
                  <a:pt x="58928" y="774192"/>
                </a:lnTo>
                <a:close/>
              </a:path>
              <a:path w="3022600" h="1114425">
                <a:moveTo>
                  <a:pt x="35172" y="765972"/>
                </a:moveTo>
                <a:lnTo>
                  <a:pt x="34798" y="766572"/>
                </a:lnTo>
                <a:lnTo>
                  <a:pt x="34798" y="771144"/>
                </a:lnTo>
                <a:lnTo>
                  <a:pt x="35172" y="765972"/>
                </a:lnTo>
                <a:close/>
              </a:path>
              <a:path w="3022600" h="1114425">
                <a:moveTo>
                  <a:pt x="58528" y="766188"/>
                </a:moveTo>
                <a:lnTo>
                  <a:pt x="52578" y="760476"/>
                </a:lnTo>
                <a:lnTo>
                  <a:pt x="38608" y="760476"/>
                </a:lnTo>
                <a:lnTo>
                  <a:pt x="35172" y="765972"/>
                </a:lnTo>
                <a:lnTo>
                  <a:pt x="34798" y="771144"/>
                </a:lnTo>
                <a:lnTo>
                  <a:pt x="57675" y="774033"/>
                </a:lnTo>
                <a:lnTo>
                  <a:pt x="58528" y="766188"/>
                </a:lnTo>
                <a:close/>
              </a:path>
              <a:path w="3022600" h="1114425">
                <a:moveTo>
                  <a:pt x="57675" y="774033"/>
                </a:moveTo>
                <a:lnTo>
                  <a:pt x="34798" y="771144"/>
                </a:lnTo>
                <a:lnTo>
                  <a:pt x="57658" y="774192"/>
                </a:lnTo>
                <a:lnTo>
                  <a:pt x="57675" y="774033"/>
                </a:lnTo>
                <a:close/>
              </a:path>
              <a:path w="3022600" h="1114425">
                <a:moveTo>
                  <a:pt x="58158" y="779502"/>
                </a:moveTo>
                <a:lnTo>
                  <a:pt x="52578" y="784860"/>
                </a:lnTo>
                <a:lnTo>
                  <a:pt x="38608" y="784860"/>
                </a:lnTo>
                <a:lnTo>
                  <a:pt x="34798" y="778764"/>
                </a:lnTo>
                <a:lnTo>
                  <a:pt x="34798" y="797966"/>
                </a:lnTo>
                <a:lnTo>
                  <a:pt x="36010" y="797093"/>
                </a:lnTo>
                <a:lnTo>
                  <a:pt x="47498" y="797052"/>
                </a:lnTo>
                <a:lnTo>
                  <a:pt x="53848" y="801624"/>
                </a:lnTo>
                <a:lnTo>
                  <a:pt x="53848" y="809244"/>
                </a:lnTo>
                <a:lnTo>
                  <a:pt x="58158" y="779502"/>
                </a:lnTo>
                <a:close/>
              </a:path>
              <a:path w="3022600" h="1114425">
                <a:moveTo>
                  <a:pt x="61468" y="739140"/>
                </a:moveTo>
                <a:lnTo>
                  <a:pt x="37338" y="736092"/>
                </a:lnTo>
                <a:lnTo>
                  <a:pt x="35172" y="765972"/>
                </a:lnTo>
                <a:lnTo>
                  <a:pt x="37338" y="762508"/>
                </a:lnTo>
                <a:lnTo>
                  <a:pt x="37338" y="745236"/>
                </a:lnTo>
                <a:lnTo>
                  <a:pt x="43688" y="749808"/>
                </a:lnTo>
                <a:lnTo>
                  <a:pt x="57675" y="749787"/>
                </a:lnTo>
                <a:lnTo>
                  <a:pt x="60706" y="746150"/>
                </a:lnTo>
                <a:lnTo>
                  <a:pt x="61468" y="739140"/>
                </a:lnTo>
                <a:close/>
              </a:path>
              <a:path w="3022600" h="1114425">
                <a:moveTo>
                  <a:pt x="36068" y="1036320"/>
                </a:moveTo>
                <a:lnTo>
                  <a:pt x="36068" y="1031748"/>
                </a:lnTo>
                <a:lnTo>
                  <a:pt x="35828" y="1036550"/>
                </a:lnTo>
                <a:lnTo>
                  <a:pt x="36068" y="1036320"/>
                </a:lnTo>
                <a:close/>
              </a:path>
              <a:path w="3022600" h="1114425">
                <a:moveTo>
                  <a:pt x="36068" y="1031748"/>
                </a:moveTo>
                <a:lnTo>
                  <a:pt x="36068" y="1030224"/>
                </a:lnTo>
                <a:lnTo>
                  <a:pt x="36010" y="1031744"/>
                </a:lnTo>
                <a:close/>
              </a:path>
              <a:path w="3022600" h="1114425">
                <a:moveTo>
                  <a:pt x="37338" y="1001268"/>
                </a:moveTo>
                <a:lnTo>
                  <a:pt x="37338" y="995172"/>
                </a:lnTo>
                <a:lnTo>
                  <a:pt x="37119" y="1001478"/>
                </a:lnTo>
                <a:lnTo>
                  <a:pt x="37338" y="1001268"/>
                </a:lnTo>
                <a:close/>
              </a:path>
              <a:path w="3022600" h="1114425">
                <a:moveTo>
                  <a:pt x="37752" y="731122"/>
                </a:moveTo>
                <a:lnTo>
                  <a:pt x="37338" y="731520"/>
                </a:lnTo>
                <a:lnTo>
                  <a:pt x="37338" y="736092"/>
                </a:lnTo>
                <a:lnTo>
                  <a:pt x="37752" y="731122"/>
                </a:lnTo>
                <a:close/>
              </a:path>
              <a:path w="3022600" h="1114425">
                <a:moveTo>
                  <a:pt x="61468" y="739140"/>
                </a:moveTo>
                <a:lnTo>
                  <a:pt x="61468" y="731520"/>
                </a:lnTo>
                <a:lnTo>
                  <a:pt x="57675" y="725451"/>
                </a:lnTo>
                <a:lnTo>
                  <a:pt x="43688" y="725424"/>
                </a:lnTo>
                <a:lnTo>
                  <a:pt x="37752" y="731122"/>
                </a:lnTo>
                <a:lnTo>
                  <a:pt x="37338" y="736092"/>
                </a:lnTo>
                <a:lnTo>
                  <a:pt x="61468" y="739140"/>
                </a:lnTo>
                <a:close/>
              </a:path>
              <a:path w="3022600" h="1114425">
                <a:moveTo>
                  <a:pt x="60706" y="746150"/>
                </a:moveTo>
                <a:lnTo>
                  <a:pt x="57675" y="749787"/>
                </a:lnTo>
                <a:lnTo>
                  <a:pt x="43688" y="749808"/>
                </a:lnTo>
                <a:lnTo>
                  <a:pt x="37338" y="745236"/>
                </a:lnTo>
                <a:lnTo>
                  <a:pt x="37338" y="762508"/>
                </a:lnTo>
                <a:lnTo>
                  <a:pt x="38608" y="760476"/>
                </a:lnTo>
                <a:lnTo>
                  <a:pt x="52578" y="760476"/>
                </a:lnTo>
                <a:lnTo>
                  <a:pt x="58528" y="766188"/>
                </a:lnTo>
                <a:lnTo>
                  <a:pt x="60706" y="746150"/>
                </a:lnTo>
                <a:close/>
              </a:path>
              <a:path w="3022600" h="1114425">
                <a:moveTo>
                  <a:pt x="65278" y="707136"/>
                </a:moveTo>
                <a:lnTo>
                  <a:pt x="39878" y="705612"/>
                </a:lnTo>
                <a:lnTo>
                  <a:pt x="37752" y="731122"/>
                </a:lnTo>
                <a:lnTo>
                  <a:pt x="39878" y="729081"/>
                </a:lnTo>
                <a:lnTo>
                  <a:pt x="39878" y="713232"/>
                </a:lnTo>
                <a:lnTo>
                  <a:pt x="46127" y="717731"/>
                </a:lnTo>
                <a:lnTo>
                  <a:pt x="60198" y="717804"/>
                </a:lnTo>
                <a:lnTo>
                  <a:pt x="64465" y="713963"/>
                </a:lnTo>
                <a:lnTo>
                  <a:pt x="65278" y="707136"/>
                </a:lnTo>
                <a:close/>
              </a:path>
              <a:path w="3022600" h="1114425">
                <a:moveTo>
                  <a:pt x="39878" y="966216"/>
                </a:moveTo>
                <a:lnTo>
                  <a:pt x="39878" y="960120"/>
                </a:lnTo>
                <a:lnTo>
                  <a:pt x="39405" y="966641"/>
                </a:lnTo>
                <a:lnTo>
                  <a:pt x="39878" y="966216"/>
                </a:lnTo>
                <a:close/>
              </a:path>
              <a:path w="3022600" h="1114425">
                <a:moveTo>
                  <a:pt x="40842" y="698590"/>
                </a:moveTo>
                <a:lnTo>
                  <a:pt x="39878" y="699516"/>
                </a:lnTo>
                <a:lnTo>
                  <a:pt x="39878" y="704088"/>
                </a:lnTo>
                <a:lnTo>
                  <a:pt x="40842" y="698590"/>
                </a:lnTo>
                <a:close/>
              </a:path>
              <a:path w="3022600" h="1114425">
                <a:moveTo>
                  <a:pt x="65278" y="707136"/>
                </a:moveTo>
                <a:lnTo>
                  <a:pt x="65278" y="699516"/>
                </a:lnTo>
                <a:lnTo>
                  <a:pt x="60198" y="693420"/>
                </a:lnTo>
                <a:lnTo>
                  <a:pt x="46127" y="693516"/>
                </a:lnTo>
                <a:lnTo>
                  <a:pt x="40842" y="698590"/>
                </a:lnTo>
                <a:lnTo>
                  <a:pt x="39878" y="704088"/>
                </a:lnTo>
                <a:lnTo>
                  <a:pt x="65278" y="707136"/>
                </a:lnTo>
                <a:close/>
              </a:path>
              <a:path w="3022600" h="1114425">
                <a:moveTo>
                  <a:pt x="65278" y="707136"/>
                </a:moveTo>
                <a:lnTo>
                  <a:pt x="39878" y="704088"/>
                </a:lnTo>
                <a:lnTo>
                  <a:pt x="39878" y="705612"/>
                </a:lnTo>
                <a:lnTo>
                  <a:pt x="65278" y="707136"/>
                </a:lnTo>
                <a:close/>
              </a:path>
              <a:path w="3022600" h="1114425">
                <a:moveTo>
                  <a:pt x="64465" y="713963"/>
                </a:moveTo>
                <a:lnTo>
                  <a:pt x="60198" y="717804"/>
                </a:lnTo>
                <a:lnTo>
                  <a:pt x="46127" y="717731"/>
                </a:lnTo>
                <a:lnTo>
                  <a:pt x="39878" y="713232"/>
                </a:lnTo>
                <a:lnTo>
                  <a:pt x="39878" y="729081"/>
                </a:lnTo>
                <a:lnTo>
                  <a:pt x="43688" y="725424"/>
                </a:lnTo>
                <a:lnTo>
                  <a:pt x="57675" y="725451"/>
                </a:lnTo>
                <a:lnTo>
                  <a:pt x="61468" y="731520"/>
                </a:lnTo>
                <a:lnTo>
                  <a:pt x="61468" y="739140"/>
                </a:lnTo>
                <a:lnTo>
                  <a:pt x="64465" y="713963"/>
                </a:lnTo>
                <a:close/>
              </a:path>
              <a:path w="3022600" h="1114425">
                <a:moveTo>
                  <a:pt x="69088" y="678180"/>
                </a:moveTo>
                <a:lnTo>
                  <a:pt x="44958" y="675132"/>
                </a:lnTo>
                <a:lnTo>
                  <a:pt x="40842" y="698590"/>
                </a:lnTo>
                <a:lnTo>
                  <a:pt x="44958" y="694639"/>
                </a:lnTo>
                <a:lnTo>
                  <a:pt x="44958" y="682752"/>
                </a:lnTo>
                <a:lnTo>
                  <a:pt x="50038" y="687324"/>
                </a:lnTo>
                <a:lnTo>
                  <a:pt x="62896" y="687209"/>
                </a:lnTo>
                <a:lnTo>
                  <a:pt x="68423" y="683230"/>
                </a:lnTo>
                <a:lnTo>
                  <a:pt x="69088" y="678180"/>
                </a:lnTo>
                <a:close/>
              </a:path>
              <a:path w="3022600" h="1114425">
                <a:moveTo>
                  <a:pt x="43688" y="928116"/>
                </a:moveTo>
                <a:lnTo>
                  <a:pt x="43688" y="922020"/>
                </a:lnTo>
                <a:lnTo>
                  <a:pt x="43018" y="928718"/>
                </a:lnTo>
                <a:lnTo>
                  <a:pt x="43688" y="928116"/>
                </a:lnTo>
                <a:close/>
              </a:path>
              <a:path w="3022600" h="1114425">
                <a:moveTo>
                  <a:pt x="45466" y="669950"/>
                </a:moveTo>
                <a:lnTo>
                  <a:pt x="44958" y="670560"/>
                </a:lnTo>
                <a:lnTo>
                  <a:pt x="44958" y="675132"/>
                </a:lnTo>
                <a:lnTo>
                  <a:pt x="45466" y="669950"/>
                </a:lnTo>
                <a:close/>
              </a:path>
              <a:path w="3022600" h="1114425">
                <a:moveTo>
                  <a:pt x="69088" y="678180"/>
                </a:moveTo>
                <a:lnTo>
                  <a:pt x="69088" y="670560"/>
                </a:lnTo>
                <a:lnTo>
                  <a:pt x="62738" y="664464"/>
                </a:lnTo>
                <a:lnTo>
                  <a:pt x="50038" y="664464"/>
                </a:lnTo>
                <a:lnTo>
                  <a:pt x="45466" y="669950"/>
                </a:lnTo>
                <a:lnTo>
                  <a:pt x="44958" y="675132"/>
                </a:lnTo>
                <a:lnTo>
                  <a:pt x="69088" y="678180"/>
                </a:lnTo>
                <a:close/>
              </a:path>
              <a:path w="3022600" h="1114425">
                <a:moveTo>
                  <a:pt x="68423" y="683230"/>
                </a:moveTo>
                <a:lnTo>
                  <a:pt x="62896" y="687209"/>
                </a:lnTo>
                <a:lnTo>
                  <a:pt x="50038" y="687324"/>
                </a:lnTo>
                <a:lnTo>
                  <a:pt x="44958" y="682752"/>
                </a:lnTo>
                <a:lnTo>
                  <a:pt x="44958" y="694639"/>
                </a:lnTo>
                <a:lnTo>
                  <a:pt x="46127" y="693516"/>
                </a:lnTo>
                <a:lnTo>
                  <a:pt x="60198" y="693420"/>
                </a:lnTo>
                <a:lnTo>
                  <a:pt x="65278" y="699516"/>
                </a:lnTo>
                <a:lnTo>
                  <a:pt x="65278" y="707136"/>
                </a:lnTo>
                <a:lnTo>
                  <a:pt x="68423" y="683230"/>
                </a:lnTo>
                <a:close/>
              </a:path>
              <a:path w="3022600" h="1114425">
                <a:moveTo>
                  <a:pt x="72898" y="652272"/>
                </a:moveTo>
                <a:lnTo>
                  <a:pt x="47498" y="649224"/>
                </a:lnTo>
                <a:lnTo>
                  <a:pt x="45466" y="669950"/>
                </a:lnTo>
                <a:lnTo>
                  <a:pt x="47498" y="667512"/>
                </a:lnTo>
                <a:lnTo>
                  <a:pt x="47498" y="656844"/>
                </a:lnTo>
                <a:lnTo>
                  <a:pt x="53848" y="661416"/>
                </a:lnTo>
                <a:lnTo>
                  <a:pt x="66548" y="661416"/>
                </a:lnTo>
                <a:lnTo>
                  <a:pt x="72146" y="657385"/>
                </a:lnTo>
                <a:lnTo>
                  <a:pt x="72898" y="652272"/>
                </a:lnTo>
                <a:close/>
              </a:path>
              <a:path w="3022600" h="1114425">
                <a:moveTo>
                  <a:pt x="46228" y="890016"/>
                </a:moveTo>
                <a:lnTo>
                  <a:pt x="46228" y="885444"/>
                </a:lnTo>
                <a:lnTo>
                  <a:pt x="45773" y="890743"/>
                </a:lnTo>
                <a:lnTo>
                  <a:pt x="46228" y="890016"/>
                </a:lnTo>
                <a:close/>
              </a:path>
              <a:path w="3022600" h="1114425">
                <a:moveTo>
                  <a:pt x="46228" y="885444"/>
                </a:moveTo>
                <a:lnTo>
                  <a:pt x="46228" y="883920"/>
                </a:lnTo>
                <a:lnTo>
                  <a:pt x="46127" y="885431"/>
                </a:lnTo>
                <a:close/>
              </a:path>
              <a:path w="3022600" h="1114425">
                <a:moveTo>
                  <a:pt x="49229" y="641881"/>
                </a:moveTo>
                <a:lnTo>
                  <a:pt x="47498" y="643128"/>
                </a:lnTo>
                <a:lnTo>
                  <a:pt x="47498" y="647700"/>
                </a:lnTo>
                <a:lnTo>
                  <a:pt x="49229" y="641881"/>
                </a:lnTo>
                <a:close/>
              </a:path>
              <a:path w="3022600" h="1114425">
                <a:moveTo>
                  <a:pt x="72898" y="652272"/>
                </a:moveTo>
                <a:lnTo>
                  <a:pt x="72898" y="643128"/>
                </a:lnTo>
                <a:lnTo>
                  <a:pt x="68664" y="640080"/>
                </a:lnTo>
                <a:lnTo>
                  <a:pt x="58928" y="640080"/>
                </a:lnTo>
                <a:lnTo>
                  <a:pt x="57340" y="638556"/>
                </a:lnTo>
                <a:lnTo>
                  <a:pt x="53848" y="638556"/>
                </a:lnTo>
                <a:lnTo>
                  <a:pt x="49229" y="641881"/>
                </a:lnTo>
                <a:lnTo>
                  <a:pt x="47498" y="647700"/>
                </a:lnTo>
                <a:lnTo>
                  <a:pt x="72898" y="652272"/>
                </a:lnTo>
                <a:close/>
              </a:path>
              <a:path w="3022600" h="1114425">
                <a:moveTo>
                  <a:pt x="72898" y="652272"/>
                </a:moveTo>
                <a:lnTo>
                  <a:pt x="47498" y="647700"/>
                </a:lnTo>
                <a:lnTo>
                  <a:pt x="47498" y="649224"/>
                </a:lnTo>
                <a:lnTo>
                  <a:pt x="72898" y="652272"/>
                </a:lnTo>
                <a:close/>
              </a:path>
              <a:path w="3022600" h="1114425">
                <a:moveTo>
                  <a:pt x="72146" y="657385"/>
                </a:moveTo>
                <a:lnTo>
                  <a:pt x="66548" y="661416"/>
                </a:lnTo>
                <a:lnTo>
                  <a:pt x="53848" y="661416"/>
                </a:lnTo>
                <a:lnTo>
                  <a:pt x="47498" y="656844"/>
                </a:lnTo>
                <a:lnTo>
                  <a:pt x="47498" y="667512"/>
                </a:lnTo>
                <a:lnTo>
                  <a:pt x="50038" y="664464"/>
                </a:lnTo>
                <a:lnTo>
                  <a:pt x="62738" y="664464"/>
                </a:lnTo>
                <a:lnTo>
                  <a:pt x="69088" y="670560"/>
                </a:lnTo>
                <a:lnTo>
                  <a:pt x="69088" y="678180"/>
                </a:lnTo>
                <a:lnTo>
                  <a:pt x="72146" y="657385"/>
                </a:lnTo>
                <a:close/>
              </a:path>
              <a:path w="3022600" h="1114425">
                <a:moveTo>
                  <a:pt x="75438" y="630936"/>
                </a:moveTo>
                <a:lnTo>
                  <a:pt x="53848" y="626364"/>
                </a:lnTo>
                <a:lnTo>
                  <a:pt x="49229" y="641881"/>
                </a:lnTo>
                <a:lnTo>
                  <a:pt x="52578" y="639470"/>
                </a:lnTo>
                <a:lnTo>
                  <a:pt x="52578" y="633984"/>
                </a:lnTo>
                <a:lnTo>
                  <a:pt x="57340" y="638556"/>
                </a:lnTo>
                <a:lnTo>
                  <a:pt x="66548" y="638556"/>
                </a:lnTo>
                <a:lnTo>
                  <a:pt x="68664" y="640080"/>
                </a:lnTo>
                <a:lnTo>
                  <a:pt x="70358" y="640080"/>
                </a:lnTo>
                <a:lnTo>
                  <a:pt x="75014" y="634492"/>
                </a:lnTo>
                <a:lnTo>
                  <a:pt x="75438" y="630936"/>
                </a:lnTo>
                <a:close/>
              </a:path>
              <a:path w="3022600" h="1114425">
                <a:moveTo>
                  <a:pt x="50038" y="851916"/>
                </a:moveTo>
                <a:lnTo>
                  <a:pt x="50038" y="845820"/>
                </a:lnTo>
                <a:lnTo>
                  <a:pt x="49396" y="852493"/>
                </a:lnTo>
                <a:lnTo>
                  <a:pt x="50038" y="851916"/>
                </a:lnTo>
                <a:close/>
              </a:path>
              <a:path w="3022600" h="1114425">
                <a:moveTo>
                  <a:pt x="55072" y="619995"/>
                </a:moveTo>
                <a:lnTo>
                  <a:pt x="52578" y="621792"/>
                </a:lnTo>
                <a:lnTo>
                  <a:pt x="52578" y="630631"/>
                </a:lnTo>
                <a:lnTo>
                  <a:pt x="53848" y="626364"/>
                </a:lnTo>
                <a:lnTo>
                  <a:pt x="55072" y="619995"/>
                </a:lnTo>
                <a:close/>
              </a:path>
              <a:path w="3022600" h="1114425">
                <a:moveTo>
                  <a:pt x="57340" y="638556"/>
                </a:moveTo>
                <a:lnTo>
                  <a:pt x="52578" y="633984"/>
                </a:lnTo>
                <a:lnTo>
                  <a:pt x="52578" y="639470"/>
                </a:lnTo>
                <a:lnTo>
                  <a:pt x="53848" y="638556"/>
                </a:lnTo>
                <a:lnTo>
                  <a:pt x="57340" y="638556"/>
                </a:lnTo>
                <a:close/>
              </a:path>
              <a:path w="3022600" h="1114425">
                <a:moveTo>
                  <a:pt x="53848" y="815340"/>
                </a:moveTo>
                <a:lnTo>
                  <a:pt x="53848" y="809244"/>
                </a:lnTo>
                <a:lnTo>
                  <a:pt x="53161" y="815834"/>
                </a:lnTo>
                <a:lnTo>
                  <a:pt x="53848" y="815340"/>
                </a:lnTo>
                <a:close/>
              </a:path>
              <a:path w="3022600" h="1114425">
                <a:moveTo>
                  <a:pt x="75438" y="630936"/>
                </a:moveTo>
                <a:lnTo>
                  <a:pt x="75438" y="621792"/>
                </a:lnTo>
                <a:lnTo>
                  <a:pt x="72146" y="618829"/>
                </a:lnTo>
                <a:lnTo>
                  <a:pt x="61468" y="618744"/>
                </a:lnTo>
                <a:lnTo>
                  <a:pt x="60198" y="617220"/>
                </a:lnTo>
                <a:lnTo>
                  <a:pt x="58928" y="617220"/>
                </a:lnTo>
                <a:lnTo>
                  <a:pt x="55072" y="619995"/>
                </a:lnTo>
                <a:lnTo>
                  <a:pt x="53848" y="626364"/>
                </a:lnTo>
                <a:lnTo>
                  <a:pt x="75438" y="630936"/>
                </a:lnTo>
                <a:close/>
              </a:path>
              <a:path w="3022600" h="1114425">
                <a:moveTo>
                  <a:pt x="77802" y="611071"/>
                </a:moveTo>
                <a:lnTo>
                  <a:pt x="67818" y="608076"/>
                </a:lnTo>
                <a:lnTo>
                  <a:pt x="57658" y="606552"/>
                </a:lnTo>
                <a:lnTo>
                  <a:pt x="55072" y="619995"/>
                </a:lnTo>
                <a:lnTo>
                  <a:pt x="57658" y="618134"/>
                </a:lnTo>
                <a:lnTo>
                  <a:pt x="57658" y="614172"/>
                </a:lnTo>
                <a:lnTo>
                  <a:pt x="60198" y="617220"/>
                </a:lnTo>
                <a:lnTo>
                  <a:pt x="70358" y="617220"/>
                </a:lnTo>
                <a:lnTo>
                  <a:pt x="72051" y="618744"/>
                </a:lnTo>
                <a:lnTo>
                  <a:pt x="74168" y="618744"/>
                </a:lnTo>
                <a:lnTo>
                  <a:pt x="77343" y="614934"/>
                </a:lnTo>
                <a:lnTo>
                  <a:pt x="77802" y="611071"/>
                </a:lnTo>
                <a:close/>
              </a:path>
              <a:path w="3022600" h="1114425">
                <a:moveTo>
                  <a:pt x="68664" y="640080"/>
                </a:moveTo>
                <a:lnTo>
                  <a:pt x="66548" y="638556"/>
                </a:lnTo>
                <a:lnTo>
                  <a:pt x="57340" y="638556"/>
                </a:lnTo>
                <a:lnTo>
                  <a:pt x="58928" y="640080"/>
                </a:lnTo>
                <a:lnTo>
                  <a:pt x="68664" y="640080"/>
                </a:lnTo>
                <a:close/>
              </a:path>
              <a:path w="3022600" h="1114425">
                <a:moveTo>
                  <a:pt x="58746" y="600238"/>
                </a:moveTo>
                <a:lnTo>
                  <a:pt x="57658" y="601980"/>
                </a:lnTo>
                <a:lnTo>
                  <a:pt x="57658" y="605028"/>
                </a:lnTo>
                <a:lnTo>
                  <a:pt x="58746" y="600238"/>
                </a:lnTo>
                <a:close/>
              </a:path>
              <a:path w="3022600" h="1114425">
                <a:moveTo>
                  <a:pt x="77978" y="601980"/>
                </a:moveTo>
                <a:lnTo>
                  <a:pt x="74168" y="595884"/>
                </a:lnTo>
                <a:lnTo>
                  <a:pt x="61468" y="595884"/>
                </a:lnTo>
                <a:lnTo>
                  <a:pt x="58746" y="600238"/>
                </a:lnTo>
                <a:lnTo>
                  <a:pt x="57658" y="605028"/>
                </a:lnTo>
                <a:lnTo>
                  <a:pt x="61468" y="606171"/>
                </a:lnTo>
                <a:lnTo>
                  <a:pt x="61468" y="597408"/>
                </a:lnTo>
                <a:lnTo>
                  <a:pt x="66548" y="601980"/>
                </a:lnTo>
                <a:lnTo>
                  <a:pt x="77978" y="601980"/>
                </a:lnTo>
                <a:close/>
              </a:path>
              <a:path w="3022600" h="1114425">
                <a:moveTo>
                  <a:pt x="67818" y="608076"/>
                </a:moveTo>
                <a:lnTo>
                  <a:pt x="57658" y="605028"/>
                </a:lnTo>
                <a:lnTo>
                  <a:pt x="57658" y="606552"/>
                </a:lnTo>
                <a:lnTo>
                  <a:pt x="67818" y="608076"/>
                </a:lnTo>
                <a:close/>
              </a:path>
              <a:path w="3022600" h="1114425">
                <a:moveTo>
                  <a:pt x="60198" y="617220"/>
                </a:moveTo>
                <a:lnTo>
                  <a:pt x="57658" y="614172"/>
                </a:lnTo>
                <a:lnTo>
                  <a:pt x="57658" y="618134"/>
                </a:lnTo>
                <a:lnTo>
                  <a:pt x="58928" y="617220"/>
                </a:lnTo>
                <a:lnTo>
                  <a:pt x="60198" y="617220"/>
                </a:lnTo>
                <a:close/>
              </a:path>
              <a:path w="3022600" h="1114425">
                <a:moveTo>
                  <a:pt x="58928" y="774192"/>
                </a:moveTo>
                <a:lnTo>
                  <a:pt x="58928" y="766572"/>
                </a:lnTo>
                <a:lnTo>
                  <a:pt x="58528" y="766188"/>
                </a:lnTo>
                <a:lnTo>
                  <a:pt x="57675" y="774033"/>
                </a:lnTo>
                <a:lnTo>
                  <a:pt x="58928" y="774192"/>
                </a:lnTo>
                <a:close/>
              </a:path>
              <a:path w="3022600" h="1114425">
                <a:moveTo>
                  <a:pt x="58928" y="778764"/>
                </a:moveTo>
                <a:lnTo>
                  <a:pt x="58928" y="774192"/>
                </a:lnTo>
                <a:lnTo>
                  <a:pt x="58158" y="779502"/>
                </a:lnTo>
                <a:lnTo>
                  <a:pt x="58928" y="778764"/>
                </a:lnTo>
                <a:close/>
              </a:path>
              <a:path w="3022600" h="1114425">
                <a:moveTo>
                  <a:pt x="83058" y="594360"/>
                </a:moveTo>
                <a:lnTo>
                  <a:pt x="72535" y="591388"/>
                </a:lnTo>
                <a:lnTo>
                  <a:pt x="72146" y="591295"/>
                </a:lnTo>
                <a:lnTo>
                  <a:pt x="61468" y="589788"/>
                </a:lnTo>
                <a:lnTo>
                  <a:pt x="61468" y="588264"/>
                </a:lnTo>
                <a:lnTo>
                  <a:pt x="58746" y="600238"/>
                </a:lnTo>
                <a:lnTo>
                  <a:pt x="61468" y="595884"/>
                </a:lnTo>
                <a:lnTo>
                  <a:pt x="61468" y="589788"/>
                </a:lnTo>
                <a:lnTo>
                  <a:pt x="61793" y="588355"/>
                </a:lnTo>
                <a:lnTo>
                  <a:pt x="61793" y="595884"/>
                </a:lnTo>
                <a:lnTo>
                  <a:pt x="74168" y="595884"/>
                </a:lnTo>
                <a:lnTo>
                  <a:pt x="77978" y="601980"/>
                </a:lnTo>
                <a:lnTo>
                  <a:pt x="81788" y="598551"/>
                </a:lnTo>
                <a:lnTo>
                  <a:pt x="83058" y="594360"/>
                </a:lnTo>
                <a:close/>
              </a:path>
              <a:path w="3022600" h="1114425">
                <a:moveTo>
                  <a:pt x="72051" y="618744"/>
                </a:moveTo>
                <a:lnTo>
                  <a:pt x="70358" y="617220"/>
                </a:lnTo>
                <a:lnTo>
                  <a:pt x="60198" y="617220"/>
                </a:lnTo>
                <a:lnTo>
                  <a:pt x="61468" y="618744"/>
                </a:lnTo>
                <a:lnTo>
                  <a:pt x="72051" y="618744"/>
                </a:lnTo>
                <a:close/>
              </a:path>
              <a:path w="3022600" h="1114425">
                <a:moveTo>
                  <a:pt x="61468" y="745236"/>
                </a:moveTo>
                <a:lnTo>
                  <a:pt x="61468" y="739140"/>
                </a:lnTo>
                <a:lnTo>
                  <a:pt x="60706" y="746150"/>
                </a:lnTo>
                <a:lnTo>
                  <a:pt x="61468" y="745236"/>
                </a:lnTo>
                <a:close/>
              </a:path>
              <a:path w="3022600" h="1114425">
                <a:moveTo>
                  <a:pt x="62896" y="583501"/>
                </a:moveTo>
                <a:lnTo>
                  <a:pt x="61468" y="585216"/>
                </a:lnTo>
                <a:lnTo>
                  <a:pt x="61468" y="588264"/>
                </a:lnTo>
                <a:lnTo>
                  <a:pt x="61793" y="588355"/>
                </a:lnTo>
                <a:lnTo>
                  <a:pt x="62896" y="583501"/>
                </a:lnTo>
                <a:close/>
              </a:path>
              <a:path w="3022600" h="1114425">
                <a:moveTo>
                  <a:pt x="72263" y="591312"/>
                </a:moveTo>
                <a:lnTo>
                  <a:pt x="61793" y="588355"/>
                </a:lnTo>
                <a:lnTo>
                  <a:pt x="61468" y="589788"/>
                </a:lnTo>
                <a:lnTo>
                  <a:pt x="72263" y="591312"/>
                </a:lnTo>
                <a:close/>
              </a:path>
              <a:path w="3022600" h="1114425">
                <a:moveTo>
                  <a:pt x="81788" y="598551"/>
                </a:moveTo>
                <a:lnTo>
                  <a:pt x="77978" y="601980"/>
                </a:lnTo>
                <a:lnTo>
                  <a:pt x="66548" y="601980"/>
                </a:lnTo>
                <a:lnTo>
                  <a:pt x="61468" y="597408"/>
                </a:lnTo>
                <a:lnTo>
                  <a:pt x="61468" y="606171"/>
                </a:lnTo>
                <a:lnTo>
                  <a:pt x="67818" y="608076"/>
                </a:lnTo>
                <a:lnTo>
                  <a:pt x="77978" y="609600"/>
                </a:lnTo>
                <a:lnTo>
                  <a:pt x="77978" y="611124"/>
                </a:lnTo>
                <a:lnTo>
                  <a:pt x="81788" y="598551"/>
                </a:lnTo>
                <a:close/>
              </a:path>
              <a:path w="3022600" h="1114425">
                <a:moveTo>
                  <a:pt x="83058" y="592836"/>
                </a:moveTo>
                <a:lnTo>
                  <a:pt x="83058" y="585216"/>
                </a:lnTo>
                <a:lnTo>
                  <a:pt x="82423" y="584454"/>
                </a:lnTo>
                <a:lnTo>
                  <a:pt x="80518" y="586740"/>
                </a:lnTo>
                <a:lnTo>
                  <a:pt x="69088" y="586740"/>
                </a:lnTo>
                <a:lnTo>
                  <a:pt x="65278" y="580644"/>
                </a:lnTo>
                <a:lnTo>
                  <a:pt x="62896" y="583501"/>
                </a:lnTo>
                <a:lnTo>
                  <a:pt x="61793" y="588355"/>
                </a:lnTo>
                <a:lnTo>
                  <a:pt x="72051" y="591252"/>
                </a:lnTo>
                <a:lnTo>
                  <a:pt x="72535" y="591350"/>
                </a:lnTo>
                <a:lnTo>
                  <a:pt x="83058" y="592836"/>
                </a:lnTo>
                <a:close/>
              </a:path>
              <a:path w="3022600" h="1114425">
                <a:moveTo>
                  <a:pt x="85358" y="579030"/>
                </a:moveTo>
                <a:lnTo>
                  <a:pt x="75438" y="575310"/>
                </a:lnTo>
                <a:lnTo>
                  <a:pt x="65278" y="573024"/>
                </a:lnTo>
                <a:lnTo>
                  <a:pt x="62896" y="583501"/>
                </a:lnTo>
                <a:lnTo>
                  <a:pt x="66548" y="579120"/>
                </a:lnTo>
                <a:lnTo>
                  <a:pt x="77978" y="579120"/>
                </a:lnTo>
                <a:lnTo>
                  <a:pt x="82423" y="584454"/>
                </a:lnTo>
                <a:lnTo>
                  <a:pt x="84963" y="581406"/>
                </a:lnTo>
                <a:lnTo>
                  <a:pt x="85358" y="579030"/>
                </a:lnTo>
                <a:close/>
              </a:path>
              <a:path w="3022600" h="1114425">
                <a:moveTo>
                  <a:pt x="65278" y="713232"/>
                </a:moveTo>
                <a:lnTo>
                  <a:pt x="65278" y="707136"/>
                </a:lnTo>
                <a:lnTo>
                  <a:pt x="64465" y="713963"/>
                </a:lnTo>
                <a:lnTo>
                  <a:pt x="65278" y="713232"/>
                </a:lnTo>
                <a:close/>
              </a:path>
              <a:path w="3022600" h="1114425">
                <a:moveTo>
                  <a:pt x="66802" y="566623"/>
                </a:moveTo>
                <a:lnTo>
                  <a:pt x="65278" y="568452"/>
                </a:lnTo>
                <a:lnTo>
                  <a:pt x="65278" y="571500"/>
                </a:lnTo>
                <a:lnTo>
                  <a:pt x="66802" y="566623"/>
                </a:lnTo>
                <a:close/>
              </a:path>
              <a:path w="3022600" h="1114425">
                <a:moveTo>
                  <a:pt x="85598" y="574548"/>
                </a:moveTo>
                <a:lnTo>
                  <a:pt x="85598" y="568452"/>
                </a:lnTo>
                <a:lnTo>
                  <a:pt x="80808" y="564141"/>
                </a:lnTo>
                <a:lnTo>
                  <a:pt x="79883" y="563880"/>
                </a:lnTo>
                <a:lnTo>
                  <a:pt x="69088" y="563880"/>
                </a:lnTo>
                <a:lnTo>
                  <a:pt x="66802" y="566623"/>
                </a:lnTo>
                <a:lnTo>
                  <a:pt x="65278" y="571500"/>
                </a:lnTo>
                <a:lnTo>
                  <a:pt x="67818" y="572452"/>
                </a:lnTo>
                <a:lnTo>
                  <a:pt x="67818" y="569976"/>
                </a:lnTo>
                <a:lnTo>
                  <a:pt x="72535" y="574221"/>
                </a:lnTo>
                <a:lnTo>
                  <a:pt x="73406" y="574548"/>
                </a:lnTo>
                <a:lnTo>
                  <a:pt x="85598" y="574548"/>
                </a:lnTo>
                <a:close/>
              </a:path>
              <a:path w="3022600" h="1114425">
                <a:moveTo>
                  <a:pt x="75438" y="575310"/>
                </a:moveTo>
                <a:lnTo>
                  <a:pt x="73406" y="574548"/>
                </a:lnTo>
                <a:lnTo>
                  <a:pt x="72898" y="574548"/>
                </a:lnTo>
                <a:lnTo>
                  <a:pt x="72535" y="574221"/>
                </a:lnTo>
                <a:lnTo>
                  <a:pt x="65278" y="571500"/>
                </a:lnTo>
                <a:lnTo>
                  <a:pt x="65278" y="573024"/>
                </a:lnTo>
                <a:lnTo>
                  <a:pt x="75438" y="575310"/>
                </a:lnTo>
                <a:close/>
              </a:path>
              <a:path w="3022600" h="1114425">
                <a:moveTo>
                  <a:pt x="82423" y="584454"/>
                </a:moveTo>
                <a:lnTo>
                  <a:pt x="77978" y="579120"/>
                </a:lnTo>
                <a:lnTo>
                  <a:pt x="66548" y="579120"/>
                </a:lnTo>
                <a:lnTo>
                  <a:pt x="65278" y="580644"/>
                </a:lnTo>
                <a:lnTo>
                  <a:pt x="69088" y="586740"/>
                </a:lnTo>
                <a:lnTo>
                  <a:pt x="80518" y="586740"/>
                </a:lnTo>
                <a:lnTo>
                  <a:pt x="82423" y="584454"/>
                </a:lnTo>
                <a:close/>
              </a:path>
              <a:path w="3022600" h="1114425">
                <a:moveTo>
                  <a:pt x="75438" y="563880"/>
                </a:moveTo>
                <a:lnTo>
                  <a:pt x="73406" y="562051"/>
                </a:lnTo>
                <a:lnTo>
                  <a:pt x="69088" y="560832"/>
                </a:lnTo>
                <a:lnTo>
                  <a:pt x="69088" y="559308"/>
                </a:lnTo>
                <a:lnTo>
                  <a:pt x="66802" y="566623"/>
                </a:lnTo>
                <a:lnTo>
                  <a:pt x="69088" y="563880"/>
                </a:lnTo>
                <a:lnTo>
                  <a:pt x="69088" y="560832"/>
                </a:lnTo>
                <a:lnTo>
                  <a:pt x="69261" y="559373"/>
                </a:lnTo>
                <a:lnTo>
                  <a:pt x="69261" y="563880"/>
                </a:lnTo>
                <a:lnTo>
                  <a:pt x="75438" y="563880"/>
                </a:lnTo>
                <a:close/>
              </a:path>
              <a:path w="3022600" h="1114425">
                <a:moveTo>
                  <a:pt x="69646" y="556138"/>
                </a:moveTo>
                <a:lnTo>
                  <a:pt x="67818" y="557784"/>
                </a:lnTo>
                <a:lnTo>
                  <a:pt x="67818" y="563372"/>
                </a:lnTo>
                <a:lnTo>
                  <a:pt x="69088" y="559308"/>
                </a:lnTo>
                <a:lnTo>
                  <a:pt x="69261" y="559373"/>
                </a:lnTo>
                <a:lnTo>
                  <a:pt x="69646" y="556138"/>
                </a:lnTo>
                <a:close/>
              </a:path>
              <a:path w="3022600" h="1114425">
                <a:moveTo>
                  <a:pt x="72535" y="574221"/>
                </a:moveTo>
                <a:lnTo>
                  <a:pt x="67818" y="569976"/>
                </a:lnTo>
                <a:lnTo>
                  <a:pt x="67818" y="572452"/>
                </a:lnTo>
                <a:lnTo>
                  <a:pt x="72535" y="574221"/>
                </a:lnTo>
                <a:close/>
              </a:path>
              <a:path w="3022600" h="1114425">
                <a:moveTo>
                  <a:pt x="77978" y="609600"/>
                </a:moveTo>
                <a:lnTo>
                  <a:pt x="67818" y="608076"/>
                </a:lnTo>
                <a:lnTo>
                  <a:pt x="77802" y="611071"/>
                </a:lnTo>
                <a:lnTo>
                  <a:pt x="77978" y="609600"/>
                </a:lnTo>
                <a:close/>
              </a:path>
              <a:path w="3022600" h="1114425">
                <a:moveTo>
                  <a:pt x="69088" y="682752"/>
                </a:moveTo>
                <a:lnTo>
                  <a:pt x="69088" y="678180"/>
                </a:lnTo>
                <a:lnTo>
                  <a:pt x="68423" y="683230"/>
                </a:lnTo>
                <a:lnTo>
                  <a:pt x="69088" y="682752"/>
                </a:lnTo>
                <a:close/>
              </a:path>
              <a:path w="3022600" h="1114425">
                <a:moveTo>
                  <a:pt x="75014" y="634492"/>
                </a:moveTo>
                <a:lnTo>
                  <a:pt x="70358" y="640080"/>
                </a:lnTo>
                <a:lnTo>
                  <a:pt x="68664" y="640080"/>
                </a:lnTo>
                <a:lnTo>
                  <a:pt x="72898" y="643128"/>
                </a:lnTo>
                <a:lnTo>
                  <a:pt x="72898" y="652272"/>
                </a:lnTo>
                <a:lnTo>
                  <a:pt x="75014" y="634492"/>
                </a:lnTo>
                <a:close/>
              </a:path>
              <a:path w="3022600" h="1114425">
                <a:moveTo>
                  <a:pt x="73406" y="562051"/>
                </a:moveTo>
                <a:lnTo>
                  <a:pt x="71265" y="560124"/>
                </a:lnTo>
                <a:lnTo>
                  <a:pt x="69261" y="559373"/>
                </a:lnTo>
                <a:lnTo>
                  <a:pt x="69088" y="560832"/>
                </a:lnTo>
                <a:lnTo>
                  <a:pt x="73406" y="562051"/>
                </a:lnTo>
                <a:close/>
              </a:path>
              <a:path w="3022600" h="1114425">
                <a:moveTo>
                  <a:pt x="91776" y="557701"/>
                </a:moveTo>
                <a:lnTo>
                  <a:pt x="91119" y="557386"/>
                </a:lnTo>
                <a:lnTo>
                  <a:pt x="90678" y="557784"/>
                </a:lnTo>
                <a:lnTo>
                  <a:pt x="77978" y="557784"/>
                </a:lnTo>
                <a:lnTo>
                  <a:pt x="74168" y="553212"/>
                </a:lnTo>
                <a:lnTo>
                  <a:pt x="72898" y="553212"/>
                </a:lnTo>
                <a:lnTo>
                  <a:pt x="69646" y="556138"/>
                </a:lnTo>
                <a:lnTo>
                  <a:pt x="69261" y="559373"/>
                </a:lnTo>
                <a:lnTo>
                  <a:pt x="70358" y="559784"/>
                </a:lnTo>
                <a:lnTo>
                  <a:pt x="70358" y="559308"/>
                </a:lnTo>
                <a:lnTo>
                  <a:pt x="71265" y="560124"/>
                </a:lnTo>
                <a:lnTo>
                  <a:pt x="81153" y="563832"/>
                </a:lnTo>
                <a:lnTo>
                  <a:pt x="88138" y="563880"/>
                </a:lnTo>
                <a:lnTo>
                  <a:pt x="91524" y="559816"/>
                </a:lnTo>
                <a:lnTo>
                  <a:pt x="91776" y="557701"/>
                </a:lnTo>
                <a:close/>
              </a:path>
              <a:path w="3022600" h="1114425">
                <a:moveTo>
                  <a:pt x="81153" y="553212"/>
                </a:moveTo>
                <a:lnTo>
                  <a:pt x="70358" y="550164"/>
                </a:lnTo>
                <a:lnTo>
                  <a:pt x="69646" y="556138"/>
                </a:lnTo>
                <a:lnTo>
                  <a:pt x="72898" y="553212"/>
                </a:lnTo>
                <a:lnTo>
                  <a:pt x="81153" y="553212"/>
                </a:lnTo>
                <a:close/>
              </a:path>
              <a:path w="3022600" h="1114425">
                <a:moveTo>
                  <a:pt x="75755" y="542544"/>
                </a:moveTo>
                <a:lnTo>
                  <a:pt x="75438" y="542544"/>
                </a:lnTo>
                <a:lnTo>
                  <a:pt x="70358" y="547116"/>
                </a:lnTo>
                <a:lnTo>
                  <a:pt x="70358" y="550164"/>
                </a:lnTo>
                <a:lnTo>
                  <a:pt x="72898" y="550881"/>
                </a:lnTo>
                <a:lnTo>
                  <a:pt x="72898" y="548640"/>
                </a:lnTo>
                <a:lnTo>
                  <a:pt x="75438" y="544068"/>
                </a:lnTo>
                <a:lnTo>
                  <a:pt x="75755" y="542544"/>
                </a:lnTo>
                <a:close/>
              </a:path>
              <a:path w="3022600" h="1114425">
                <a:moveTo>
                  <a:pt x="71265" y="560124"/>
                </a:moveTo>
                <a:lnTo>
                  <a:pt x="70358" y="559308"/>
                </a:lnTo>
                <a:lnTo>
                  <a:pt x="70358" y="559784"/>
                </a:lnTo>
                <a:lnTo>
                  <a:pt x="71265" y="560124"/>
                </a:lnTo>
                <a:close/>
              </a:path>
              <a:path w="3022600" h="1114425">
                <a:moveTo>
                  <a:pt x="81280" y="563880"/>
                </a:moveTo>
                <a:lnTo>
                  <a:pt x="71265" y="560124"/>
                </a:lnTo>
                <a:lnTo>
                  <a:pt x="73406" y="562051"/>
                </a:lnTo>
                <a:lnTo>
                  <a:pt x="79883" y="563880"/>
                </a:lnTo>
                <a:lnTo>
                  <a:pt x="81280" y="563880"/>
                </a:lnTo>
                <a:close/>
              </a:path>
              <a:path w="3022600" h="1114425">
                <a:moveTo>
                  <a:pt x="77343" y="614934"/>
                </a:moveTo>
                <a:lnTo>
                  <a:pt x="74168" y="618744"/>
                </a:lnTo>
                <a:lnTo>
                  <a:pt x="72051" y="618744"/>
                </a:lnTo>
                <a:lnTo>
                  <a:pt x="75438" y="621792"/>
                </a:lnTo>
                <a:lnTo>
                  <a:pt x="75438" y="630936"/>
                </a:lnTo>
                <a:lnTo>
                  <a:pt x="77343" y="614934"/>
                </a:lnTo>
                <a:close/>
              </a:path>
              <a:path w="3022600" h="1114425">
                <a:moveTo>
                  <a:pt x="72898" y="656844"/>
                </a:moveTo>
                <a:lnTo>
                  <a:pt x="72898" y="652272"/>
                </a:lnTo>
                <a:lnTo>
                  <a:pt x="72146" y="657385"/>
                </a:lnTo>
                <a:lnTo>
                  <a:pt x="72898" y="656844"/>
                </a:lnTo>
                <a:close/>
              </a:path>
              <a:path w="3022600" h="1114425">
                <a:moveTo>
                  <a:pt x="83058" y="594360"/>
                </a:moveTo>
                <a:lnTo>
                  <a:pt x="83058" y="592836"/>
                </a:lnTo>
                <a:lnTo>
                  <a:pt x="72263" y="591312"/>
                </a:lnTo>
                <a:lnTo>
                  <a:pt x="83058" y="594360"/>
                </a:lnTo>
                <a:close/>
              </a:path>
              <a:path w="3022600" h="1114425">
                <a:moveTo>
                  <a:pt x="73406" y="574548"/>
                </a:moveTo>
                <a:lnTo>
                  <a:pt x="72535" y="574221"/>
                </a:lnTo>
                <a:lnTo>
                  <a:pt x="72898" y="574548"/>
                </a:lnTo>
                <a:lnTo>
                  <a:pt x="73406" y="574548"/>
                </a:lnTo>
                <a:close/>
              </a:path>
              <a:path w="3022600" h="1114425">
                <a:moveTo>
                  <a:pt x="93218" y="551688"/>
                </a:moveTo>
                <a:lnTo>
                  <a:pt x="75438" y="544068"/>
                </a:lnTo>
                <a:lnTo>
                  <a:pt x="72898" y="548640"/>
                </a:lnTo>
                <a:lnTo>
                  <a:pt x="76708" y="550468"/>
                </a:lnTo>
                <a:lnTo>
                  <a:pt x="76708" y="547116"/>
                </a:lnTo>
                <a:lnTo>
                  <a:pt x="81788" y="551688"/>
                </a:lnTo>
                <a:lnTo>
                  <a:pt x="93218" y="551688"/>
                </a:lnTo>
                <a:close/>
              </a:path>
              <a:path w="3022600" h="1114425">
                <a:moveTo>
                  <a:pt x="82423" y="553212"/>
                </a:moveTo>
                <a:lnTo>
                  <a:pt x="72898" y="548640"/>
                </a:lnTo>
                <a:lnTo>
                  <a:pt x="72898" y="550881"/>
                </a:lnTo>
                <a:lnTo>
                  <a:pt x="80808" y="553114"/>
                </a:lnTo>
                <a:lnTo>
                  <a:pt x="82423" y="553212"/>
                </a:lnTo>
                <a:close/>
              </a:path>
              <a:path w="3022600" h="1114425">
                <a:moveTo>
                  <a:pt x="79883" y="563880"/>
                </a:moveTo>
                <a:lnTo>
                  <a:pt x="73406" y="562051"/>
                </a:lnTo>
                <a:lnTo>
                  <a:pt x="75438" y="563880"/>
                </a:lnTo>
                <a:lnTo>
                  <a:pt x="79883" y="563880"/>
                </a:lnTo>
                <a:close/>
              </a:path>
              <a:path w="3022600" h="1114425">
                <a:moveTo>
                  <a:pt x="87585" y="572758"/>
                </a:moveTo>
                <a:lnTo>
                  <a:pt x="85598" y="574548"/>
                </a:lnTo>
                <a:lnTo>
                  <a:pt x="73406" y="574548"/>
                </a:lnTo>
                <a:lnTo>
                  <a:pt x="75438" y="575310"/>
                </a:lnTo>
                <a:lnTo>
                  <a:pt x="85598" y="577596"/>
                </a:lnTo>
                <a:lnTo>
                  <a:pt x="85598" y="579120"/>
                </a:lnTo>
                <a:lnTo>
                  <a:pt x="87585" y="572758"/>
                </a:lnTo>
                <a:close/>
              </a:path>
              <a:path w="3022600" h="1114425">
                <a:moveTo>
                  <a:pt x="76708" y="537972"/>
                </a:moveTo>
                <a:lnTo>
                  <a:pt x="74168" y="541020"/>
                </a:lnTo>
                <a:lnTo>
                  <a:pt x="74168" y="543687"/>
                </a:lnTo>
                <a:lnTo>
                  <a:pt x="75438" y="542544"/>
                </a:lnTo>
                <a:lnTo>
                  <a:pt x="75755" y="542544"/>
                </a:lnTo>
                <a:lnTo>
                  <a:pt x="76708" y="537972"/>
                </a:lnTo>
                <a:close/>
              </a:path>
              <a:path w="3022600" h="1114425">
                <a:moveTo>
                  <a:pt x="90678" y="557784"/>
                </a:moveTo>
                <a:lnTo>
                  <a:pt x="89226" y="556477"/>
                </a:lnTo>
                <a:lnTo>
                  <a:pt x="84237" y="554082"/>
                </a:lnTo>
                <a:lnTo>
                  <a:pt x="81280" y="553247"/>
                </a:lnTo>
                <a:lnTo>
                  <a:pt x="74168" y="553212"/>
                </a:lnTo>
                <a:lnTo>
                  <a:pt x="77978" y="557784"/>
                </a:lnTo>
                <a:lnTo>
                  <a:pt x="90678" y="557784"/>
                </a:lnTo>
                <a:close/>
              </a:path>
              <a:path w="3022600" h="1114425">
                <a:moveTo>
                  <a:pt x="75438" y="633984"/>
                </a:moveTo>
                <a:lnTo>
                  <a:pt x="75438" y="630936"/>
                </a:lnTo>
                <a:lnTo>
                  <a:pt x="75014" y="634492"/>
                </a:lnTo>
                <a:lnTo>
                  <a:pt x="75438" y="633984"/>
                </a:lnTo>
                <a:close/>
              </a:path>
              <a:path w="3022600" h="1114425">
                <a:moveTo>
                  <a:pt x="95907" y="549267"/>
                </a:moveTo>
                <a:lnTo>
                  <a:pt x="93218" y="547116"/>
                </a:lnTo>
                <a:lnTo>
                  <a:pt x="85537" y="547043"/>
                </a:lnTo>
                <a:lnTo>
                  <a:pt x="81788" y="542544"/>
                </a:lnTo>
                <a:lnTo>
                  <a:pt x="75755" y="542544"/>
                </a:lnTo>
                <a:lnTo>
                  <a:pt x="75438" y="544068"/>
                </a:lnTo>
                <a:lnTo>
                  <a:pt x="93965" y="551015"/>
                </a:lnTo>
                <a:lnTo>
                  <a:pt x="95907" y="549267"/>
                </a:lnTo>
                <a:close/>
              </a:path>
              <a:path w="3022600" h="1114425">
                <a:moveTo>
                  <a:pt x="93965" y="551015"/>
                </a:moveTo>
                <a:lnTo>
                  <a:pt x="75438" y="544068"/>
                </a:lnTo>
                <a:lnTo>
                  <a:pt x="93218" y="551688"/>
                </a:lnTo>
                <a:lnTo>
                  <a:pt x="93965" y="551015"/>
                </a:lnTo>
                <a:close/>
              </a:path>
              <a:path w="3022600" h="1114425">
                <a:moveTo>
                  <a:pt x="85598" y="577596"/>
                </a:moveTo>
                <a:lnTo>
                  <a:pt x="75438" y="575310"/>
                </a:lnTo>
                <a:lnTo>
                  <a:pt x="85358" y="579030"/>
                </a:lnTo>
                <a:lnTo>
                  <a:pt x="85598" y="577596"/>
                </a:lnTo>
                <a:close/>
              </a:path>
              <a:path w="3022600" h="1114425">
                <a:moveTo>
                  <a:pt x="86868" y="542544"/>
                </a:moveTo>
                <a:lnTo>
                  <a:pt x="85944" y="541435"/>
                </a:lnTo>
                <a:lnTo>
                  <a:pt x="76708" y="537972"/>
                </a:lnTo>
                <a:lnTo>
                  <a:pt x="75755" y="542544"/>
                </a:lnTo>
                <a:lnTo>
                  <a:pt x="86868" y="542544"/>
                </a:lnTo>
                <a:close/>
              </a:path>
              <a:path w="3022600" h="1114425">
                <a:moveTo>
                  <a:pt x="83058" y="530352"/>
                </a:moveTo>
                <a:lnTo>
                  <a:pt x="81788" y="530352"/>
                </a:lnTo>
                <a:lnTo>
                  <a:pt x="76708" y="534924"/>
                </a:lnTo>
                <a:lnTo>
                  <a:pt x="76708" y="537972"/>
                </a:lnTo>
                <a:lnTo>
                  <a:pt x="77978" y="536448"/>
                </a:lnTo>
                <a:lnTo>
                  <a:pt x="80518" y="536448"/>
                </a:lnTo>
                <a:lnTo>
                  <a:pt x="80518" y="533400"/>
                </a:lnTo>
                <a:lnTo>
                  <a:pt x="81788" y="532384"/>
                </a:lnTo>
                <a:lnTo>
                  <a:pt x="81788" y="531876"/>
                </a:lnTo>
                <a:lnTo>
                  <a:pt x="83058" y="530352"/>
                </a:lnTo>
                <a:close/>
              </a:path>
              <a:path w="3022600" h="1114425">
                <a:moveTo>
                  <a:pt x="89960" y="542941"/>
                </a:moveTo>
                <a:lnTo>
                  <a:pt x="89408" y="542544"/>
                </a:lnTo>
                <a:lnTo>
                  <a:pt x="89408" y="542290"/>
                </a:lnTo>
                <a:lnTo>
                  <a:pt x="83566" y="536448"/>
                </a:lnTo>
                <a:lnTo>
                  <a:pt x="77978" y="536448"/>
                </a:lnTo>
                <a:lnTo>
                  <a:pt x="76708" y="537972"/>
                </a:lnTo>
                <a:lnTo>
                  <a:pt x="85598" y="541305"/>
                </a:lnTo>
                <a:lnTo>
                  <a:pt x="85598" y="541020"/>
                </a:lnTo>
                <a:lnTo>
                  <a:pt x="85944" y="541435"/>
                </a:lnTo>
                <a:lnTo>
                  <a:pt x="89408" y="542734"/>
                </a:lnTo>
                <a:lnTo>
                  <a:pt x="89408" y="542544"/>
                </a:lnTo>
                <a:lnTo>
                  <a:pt x="89530" y="542412"/>
                </a:lnTo>
                <a:lnTo>
                  <a:pt x="89530" y="542780"/>
                </a:lnTo>
                <a:lnTo>
                  <a:pt x="89960" y="542941"/>
                </a:lnTo>
                <a:close/>
              </a:path>
              <a:path w="3022600" h="1114425">
                <a:moveTo>
                  <a:pt x="93218" y="551688"/>
                </a:moveTo>
                <a:lnTo>
                  <a:pt x="81788" y="551688"/>
                </a:lnTo>
                <a:lnTo>
                  <a:pt x="76708" y="547116"/>
                </a:lnTo>
                <a:lnTo>
                  <a:pt x="76708" y="550468"/>
                </a:lnTo>
                <a:lnTo>
                  <a:pt x="82423" y="553212"/>
                </a:lnTo>
                <a:lnTo>
                  <a:pt x="85598" y="553212"/>
                </a:lnTo>
                <a:lnTo>
                  <a:pt x="87630" y="555040"/>
                </a:lnTo>
                <a:lnTo>
                  <a:pt x="91948" y="556260"/>
                </a:lnTo>
                <a:lnTo>
                  <a:pt x="91948" y="556641"/>
                </a:lnTo>
                <a:lnTo>
                  <a:pt x="92241" y="556377"/>
                </a:lnTo>
                <a:lnTo>
                  <a:pt x="93218" y="551688"/>
                </a:lnTo>
                <a:close/>
              </a:path>
              <a:path w="3022600" h="1114425">
                <a:moveTo>
                  <a:pt x="77978" y="614172"/>
                </a:moveTo>
                <a:lnTo>
                  <a:pt x="77978" y="611124"/>
                </a:lnTo>
                <a:lnTo>
                  <a:pt x="77802" y="611071"/>
                </a:lnTo>
                <a:lnTo>
                  <a:pt x="77343" y="614934"/>
                </a:lnTo>
                <a:lnTo>
                  <a:pt x="77978" y="614172"/>
                </a:lnTo>
                <a:close/>
              </a:path>
              <a:path w="3022600" h="1114425">
                <a:moveTo>
                  <a:pt x="77978" y="611124"/>
                </a:moveTo>
                <a:lnTo>
                  <a:pt x="77978" y="609600"/>
                </a:lnTo>
                <a:lnTo>
                  <a:pt x="77802" y="611071"/>
                </a:lnTo>
                <a:lnTo>
                  <a:pt x="77978" y="611124"/>
                </a:lnTo>
                <a:close/>
              </a:path>
              <a:path w="3022600" h="1114425">
                <a:moveTo>
                  <a:pt x="80808" y="564141"/>
                </a:moveTo>
                <a:lnTo>
                  <a:pt x="80518" y="563880"/>
                </a:lnTo>
                <a:lnTo>
                  <a:pt x="79883" y="563880"/>
                </a:lnTo>
                <a:lnTo>
                  <a:pt x="80808" y="564141"/>
                </a:lnTo>
                <a:close/>
              </a:path>
              <a:path w="3022600" h="1114425">
                <a:moveTo>
                  <a:pt x="90536" y="536448"/>
                </a:moveTo>
                <a:lnTo>
                  <a:pt x="85745" y="531743"/>
                </a:lnTo>
                <a:lnTo>
                  <a:pt x="85598" y="531876"/>
                </a:lnTo>
                <a:lnTo>
                  <a:pt x="85598" y="531598"/>
                </a:lnTo>
                <a:lnTo>
                  <a:pt x="84328" y="530352"/>
                </a:lnTo>
                <a:lnTo>
                  <a:pt x="80518" y="533400"/>
                </a:lnTo>
                <a:lnTo>
                  <a:pt x="83566" y="536448"/>
                </a:lnTo>
                <a:lnTo>
                  <a:pt x="85598" y="536448"/>
                </a:lnTo>
                <a:lnTo>
                  <a:pt x="85598" y="531876"/>
                </a:lnTo>
                <a:lnTo>
                  <a:pt x="85745" y="531743"/>
                </a:lnTo>
                <a:lnTo>
                  <a:pt x="85745" y="536448"/>
                </a:lnTo>
                <a:lnTo>
                  <a:pt x="90536" y="536448"/>
                </a:lnTo>
                <a:close/>
              </a:path>
              <a:path w="3022600" h="1114425">
                <a:moveTo>
                  <a:pt x="83566" y="536448"/>
                </a:moveTo>
                <a:lnTo>
                  <a:pt x="80518" y="533400"/>
                </a:lnTo>
                <a:lnTo>
                  <a:pt x="80518" y="536448"/>
                </a:lnTo>
                <a:lnTo>
                  <a:pt x="83566" y="536448"/>
                </a:lnTo>
                <a:close/>
              </a:path>
              <a:path w="3022600" h="1114425">
                <a:moveTo>
                  <a:pt x="85537" y="565476"/>
                </a:moveTo>
                <a:lnTo>
                  <a:pt x="81280" y="563880"/>
                </a:lnTo>
                <a:lnTo>
                  <a:pt x="80518" y="563880"/>
                </a:lnTo>
                <a:lnTo>
                  <a:pt x="80808" y="564141"/>
                </a:lnTo>
                <a:lnTo>
                  <a:pt x="85537" y="565476"/>
                </a:lnTo>
                <a:close/>
              </a:path>
              <a:path w="3022600" h="1114425">
                <a:moveTo>
                  <a:pt x="89408" y="566928"/>
                </a:moveTo>
                <a:lnTo>
                  <a:pt x="85598" y="565499"/>
                </a:lnTo>
                <a:lnTo>
                  <a:pt x="80808" y="564141"/>
                </a:lnTo>
                <a:lnTo>
                  <a:pt x="85598" y="568452"/>
                </a:lnTo>
                <a:lnTo>
                  <a:pt x="85598" y="574548"/>
                </a:lnTo>
                <a:lnTo>
                  <a:pt x="87585" y="572758"/>
                </a:lnTo>
                <a:lnTo>
                  <a:pt x="89408" y="566928"/>
                </a:lnTo>
                <a:close/>
              </a:path>
              <a:path w="3022600" h="1114425">
                <a:moveTo>
                  <a:pt x="84237" y="554082"/>
                </a:moveTo>
                <a:lnTo>
                  <a:pt x="82423" y="553212"/>
                </a:lnTo>
                <a:lnTo>
                  <a:pt x="81153" y="553212"/>
                </a:lnTo>
                <a:lnTo>
                  <a:pt x="84237" y="554082"/>
                </a:lnTo>
                <a:close/>
              </a:path>
              <a:path w="3022600" h="1114425">
                <a:moveTo>
                  <a:pt x="91524" y="559816"/>
                </a:moveTo>
                <a:lnTo>
                  <a:pt x="88138" y="563880"/>
                </a:lnTo>
                <a:lnTo>
                  <a:pt x="81280" y="563880"/>
                </a:lnTo>
                <a:lnTo>
                  <a:pt x="85358" y="565409"/>
                </a:lnTo>
                <a:lnTo>
                  <a:pt x="90678" y="566928"/>
                </a:lnTo>
                <a:lnTo>
                  <a:pt x="91524" y="559816"/>
                </a:lnTo>
                <a:close/>
              </a:path>
              <a:path w="3022600" h="1114425">
                <a:moveTo>
                  <a:pt x="84328" y="530352"/>
                </a:moveTo>
                <a:lnTo>
                  <a:pt x="83058" y="530352"/>
                </a:lnTo>
                <a:lnTo>
                  <a:pt x="81788" y="531876"/>
                </a:lnTo>
                <a:lnTo>
                  <a:pt x="81788" y="532384"/>
                </a:lnTo>
                <a:lnTo>
                  <a:pt x="84328" y="530352"/>
                </a:lnTo>
                <a:close/>
              </a:path>
              <a:path w="3022600" h="1114425">
                <a:moveTo>
                  <a:pt x="90678" y="547116"/>
                </a:moveTo>
                <a:lnTo>
                  <a:pt x="86868" y="542544"/>
                </a:lnTo>
                <a:lnTo>
                  <a:pt x="81788" y="542544"/>
                </a:lnTo>
                <a:lnTo>
                  <a:pt x="85537" y="547043"/>
                </a:lnTo>
                <a:lnTo>
                  <a:pt x="90678" y="547116"/>
                </a:lnTo>
                <a:close/>
              </a:path>
              <a:path w="3022600" h="1114425">
                <a:moveTo>
                  <a:pt x="83058" y="597408"/>
                </a:moveTo>
                <a:lnTo>
                  <a:pt x="83058" y="594360"/>
                </a:lnTo>
                <a:lnTo>
                  <a:pt x="81788" y="598551"/>
                </a:lnTo>
                <a:lnTo>
                  <a:pt x="83058" y="597408"/>
                </a:lnTo>
                <a:close/>
              </a:path>
              <a:path w="3022600" h="1114425">
                <a:moveTo>
                  <a:pt x="87630" y="555040"/>
                </a:moveTo>
                <a:lnTo>
                  <a:pt x="85598" y="553212"/>
                </a:lnTo>
                <a:lnTo>
                  <a:pt x="82423" y="553212"/>
                </a:lnTo>
                <a:lnTo>
                  <a:pt x="84237" y="554082"/>
                </a:lnTo>
                <a:lnTo>
                  <a:pt x="87630" y="555040"/>
                </a:lnTo>
                <a:close/>
              </a:path>
              <a:path w="3022600" h="1114425">
                <a:moveTo>
                  <a:pt x="84963" y="581406"/>
                </a:moveTo>
                <a:lnTo>
                  <a:pt x="82423" y="584454"/>
                </a:lnTo>
                <a:lnTo>
                  <a:pt x="83058" y="585216"/>
                </a:lnTo>
                <a:lnTo>
                  <a:pt x="83058" y="592836"/>
                </a:lnTo>
                <a:lnTo>
                  <a:pt x="84963" y="581406"/>
                </a:lnTo>
                <a:close/>
              </a:path>
              <a:path w="3022600" h="1114425">
                <a:moveTo>
                  <a:pt x="90678" y="527304"/>
                </a:moveTo>
                <a:lnTo>
                  <a:pt x="85537" y="527376"/>
                </a:lnTo>
                <a:lnTo>
                  <a:pt x="83058" y="530352"/>
                </a:lnTo>
                <a:lnTo>
                  <a:pt x="87291" y="530352"/>
                </a:lnTo>
                <a:lnTo>
                  <a:pt x="90678" y="527304"/>
                </a:lnTo>
                <a:close/>
              </a:path>
              <a:path w="3022600" h="1114425">
                <a:moveTo>
                  <a:pt x="92924" y="538792"/>
                </a:moveTo>
                <a:lnTo>
                  <a:pt x="90536" y="536448"/>
                </a:lnTo>
                <a:lnTo>
                  <a:pt x="83566" y="536448"/>
                </a:lnTo>
                <a:lnTo>
                  <a:pt x="89530" y="542412"/>
                </a:lnTo>
                <a:lnTo>
                  <a:pt x="92924" y="538792"/>
                </a:lnTo>
                <a:close/>
              </a:path>
              <a:path w="3022600" h="1114425">
                <a:moveTo>
                  <a:pt x="89226" y="556477"/>
                </a:moveTo>
                <a:lnTo>
                  <a:pt x="87630" y="555040"/>
                </a:lnTo>
                <a:lnTo>
                  <a:pt x="84237" y="554082"/>
                </a:lnTo>
                <a:lnTo>
                  <a:pt x="89226" y="556477"/>
                </a:lnTo>
                <a:close/>
              </a:path>
              <a:path w="3022600" h="1114425">
                <a:moveTo>
                  <a:pt x="87291" y="530352"/>
                </a:moveTo>
                <a:lnTo>
                  <a:pt x="84328" y="530352"/>
                </a:lnTo>
                <a:lnTo>
                  <a:pt x="85745" y="531743"/>
                </a:lnTo>
                <a:lnTo>
                  <a:pt x="87291" y="530352"/>
                </a:lnTo>
                <a:close/>
              </a:path>
              <a:path w="3022600" h="1114425">
                <a:moveTo>
                  <a:pt x="85598" y="580644"/>
                </a:moveTo>
                <a:lnTo>
                  <a:pt x="85598" y="579120"/>
                </a:lnTo>
                <a:lnTo>
                  <a:pt x="85358" y="579030"/>
                </a:lnTo>
                <a:lnTo>
                  <a:pt x="84963" y="581406"/>
                </a:lnTo>
                <a:lnTo>
                  <a:pt x="85598" y="580644"/>
                </a:lnTo>
                <a:close/>
              </a:path>
              <a:path w="3022600" h="1114425">
                <a:moveTo>
                  <a:pt x="85598" y="579120"/>
                </a:moveTo>
                <a:lnTo>
                  <a:pt x="85598" y="577596"/>
                </a:lnTo>
                <a:lnTo>
                  <a:pt x="85358" y="579030"/>
                </a:lnTo>
                <a:lnTo>
                  <a:pt x="85598" y="579120"/>
                </a:lnTo>
                <a:close/>
              </a:path>
              <a:path w="3022600" h="1114425">
                <a:moveTo>
                  <a:pt x="90678" y="569976"/>
                </a:moveTo>
                <a:lnTo>
                  <a:pt x="90678" y="566928"/>
                </a:lnTo>
                <a:lnTo>
                  <a:pt x="85537" y="565476"/>
                </a:lnTo>
                <a:lnTo>
                  <a:pt x="89408" y="566928"/>
                </a:lnTo>
                <a:lnTo>
                  <a:pt x="89408" y="571119"/>
                </a:lnTo>
                <a:lnTo>
                  <a:pt x="90678" y="569976"/>
                </a:lnTo>
                <a:close/>
              </a:path>
              <a:path w="3022600" h="1114425">
                <a:moveTo>
                  <a:pt x="85944" y="541435"/>
                </a:moveTo>
                <a:lnTo>
                  <a:pt x="85598" y="541020"/>
                </a:lnTo>
                <a:lnTo>
                  <a:pt x="85598" y="541305"/>
                </a:lnTo>
                <a:lnTo>
                  <a:pt x="85944" y="541435"/>
                </a:lnTo>
                <a:close/>
              </a:path>
              <a:path w="3022600" h="1114425">
                <a:moveTo>
                  <a:pt x="96846" y="533617"/>
                </a:moveTo>
                <a:lnTo>
                  <a:pt x="93218" y="530352"/>
                </a:lnTo>
                <a:lnTo>
                  <a:pt x="87291" y="530352"/>
                </a:lnTo>
                <a:lnTo>
                  <a:pt x="85745" y="531743"/>
                </a:lnTo>
                <a:lnTo>
                  <a:pt x="90536" y="536448"/>
                </a:lnTo>
                <a:lnTo>
                  <a:pt x="90678" y="536448"/>
                </a:lnTo>
                <a:lnTo>
                  <a:pt x="93088" y="538617"/>
                </a:lnTo>
                <a:lnTo>
                  <a:pt x="93218" y="538480"/>
                </a:lnTo>
                <a:lnTo>
                  <a:pt x="93218" y="537972"/>
                </a:lnTo>
                <a:lnTo>
                  <a:pt x="96846" y="533617"/>
                </a:lnTo>
                <a:close/>
              </a:path>
              <a:path w="3022600" h="1114425">
                <a:moveTo>
                  <a:pt x="94234" y="547116"/>
                </a:moveTo>
                <a:lnTo>
                  <a:pt x="90315" y="543197"/>
                </a:lnTo>
                <a:lnTo>
                  <a:pt x="89960" y="542941"/>
                </a:lnTo>
                <a:lnTo>
                  <a:pt x="85944" y="541435"/>
                </a:lnTo>
                <a:lnTo>
                  <a:pt x="86868" y="542544"/>
                </a:lnTo>
                <a:lnTo>
                  <a:pt x="88138" y="542544"/>
                </a:lnTo>
                <a:lnTo>
                  <a:pt x="91897" y="547055"/>
                </a:lnTo>
                <a:lnTo>
                  <a:pt x="94234" y="547116"/>
                </a:lnTo>
                <a:close/>
              </a:path>
              <a:path w="3022600" h="1114425">
                <a:moveTo>
                  <a:pt x="91948" y="547116"/>
                </a:moveTo>
                <a:lnTo>
                  <a:pt x="88138" y="542544"/>
                </a:lnTo>
                <a:lnTo>
                  <a:pt x="86868" y="542544"/>
                </a:lnTo>
                <a:lnTo>
                  <a:pt x="90678" y="547116"/>
                </a:lnTo>
                <a:lnTo>
                  <a:pt x="91948" y="547116"/>
                </a:lnTo>
                <a:close/>
              </a:path>
              <a:path w="3022600" h="1114425">
                <a:moveTo>
                  <a:pt x="100165" y="531069"/>
                </a:moveTo>
                <a:lnTo>
                  <a:pt x="97028" y="527304"/>
                </a:lnTo>
                <a:lnTo>
                  <a:pt x="90536" y="527431"/>
                </a:lnTo>
                <a:lnTo>
                  <a:pt x="87291" y="530352"/>
                </a:lnTo>
                <a:lnTo>
                  <a:pt x="93218" y="530352"/>
                </a:lnTo>
                <a:lnTo>
                  <a:pt x="96846" y="533617"/>
                </a:lnTo>
                <a:lnTo>
                  <a:pt x="96961" y="533480"/>
                </a:lnTo>
                <a:lnTo>
                  <a:pt x="97980" y="533400"/>
                </a:lnTo>
                <a:lnTo>
                  <a:pt x="100165" y="531069"/>
                </a:lnTo>
                <a:close/>
              </a:path>
              <a:path w="3022600" h="1114425">
                <a:moveTo>
                  <a:pt x="89408" y="571119"/>
                </a:moveTo>
                <a:lnTo>
                  <a:pt x="89408" y="566928"/>
                </a:lnTo>
                <a:lnTo>
                  <a:pt x="87585" y="572758"/>
                </a:lnTo>
                <a:lnTo>
                  <a:pt x="89408" y="571119"/>
                </a:lnTo>
                <a:close/>
              </a:path>
              <a:path w="3022600" h="1114425">
                <a:moveTo>
                  <a:pt x="91948" y="556260"/>
                </a:moveTo>
                <a:lnTo>
                  <a:pt x="87630" y="555040"/>
                </a:lnTo>
                <a:lnTo>
                  <a:pt x="89226" y="556477"/>
                </a:lnTo>
                <a:lnTo>
                  <a:pt x="91119" y="557386"/>
                </a:lnTo>
                <a:lnTo>
                  <a:pt x="91897" y="556686"/>
                </a:lnTo>
                <a:lnTo>
                  <a:pt x="91948" y="556260"/>
                </a:lnTo>
                <a:close/>
              </a:path>
              <a:path w="3022600" h="1114425">
                <a:moveTo>
                  <a:pt x="91119" y="557386"/>
                </a:moveTo>
                <a:lnTo>
                  <a:pt x="89226" y="556477"/>
                </a:lnTo>
                <a:lnTo>
                  <a:pt x="90678" y="557784"/>
                </a:lnTo>
                <a:lnTo>
                  <a:pt x="91119" y="557386"/>
                </a:lnTo>
                <a:close/>
              </a:path>
              <a:path w="3022600" h="1114425">
                <a:moveTo>
                  <a:pt x="90119" y="543001"/>
                </a:moveTo>
                <a:lnTo>
                  <a:pt x="89530" y="542412"/>
                </a:lnTo>
                <a:lnTo>
                  <a:pt x="89408" y="542544"/>
                </a:lnTo>
                <a:lnTo>
                  <a:pt x="89960" y="542941"/>
                </a:lnTo>
                <a:lnTo>
                  <a:pt x="90119" y="543001"/>
                </a:lnTo>
                <a:close/>
              </a:path>
              <a:path w="3022600" h="1114425">
                <a:moveTo>
                  <a:pt x="98298" y="544068"/>
                </a:moveTo>
                <a:lnTo>
                  <a:pt x="92924" y="538792"/>
                </a:lnTo>
                <a:lnTo>
                  <a:pt x="89530" y="542412"/>
                </a:lnTo>
                <a:lnTo>
                  <a:pt x="90119" y="543001"/>
                </a:lnTo>
                <a:lnTo>
                  <a:pt x="97028" y="545592"/>
                </a:lnTo>
                <a:lnTo>
                  <a:pt x="98298" y="544068"/>
                </a:lnTo>
                <a:close/>
              </a:path>
              <a:path w="3022600" h="1114425">
                <a:moveTo>
                  <a:pt x="90315" y="543197"/>
                </a:moveTo>
                <a:lnTo>
                  <a:pt x="90119" y="543001"/>
                </a:lnTo>
                <a:lnTo>
                  <a:pt x="89960" y="542941"/>
                </a:lnTo>
                <a:lnTo>
                  <a:pt x="90315" y="543197"/>
                </a:lnTo>
                <a:close/>
              </a:path>
              <a:path w="3022600" h="1114425">
                <a:moveTo>
                  <a:pt x="97028" y="545592"/>
                </a:moveTo>
                <a:lnTo>
                  <a:pt x="90119" y="543001"/>
                </a:lnTo>
                <a:lnTo>
                  <a:pt x="90315" y="543197"/>
                </a:lnTo>
                <a:lnTo>
                  <a:pt x="95758" y="547116"/>
                </a:lnTo>
                <a:lnTo>
                  <a:pt x="97028" y="545592"/>
                </a:lnTo>
                <a:close/>
              </a:path>
              <a:path w="3022600" h="1114425">
                <a:moveTo>
                  <a:pt x="95758" y="547116"/>
                </a:moveTo>
                <a:lnTo>
                  <a:pt x="90315" y="543197"/>
                </a:lnTo>
                <a:lnTo>
                  <a:pt x="94234" y="547116"/>
                </a:lnTo>
                <a:lnTo>
                  <a:pt x="95758" y="547116"/>
                </a:lnTo>
                <a:close/>
              </a:path>
              <a:path w="3022600" h="1114425">
                <a:moveTo>
                  <a:pt x="93088" y="538617"/>
                </a:moveTo>
                <a:lnTo>
                  <a:pt x="90678" y="536448"/>
                </a:lnTo>
                <a:lnTo>
                  <a:pt x="90536" y="536448"/>
                </a:lnTo>
                <a:lnTo>
                  <a:pt x="92924" y="538792"/>
                </a:lnTo>
                <a:lnTo>
                  <a:pt x="93088" y="538617"/>
                </a:lnTo>
                <a:close/>
              </a:path>
              <a:path w="3022600" h="1114425">
                <a:moveTo>
                  <a:pt x="91897" y="556686"/>
                </a:moveTo>
                <a:lnTo>
                  <a:pt x="91119" y="557386"/>
                </a:lnTo>
                <a:lnTo>
                  <a:pt x="91776" y="557701"/>
                </a:lnTo>
                <a:lnTo>
                  <a:pt x="91897" y="556686"/>
                </a:lnTo>
                <a:close/>
              </a:path>
              <a:path w="3022600" h="1114425">
                <a:moveTo>
                  <a:pt x="91948" y="559308"/>
                </a:moveTo>
                <a:lnTo>
                  <a:pt x="91948" y="557784"/>
                </a:lnTo>
                <a:lnTo>
                  <a:pt x="91776" y="557701"/>
                </a:lnTo>
                <a:lnTo>
                  <a:pt x="91524" y="559816"/>
                </a:lnTo>
                <a:lnTo>
                  <a:pt x="91948" y="559308"/>
                </a:lnTo>
                <a:close/>
              </a:path>
              <a:path w="3022600" h="1114425">
                <a:moveTo>
                  <a:pt x="92241" y="556377"/>
                </a:moveTo>
                <a:lnTo>
                  <a:pt x="91897" y="556686"/>
                </a:lnTo>
                <a:lnTo>
                  <a:pt x="91776" y="557701"/>
                </a:lnTo>
                <a:lnTo>
                  <a:pt x="91948" y="557784"/>
                </a:lnTo>
                <a:lnTo>
                  <a:pt x="92241" y="556377"/>
                </a:lnTo>
                <a:close/>
              </a:path>
              <a:path w="3022600" h="1114425">
                <a:moveTo>
                  <a:pt x="91948" y="556641"/>
                </a:moveTo>
                <a:lnTo>
                  <a:pt x="91948" y="556260"/>
                </a:lnTo>
                <a:lnTo>
                  <a:pt x="91897" y="556686"/>
                </a:lnTo>
                <a:close/>
              </a:path>
              <a:path w="3022600" h="1114425">
                <a:moveTo>
                  <a:pt x="95758" y="553212"/>
                </a:moveTo>
                <a:lnTo>
                  <a:pt x="95758" y="551688"/>
                </a:lnTo>
                <a:lnTo>
                  <a:pt x="93965" y="551015"/>
                </a:lnTo>
                <a:lnTo>
                  <a:pt x="93218" y="551688"/>
                </a:lnTo>
                <a:lnTo>
                  <a:pt x="92241" y="556377"/>
                </a:lnTo>
                <a:lnTo>
                  <a:pt x="95758" y="553212"/>
                </a:lnTo>
                <a:close/>
              </a:path>
              <a:path w="3022600" h="1114425">
                <a:moveTo>
                  <a:pt x="95758" y="541574"/>
                </a:moveTo>
                <a:lnTo>
                  <a:pt x="95758" y="541020"/>
                </a:lnTo>
                <a:lnTo>
                  <a:pt x="93088" y="538617"/>
                </a:lnTo>
                <a:lnTo>
                  <a:pt x="92924" y="538792"/>
                </a:lnTo>
                <a:lnTo>
                  <a:pt x="95758" y="541574"/>
                </a:lnTo>
                <a:close/>
              </a:path>
              <a:path w="3022600" h="1114425">
                <a:moveTo>
                  <a:pt x="98298" y="544068"/>
                </a:moveTo>
                <a:lnTo>
                  <a:pt x="98298" y="534924"/>
                </a:lnTo>
                <a:lnTo>
                  <a:pt x="97350" y="534071"/>
                </a:lnTo>
                <a:lnTo>
                  <a:pt x="93088" y="538617"/>
                </a:lnTo>
                <a:lnTo>
                  <a:pt x="95758" y="541020"/>
                </a:lnTo>
                <a:lnTo>
                  <a:pt x="95758" y="541574"/>
                </a:lnTo>
                <a:lnTo>
                  <a:pt x="98298" y="544068"/>
                </a:lnTo>
                <a:close/>
              </a:path>
              <a:path w="3022600" h="1114425">
                <a:moveTo>
                  <a:pt x="97350" y="534071"/>
                </a:moveTo>
                <a:lnTo>
                  <a:pt x="97028" y="533781"/>
                </a:lnTo>
                <a:lnTo>
                  <a:pt x="96774" y="533704"/>
                </a:lnTo>
                <a:lnTo>
                  <a:pt x="93218" y="537972"/>
                </a:lnTo>
                <a:lnTo>
                  <a:pt x="93218" y="538480"/>
                </a:lnTo>
                <a:lnTo>
                  <a:pt x="97350" y="534071"/>
                </a:lnTo>
                <a:close/>
              </a:path>
              <a:path w="3022600" h="1114425">
                <a:moveTo>
                  <a:pt x="96546" y="547904"/>
                </a:moveTo>
                <a:lnTo>
                  <a:pt x="96302" y="547660"/>
                </a:lnTo>
                <a:lnTo>
                  <a:pt x="95758" y="548640"/>
                </a:lnTo>
                <a:lnTo>
                  <a:pt x="94234" y="547116"/>
                </a:lnTo>
                <a:lnTo>
                  <a:pt x="93218" y="547116"/>
                </a:lnTo>
                <a:lnTo>
                  <a:pt x="95907" y="549267"/>
                </a:lnTo>
                <a:lnTo>
                  <a:pt x="96344" y="548874"/>
                </a:lnTo>
                <a:lnTo>
                  <a:pt x="96546" y="547904"/>
                </a:lnTo>
                <a:close/>
              </a:path>
              <a:path w="3022600" h="1114425">
                <a:moveTo>
                  <a:pt x="96211" y="549510"/>
                </a:moveTo>
                <a:lnTo>
                  <a:pt x="95907" y="549267"/>
                </a:lnTo>
                <a:lnTo>
                  <a:pt x="93965" y="551015"/>
                </a:lnTo>
                <a:lnTo>
                  <a:pt x="95758" y="551688"/>
                </a:lnTo>
                <a:lnTo>
                  <a:pt x="96211" y="549510"/>
                </a:lnTo>
                <a:close/>
              </a:path>
              <a:path w="3022600" h="1114425">
                <a:moveTo>
                  <a:pt x="96302" y="547660"/>
                </a:moveTo>
                <a:lnTo>
                  <a:pt x="95758" y="547116"/>
                </a:lnTo>
                <a:lnTo>
                  <a:pt x="94234" y="547116"/>
                </a:lnTo>
                <a:lnTo>
                  <a:pt x="95758" y="548640"/>
                </a:lnTo>
                <a:lnTo>
                  <a:pt x="96302" y="547660"/>
                </a:lnTo>
                <a:close/>
              </a:path>
              <a:path w="3022600" h="1114425">
                <a:moveTo>
                  <a:pt x="97028" y="545592"/>
                </a:moveTo>
                <a:lnTo>
                  <a:pt x="95758" y="547116"/>
                </a:lnTo>
                <a:lnTo>
                  <a:pt x="96977" y="545835"/>
                </a:lnTo>
                <a:lnTo>
                  <a:pt x="97028" y="545592"/>
                </a:lnTo>
                <a:close/>
              </a:path>
              <a:path w="3022600" h="1114425">
                <a:moveTo>
                  <a:pt x="96977" y="545835"/>
                </a:moveTo>
                <a:lnTo>
                  <a:pt x="95758" y="547116"/>
                </a:lnTo>
                <a:lnTo>
                  <a:pt x="96604" y="547116"/>
                </a:lnTo>
                <a:lnTo>
                  <a:pt x="96774" y="546811"/>
                </a:lnTo>
                <a:lnTo>
                  <a:pt x="96977" y="545835"/>
                </a:lnTo>
                <a:close/>
              </a:path>
              <a:path w="3022600" h="1114425">
                <a:moveTo>
                  <a:pt x="96604" y="547116"/>
                </a:moveTo>
                <a:lnTo>
                  <a:pt x="95758" y="547116"/>
                </a:lnTo>
                <a:lnTo>
                  <a:pt x="96211" y="547569"/>
                </a:lnTo>
                <a:lnTo>
                  <a:pt x="96344" y="547584"/>
                </a:lnTo>
                <a:lnTo>
                  <a:pt x="96604" y="547116"/>
                </a:lnTo>
                <a:close/>
              </a:path>
              <a:path w="3022600" h="1114425">
                <a:moveTo>
                  <a:pt x="96344" y="548874"/>
                </a:moveTo>
                <a:lnTo>
                  <a:pt x="95907" y="549267"/>
                </a:lnTo>
                <a:lnTo>
                  <a:pt x="96211" y="549510"/>
                </a:lnTo>
                <a:lnTo>
                  <a:pt x="96344" y="548874"/>
                </a:lnTo>
                <a:close/>
              </a:path>
              <a:path w="3022600" h="1114425">
                <a:moveTo>
                  <a:pt x="98806" y="550164"/>
                </a:moveTo>
                <a:lnTo>
                  <a:pt x="97028" y="548386"/>
                </a:lnTo>
                <a:lnTo>
                  <a:pt x="96846" y="548422"/>
                </a:lnTo>
                <a:lnTo>
                  <a:pt x="96344" y="548874"/>
                </a:lnTo>
                <a:lnTo>
                  <a:pt x="96211" y="549510"/>
                </a:lnTo>
                <a:lnTo>
                  <a:pt x="96977" y="550123"/>
                </a:lnTo>
                <a:lnTo>
                  <a:pt x="98806" y="550164"/>
                </a:lnTo>
                <a:close/>
              </a:path>
              <a:path w="3022600" h="1114425">
                <a:moveTo>
                  <a:pt x="96710" y="547116"/>
                </a:moveTo>
                <a:lnTo>
                  <a:pt x="96546" y="547221"/>
                </a:lnTo>
                <a:lnTo>
                  <a:pt x="96302" y="547660"/>
                </a:lnTo>
                <a:lnTo>
                  <a:pt x="96546" y="547904"/>
                </a:lnTo>
                <a:lnTo>
                  <a:pt x="96710" y="547116"/>
                </a:lnTo>
                <a:close/>
              </a:path>
              <a:path w="3022600" h="1114425">
                <a:moveTo>
                  <a:pt x="96961" y="548319"/>
                </a:moveTo>
                <a:lnTo>
                  <a:pt x="96546" y="547904"/>
                </a:lnTo>
                <a:lnTo>
                  <a:pt x="96344" y="548874"/>
                </a:lnTo>
                <a:lnTo>
                  <a:pt x="96961" y="548319"/>
                </a:lnTo>
                <a:close/>
              </a:path>
              <a:path w="3022600" h="1114425">
                <a:moveTo>
                  <a:pt x="98298" y="547116"/>
                </a:moveTo>
                <a:lnTo>
                  <a:pt x="96710" y="547116"/>
                </a:lnTo>
                <a:lnTo>
                  <a:pt x="96546" y="547904"/>
                </a:lnTo>
                <a:lnTo>
                  <a:pt x="96846" y="548204"/>
                </a:lnTo>
                <a:lnTo>
                  <a:pt x="97028" y="548259"/>
                </a:lnTo>
                <a:lnTo>
                  <a:pt x="98298" y="547116"/>
                </a:lnTo>
                <a:close/>
              </a:path>
              <a:path w="3022600" h="1114425">
                <a:moveTo>
                  <a:pt x="96774" y="546811"/>
                </a:moveTo>
                <a:lnTo>
                  <a:pt x="96604" y="547116"/>
                </a:lnTo>
                <a:lnTo>
                  <a:pt x="96774" y="546811"/>
                </a:lnTo>
                <a:close/>
              </a:path>
              <a:path w="3022600" h="1114425">
                <a:moveTo>
                  <a:pt x="112268" y="544068"/>
                </a:moveTo>
                <a:lnTo>
                  <a:pt x="105918" y="536448"/>
                </a:lnTo>
                <a:lnTo>
                  <a:pt x="97790" y="544982"/>
                </a:lnTo>
                <a:lnTo>
                  <a:pt x="96774" y="546811"/>
                </a:lnTo>
                <a:lnTo>
                  <a:pt x="96710" y="547116"/>
                </a:lnTo>
                <a:lnTo>
                  <a:pt x="97028" y="547116"/>
                </a:lnTo>
                <a:lnTo>
                  <a:pt x="100838" y="542544"/>
                </a:lnTo>
                <a:lnTo>
                  <a:pt x="100838" y="547116"/>
                </a:lnTo>
                <a:lnTo>
                  <a:pt x="104648" y="541020"/>
                </a:lnTo>
                <a:lnTo>
                  <a:pt x="104648" y="544068"/>
                </a:lnTo>
                <a:lnTo>
                  <a:pt x="112268" y="544068"/>
                </a:lnTo>
                <a:close/>
              </a:path>
              <a:path w="3022600" h="1114425">
                <a:moveTo>
                  <a:pt x="97790" y="544982"/>
                </a:moveTo>
                <a:lnTo>
                  <a:pt x="96977" y="545835"/>
                </a:lnTo>
                <a:lnTo>
                  <a:pt x="96774" y="546811"/>
                </a:lnTo>
                <a:lnTo>
                  <a:pt x="97790" y="544982"/>
                </a:lnTo>
                <a:close/>
              </a:path>
              <a:path w="3022600" h="1114425">
                <a:moveTo>
                  <a:pt x="97980" y="533400"/>
                </a:moveTo>
                <a:lnTo>
                  <a:pt x="96961" y="533480"/>
                </a:lnTo>
                <a:lnTo>
                  <a:pt x="96846" y="533617"/>
                </a:lnTo>
                <a:lnTo>
                  <a:pt x="97350" y="534071"/>
                </a:lnTo>
                <a:lnTo>
                  <a:pt x="97980" y="533400"/>
                </a:lnTo>
                <a:close/>
              </a:path>
              <a:path w="3022600" h="1114425">
                <a:moveTo>
                  <a:pt x="113538" y="545592"/>
                </a:moveTo>
                <a:lnTo>
                  <a:pt x="112268" y="544068"/>
                </a:lnTo>
                <a:lnTo>
                  <a:pt x="104648" y="544068"/>
                </a:lnTo>
                <a:lnTo>
                  <a:pt x="100838" y="547116"/>
                </a:lnTo>
                <a:lnTo>
                  <a:pt x="98298" y="547116"/>
                </a:lnTo>
                <a:lnTo>
                  <a:pt x="96961" y="548319"/>
                </a:lnTo>
                <a:lnTo>
                  <a:pt x="98806" y="550164"/>
                </a:lnTo>
                <a:lnTo>
                  <a:pt x="104648" y="550164"/>
                </a:lnTo>
                <a:lnTo>
                  <a:pt x="108458" y="547116"/>
                </a:lnTo>
                <a:lnTo>
                  <a:pt x="108458" y="549728"/>
                </a:lnTo>
                <a:lnTo>
                  <a:pt x="110490" y="548335"/>
                </a:lnTo>
                <a:lnTo>
                  <a:pt x="113538" y="545592"/>
                </a:lnTo>
                <a:close/>
              </a:path>
              <a:path w="3022600" h="1114425">
                <a:moveTo>
                  <a:pt x="98298" y="544068"/>
                </a:moveTo>
                <a:lnTo>
                  <a:pt x="97028" y="545592"/>
                </a:lnTo>
                <a:lnTo>
                  <a:pt x="96977" y="545835"/>
                </a:lnTo>
                <a:lnTo>
                  <a:pt x="97790" y="544982"/>
                </a:lnTo>
                <a:lnTo>
                  <a:pt x="98298" y="544068"/>
                </a:lnTo>
                <a:close/>
              </a:path>
              <a:path w="3022600" h="1114425">
                <a:moveTo>
                  <a:pt x="104648" y="533400"/>
                </a:moveTo>
                <a:lnTo>
                  <a:pt x="104648" y="531876"/>
                </a:lnTo>
                <a:lnTo>
                  <a:pt x="100838" y="527304"/>
                </a:lnTo>
                <a:lnTo>
                  <a:pt x="97028" y="527304"/>
                </a:lnTo>
                <a:lnTo>
                  <a:pt x="100165" y="531069"/>
                </a:lnTo>
                <a:lnTo>
                  <a:pt x="100838" y="530352"/>
                </a:lnTo>
                <a:lnTo>
                  <a:pt x="104103" y="533291"/>
                </a:lnTo>
                <a:lnTo>
                  <a:pt x="104648" y="533400"/>
                </a:lnTo>
                <a:close/>
              </a:path>
              <a:path w="3022600" h="1114425">
                <a:moveTo>
                  <a:pt x="100838" y="547116"/>
                </a:moveTo>
                <a:lnTo>
                  <a:pt x="100838" y="542544"/>
                </a:lnTo>
                <a:lnTo>
                  <a:pt x="97028" y="547116"/>
                </a:lnTo>
                <a:lnTo>
                  <a:pt x="100838" y="547116"/>
                </a:lnTo>
                <a:close/>
              </a:path>
              <a:path w="3022600" h="1114425">
                <a:moveTo>
                  <a:pt x="105918" y="534924"/>
                </a:moveTo>
                <a:lnTo>
                  <a:pt x="104224" y="533400"/>
                </a:lnTo>
                <a:lnTo>
                  <a:pt x="97980" y="533400"/>
                </a:lnTo>
                <a:lnTo>
                  <a:pt x="97350" y="534071"/>
                </a:lnTo>
                <a:lnTo>
                  <a:pt x="98298" y="534924"/>
                </a:lnTo>
                <a:lnTo>
                  <a:pt x="98298" y="544068"/>
                </a:lnTo>
                <a:lnTo>
                  <a:pt x="105918" y="534924"/>
                </a:lnTo>
                <a:close/>
              </a:path>
              <a:path w="3022600" h="1114425">
                <a:moveTo>
                  <a:pt x="108458" y="539496"/>
                </a:moveTo>
                <a:lnTo>
                  <a:pt x="108458" y="537972"/>
                </a:lnTo>
                <a:lnTo>
                  <a:pt x="105918" y="534924"/>
                </a:lnTo>
                <a:lnTo>
                  <a:pt x="98298" y="544068"/>
                </a:lnTo>
                <a:lnTo>
                  <a:pt x="97790" y="544982"/>
                </a:lnTo>
                <a:lnTo>
                  <a:pt x="105918" y="536448"/>
                </a:lnTo>
                <a:lnTo>
                  <a:pt x="108458" y="539496"/>
                </a:lnTo>
                <a:close/>
              </a:path>
              <a:path w="3022600" h="1114425">
                <a:moveTo>
                  <a:pt x="100838" y="533400"/>
                </a:moveTo>
                <a:lnTo>
                  <a:pt x="100838" y="531876"/>
                </a:lnTo>
                <a:lnTo>
                  <a:pt x="100165" y="531069"/>
                </a:lnTo>
                <a:lnTo>
                  <a:pt x="97980" y="533400"/>
                </a:lnTo>
                <a:lnTo>
                  <a:pt x="100838" y="533400"/>
                </a:lnTo>
                <a:close/>
              </a:path>
              <a:path w="3022600" h="1114425">
                <a:moveTo>
                  <a:pt x="108458" y="549728"/>
                </a:moveTo>
                <a:lnTo>
                  <a:pt x="108458" y="547116"/>
                </a:lnTo>
                <a:lnTo>
                  <a:pt x="104648" y="550164"/>
                </a:lnTo>
                <a:lnTo>
                  <a:pt x="98806" y="550164"/>
                </a:lnTo>
                <a:lnTo>
                  <a:pt x="103378" y="554736"/>
                </a:lnTo>
                <a:lnTo>
                  <a:pt x="103378" y="553212"/>
                </a:lnTo>
                <a:lnTo>
                  <a:pt x="108458" y="549728"/>
                </a:lnTo>
                <a:close/>
              </a:path>
              <a:path w="3022600" h="1114425">
                <a:moveTo>
                  <a:pt x="104224" y="533400"/>
                </a:moveTo>
                <a:lnTo>
                  <a:pt x="100838" y="530352"/>
                </a:lnTo>
                <a:lnTo>
                  <a:pt x="100165" y="531069"/>
                </a:lnTo>
                <a:lnTo>
                  <a:pt x="100838" y="531876"/>
                </a:lnTo>
                <a:lnTo>
                  <a:pt x="100838" y="533400"/>
                </a:lnTo>
                <a:lnTo>
                  <a:pt x="104224" y="533400"/>
                </a:lnTo>
                <a:close/>
              </a:path>
              <a:path w="3022600" h="1114425">
                <a:moveTo>
                  <a:pt x="104648" y="544068"/>
                </a:moveTo>
                <a:lnTo>
                  <a:pt x="104648" y="541020"/>
                </a:lnTo>
                <a:lnTo>
                  <a:pt x="100838" y="547116"/>
                </a:lnTo>
                <a:lnTo>
                  <a:pt x="104648" y="544068"/>
                </a:lnTo>
                <a:close/>
              </a:path>
              <a:path w="3022600" h="1114425">
                <a:moveTo>
                  <a:pt x="105918" y="556260"/>
                </a:moveTo>
                <a:lnTo>
                  <a:pt x="104103" y="554082"/>
                </a:lnTo>
                <a:lnTo>
                  <a:pt x="103378" y="554736"/>
                </a:lnTo>
                <a:lnTo>
                  <a:pt x="100838" y="552196"/>
                </a:lnTo>
                <a:lnTo>
                  <a:pt x="100838" y="554736"/>
                </a:lnTo>
                <a:lnTo>
                  <a:pt x="104648" y="556260"/>
                </a:lnTo>
                <a:lnTo>
                  <a:pt x="105918" y="556260"/>
                </a:lnTo>
                <a:close/>
              </a:path>
              <a:path w="3022600" h="1114425">
                <a:moveTo>
                  <a:pt x="110490" y="548335"/>
                </a:moveTo>
                <a:lnTo>
                  <a:pt x="103378" y="553212"/>
                </a:lnTo>
                <a:lnTo>
                  <a:pt x="104103" y="554082"/>
                </a:lnTo>
                <a:lnTo>
                  <a:pt x="110490" y="548335"/>
                </a:lnTo>
                <a:close/>
              </a:path>
              <a:path w="3022600" h="1114425">
                <a:moveTo>
                  <a:pt x="104103" y="554082"/>
                </a:moveTo>
                <a:lnTo>
                  <a:pt x="103378" y="553212"/>
                </a:lnTo>
                <a:lnTo>
                  <a:pt x="103378" y="554736"/>
                </a:lnTo>
                <a:lnTo>
                  <a:pt x="104103" y="554082"/>
                </a:lnTo>
                <a:close/>
              </a:path>
              <a:path w="3022600" h="1114425">
                <a:moveTo>
                  <a:pt x="115125" y="551688"/>
                </a:moveTo>
                <a:lnTo>
                  <a:pt x="112268" y="547116"/>
                </a:lnTo>
                <a:lnTo>
                  <a:pt x="110490" y="548335"/>
                </a:lnTo>
                <a:lnTo>
                  <a:pt x="104103" y="554082"/>
                </a:lnTo>
                <a:lnTo>
                  <a:pt x="105918" y="556260"/>
                </a:lnTo>
                <a:lnTo>
                  <a:pt x="107188" y="556260"/>
                </a:lnTo>
                <a:lnTo>
                  <a:pt x="107188" y="554736"/>
                </a:lnTo>
                <a:lnTo>
                  <a:pt x="110998" y="551688"/>
                </a:lnTo>
                <a:lnTo>
                  <a:pt x="115125" y="551688"/>
                </a:lnTo>
                <a:close/>
              </a:path>
              <a:path w="3022600" h="1114425">
                <a:moveTo>
                  <a:pt x="105918" y="534924"/>
                </a:moveTo>
                <a:lnTo>
                  <a:pt x="104648" y="533400"/>
                </a:lnTo>
                <a:lnTo>
                  <a:pt x="104224" y="533400"/>
                </a:lnTo>
                <a:lnTo>
                  <a:pt x="105918" y="534924"/>
                </a:lnTo>
                <a:close/>
              </a:path>
              <a:path w="3022600" h="1114425">
                <a:moveTo>
                  <a:pt x="112268" y="556260"/>
                </a:moveTo>
                <a:lnTo>
                  <a:pt x="105918" y="556260"/>
                </a:lnTo>
                <a:lnTo>
                  <a:pt x="108458" y="559308"/>
                </a:lnTo>
                <a:lnTo>
                  <a:pt x="112268" y="556260"/>
                </a:lnTo>
                <a:close/>
              </a:path>
              <a:path w="3022600" h="1114425">
                <a:moveTo>
                  <a:pt x="116078" y="553212"/>
                </a:moveTo>
                <a:lnTo>
                  <a:pt x="115125" y="551688"/>
                </a:lnTo>
                <a:lnTo>
                  <a:pt x="110998" y="551688"/>
                </a:lnTo>
                <a:lnTo>
                  <a:pt x="107188" y="554736"/>
                </a:lnTo>
                <a:lnTo>
                  <a:pt x="107188" y="556260"/>
                </a:lnTo>
                <a:lnTo>
                  <a:pt x="112268" y="556260"/>
                </a:lnTo>
                <a:lnTo>
                  <a:pt x="116078" y="553212"/>
                </a:lnTo>
                <a:close/>
              </a:path>
              <a:path w="3022600" h="1114425">
                <a:moveTo>
                  <a:pt x="114808" y="554736"/>
                </a:moveTo>
                <a:lnTo>
                  <a:pt x="112268" y="556260"/>
                </a:lnTo>
                <a:lnTo>
                  <a:pt x="108458" y="559308"/>
                </a:lnTo>
                <a:lnTo>
                  <a:pt x="107188" y="557784"/>
                </a:lnTo>
                <a:lnTo>
                  <a:pt x="107188" y="559308"/>
                </a:lnTo>
                <a:lnTo>
                  <a:pt x="110998" y="562356"/>
                </a:lnTo>
                <a:lnTo>
                  <a:pt x="110998" y="559308"/>
                </a:lnTo>
                <a:lnTo>
                  <a:pt x="114808" y="554736"/>
                </a:lnTo>
                <a:close/>
              </a:path>
              <a:path w="3022600" h="1114425">
                <a:moveTo>
                  <a:pt x="114808" y="551180"/>
                </a:moveTo>
                <a:lnTo>
                  <a:pt x="114808" y="547116"/>
                </a:lnTo>
                <a:lnTo>
                  <a:pt x="113538" y="545592"/>
                </a:lnTo>
                <a:lnTo>
                  <a:pt x="110490" y="548335"/>
                </a:lnTo>
                <a:lnTo>
                  <a:pt x="112268" y="547116"/>
                </a:lnTo>
                <a:lnTo>
                  <a:pt x="114808" y="551180"/>
                </a:lnTo>
                <a:close/>
              </a:path>
              <a:path w="3022600" h="1114425">
                <a:moveTo>
                  <a:pt x="118618" y="556260"/>
                </a:moveTo>
                <a:lnTo>
                  <a:pt x="116078" y="553212"/>
                </a:lnTo>
                <a:lnTo>
                  <a:pt x="110998" y="559308"/>
                </a:lnTo>
                <a:lnTo>
                  <a:pt x="113538" y="562356"/>
                </a:lnTo>
                <a:lnTo>
                  <a:pt x="113538" y="557784"/>
                </a:lnTo>
                <a:lnTo>
                  <a:pt x="114808" y="556260"/>
                </a:lnTo>
                <a:lnTo>
                  <a:pt x="118618" y="556260"/>
                </a:lnTo>
                <a:close/>
              </a:path>
              <a:path w="3022600" h="1114425">
                <a:moveTo>
                  <a:pt x="113538" y="562356"/>
                </a:moveTo>
                <a:lnTo>
                  <a:pt x="110998" y="559308"/>
                </a:lnTo>
                <a:lnTo>
                  <a:pt x="110998" y="562356"/>
                </a:lnTo>
                <a:lnTo>
                  <a:pt x="113538" y="562356"/>
                </a:lnTo>
                <a:close/>
              </a:path>
              <a:path w="3022600" h="1114425">
                <a:moveTo>
                  <a:pt x="116078" y="553212"/>
                </a:moveTo>
                <a:lnTo>
                  <a:pt x="112268" y="556260"/>
                </a:lnTo>
                <a:lnTo>
                  <a:pt x="114808" y="554736"/>
                </a:lnTo>
                <a:lnTo>
                  <a:pt x="116078" y="553212"/>
                </a:lnTo>
                <a:close/>
              </a:path>
              <a:path w="3022600" h="1114425">
                <a:moveTo>
                  <a:pt x="119888" y="557784"/>
                </a:moveTo>
                <a:lnTo>
                  <a:pt x="118618" y="556260"/>
                </a:lnTo>
                <a:lnTo>
                  <a:pt x="114808" y="556260"/>
                </a:lnTo>
                <a:lnTo>
                  <a:pt x="113538" y="557784"/>
                </a:lnTo>
                <a:lnTo>
                  <a:pt x="113538" y="562356"/>
                </a:lnTo>
                <a:lnTo>
                  <a:pt x="119888" y="557784"/>
                </a:lnTo>
                <a:close/>
              </a:path>
              <a:path w="3022600" h="1114425">
                <a:moveTo>
                  <a:pt x="119888" y="557784"/>
                </a:moveTo>
                <a:lnTo>
                  <a:pt x="113538" y="562356"/>
                </a:lnTo>
                <a:lnTo>
                  <a:pt x="115125" y="562356"/>
                </a:lnTo>
                <a:lnTo>
                  <a:pt x="119888" y="557784"/>
                </a:lnTo>
                <a:close/>
              </a:path>
              <a:path w="3022600" h="1114425">
                <a:moveTo>
                  <a:pt x="115125" y="562356"/>
                </a:moveTo>
                <a:lnTo>
                  <a:pt x="113538" y="562356"/>
                </a:lnTo>
                <a:lnTo>
                  <a:pt x="113991" y="563444"/>
                </a:lnTo>
                <a:lnTo>
                  <a:pt x="115125" y="562356"/>
                </a:lnTo>
                <a:close/>
              </a:path>
              <a:path w="3022600" h="1114425">
                <a:moveTo>
                  <a:pt x="114445" y="564533"/>
                </a:moveTo>
                <a:lnTo>
                  <a:pt x="113991" y="563444"/>
                </a:lnTo>
                <a:lnTo>
                  <a:pt x="113538" y="563880"/>
                </a:lnTo>
                <a:lnTo>
                  <a:pt x="114445" y="564533"/>
                </a:lnTo>
                <a:close/>
              </a:path>
              <a:path w="3022600" h="1114425">
                <a:moveTo>
                  <a:pt x="118618" y="565404"/>
                </a:moveTo>
                <a:lnTo>
                  <a:pt x="118618" y="559308"/>
                </a:lnTo>
                <a:lnTo>
                  <a:pt x="116078" y="562356"/>
                </a:lnTo>
                <a:lnTo>
                  <a:pt x="115125" y="562356"/>
                </a:lnTo>
                <a:lnTo>
                  <a:pt x="113991" y="563444"/>
                </a:lnTo>
                <a:lnTo>
                  <a:pt x="114445" y="564533"/>
                </a:lnTo>
                <a:lnTo>
                  <a:pt x="115654" y="565404"/>
                </a:lnTo>
                <a:lnTo>
                  <a:pt x="118618" y="565404"/>
                </a:lnTo>
                <a:close/>
              </a:path>
              <a:path w="3022600" h="1114425">
                <a:moveTo>
                  <a:pt x="115654" y="565404"/>
                </a:moveTo>
                <a:lnTo>
                  <a:pt x="114445" y="564533"/>
                </a:lnTo>
                <a:lnTo>
                  <a:pt x="114808" y="565404"/>
                </a:lnTo>
                <a:lnTo>
                  <a:pt x="115654" y="565404"/>
                </a:lnTo>
                <a:close/>
              </a:path>
              <a:path w="3022600" h="1114425">
                <a:moveTo>
                  <a:pt x="118618" y="556260"/>
                </a:moveTo>
                <a:lnTo>
                  <a:pt x="118618" y="554736"/>
                </a:lnTo>
                <a:lnTo>
                  <a:pt x="116078" y="551688"/>
                </a:lnTo>
                <a:lnTo>
                  <a:pt x="115125" y="551688"/>
                </a:lnTo>
                <a:lnTo>
                  <a:pt x="116078" y="553212"/>
                </a:lnTo>
                <a:lnTo>
                  <a:pt x="118618" y="556260"/>
                </a:lnTo>
                <a:close/>
              </a:path>
              <a:path w="3022600" h="1114425">
                <a:moveTo>
                  <a:pt x="126238" y="563880"/>
                </a:moveTo>
                <a:lnTo>
                  <a:pt x="119888" y="557784"/>
                </a:lnTo>
                <a:lnTo>
                  <a:pt x="115125" y="562356"/>
                </a:lnTo>
                <a:lnTo>
                  <a:pt x="116078" y="562356"/>
                </a:lnTo>
                <a:lnTo>
                  <a:pt x="118618" y="559308"/>
                </a:lnTo>
                <a:lnTo>
                  <a:pt x="118618" y="565404"/>
                </a:lnTo>
                <a:lnTo>
                  <a:pt x="119888" y="565404"/>
                </a:lnTo>
                <a:lnTo>
                  <a:pt x="119888" y="563880"/>
                </a:lnTo>
                <a:lnTo>
                  <a:pt x="121158" y="562356"/>
                </a:lnTo>
                <a:lnTo>
                  <a:pt x="123698" y="562356"/>
                </a:lnTo>
                <a:lnTo>
                  <a:pt x="126238" y="563880"/>
                </a:lnTo>
                <a:close/>
              </a:path>
              <a:path w="3022600" h="1114425">
                <a:moveTo>
                  <a:pt x="126238" y="563880"/>
                </a:moveTo>
                <a:lnTo>
                  <a:pt x="123698" y="562356"/>
                </a:lnTo>
                <a:lnTo>
                  <a:pt x="121158" y="562356"/>
                </a:lnTo>
                <a:lnTo>
                  <a:pt x="119888" y="565404"/>
                </a:lnTo>
                <a:lnTo>
                  <a:pt x="115654" y="565404"/>
                </a:lnTo>
                <a:lnTo>
                  <a:pt x="119888" y="568452"/>
                </a:lnTo>
                <a:lnTo>
                  <a:pt x="126238" y="563880"/>
                </a:lnTo>
                <a:close/>
              </a:path>
              <a:path w="3022600" h="1114425">
                <a:moveTo>
                  <a:pt x="121158" y="559003"/>
                </a:moveTo>
                <a:lnTo>
                  <a:pt x="121158" y="557784"/>
                </a:lnTo>
                <a:lnTo>
                  <a:pt x="119888" y="556260"/>
                </a:lnTo>
                <a:lnTo>
                  <a:pt x="118618" y="556260"/>
                </a:lnTo>
                <a:lnTo>
                  <a:pt x="119888" y="557784"/>
                </a:lnTo>
                <a:lnTo>
                  <a:pt x="121158" y="559003"/>
                </a:lnTo>
                <a:close/>
              </a:path>
              <a:path w="3022600" h="1114425">
                <a:moveTo>
                  <a:pt x="121158" y="562356"/>
                </a:moveTo>
                <a:lnTo>
                  <a:pt x="119888" y="563880"/>
                </a:lnTo>
                <a:lnTo>
                  <a:pt x="119888" y="565404"/>
                </a:lnTo>
                <a:lnTo>
                  <a:pt x="121158" y="562356"/>
                </a:lnTo>
                <a:close/>
              </a:path>
              <a:path w="3022600" h="1114425">
                <a:moveTo>
                  <a:pt x="128143" y="568452"/>
                </a:moveTo>
                <a:lnTo>
                  <a:pt x="126238" y="563880"/>
                </a:lnTo>
                <a:lnTo>
                  <a:pt x="119888" y="568452"/>
                </a:lnTo>
                <a:lnTo>
                  <a:pt x="121158" y="569976"/>
                </a:lnTo>
                <a:lnTo>
                  <a:pt x="123698" y="569976"/>
                </a:lnTo>
                <a:lnTo>
                  <a:pt x="126238" y="568452"/>
                </a:lnTo>
                <a:lnTo>
                  <a:pt x="128143" y="568452"/>
                </a:lnTo>
                <a:close/>
              </a:path>
              <a:path w="3022600" h="1114425">
                <a:moveTo>
                  <a:pt x="128778" y="569976"/>
                </a:moveTo>
                <a:lnTo>
                  <a:pt x="128143" y="568452"/>
                </a:lnTo>
                <a:lnTo>
                  <a:pt x="126238" y="568452"/>
                </a:lnTo>
                <a:lnTo>
                  <a:pt x="123698" y="569976"/>
                </a:lnTo>
                <a:lnTo>
                  <a:pt x="121158" y="569976"/>
                </a:lnTo>
                <a:lnTo>
                  <a:pt x="123698" y="573024"/>
                </a:lnTo>
                <a:lnTo>
                  <a:pt x="128778" y="569976"/>
                </a:lnTo>
                <a:close/>
              </a:path>
              <a:path w="3022600" h="1114425">
                <a:moveTo>
                  <a:pt x="133540" y="574548"/>
                </a:moveTo>
                <a:lnTo>
                  <a:pt x="128778" y="569976"/>
                </a:lnTo>
                <a:lnTo>
                  <a:pt x="123698" y="573024"/>
                </a:lnTo>
                <a:lnTo>
                  <a:pt x="126238" y="574548"/>
                </a:lnTo>
                <a:lnTo>
                  <a:pt x="128778" y="574548"/>
                </a:lnTo>
                <a:lnTo>
                  <a:pt x="130048" y="573024"/>
                </a:lnTo>
                <a:lnTo>
                  <a:pt x="130048" y="574548"/>
                </a:lnTo>
                <a:lnTo>
                  <a:pt x="133540" y="574548"/>
                </a:lnTo>
                <a:close/>
              </a:path>
              <a:path w="3022600" h="1114425">
                <a:moveTo>
                  <a:pt x="130048" y="574548"/>
                </a:moveTo>
                <a:lnTo>
                  <a:pt x="130048" y="573024"/>
                </a:lnTo>
                <a:lnTo>
                  <a:pt x="128778" y="574548"/>
                </a:lnTo>
                <a:lnTo>
                  <a:pt x="126238" y="574548"/>
                </a:lnTo>
                <a:lnTo>
                  <a:pt x="123698" y="573024"/>
                </a:lnTo>
                <a:lnTo>
                  <a:pt x="128778" y="577900"/>
                </a:lnTo>
                <a:lnTo>
                  <a:pt x="128778" y="576072"/>
                </a:lnTo>
                <a:lnTo>
                  <a:pt x="130048" y="574548"/>
                </a:lnTo>
                <a:close/>
              </a:path>
              <a:path w="3022600" h="1114425">
                <a:moveTo>
                  <a:pt x="130048" y="571195"/>
                </a:moveTo>
                <a:lnTo>
                  <a:pt x="130048" y="569976"/>
                </a:lnTo>
                <a:lnTo>
                  <a:pt x="128778" y="568452"/>
                </a:lnTo>
                <a:lnTo>
                  <a:pt x="128143" y="568452"/>
                </a:lnTo>
                <a:lnTo>
                  <a:pt x="128778" y="569976"/>
                </a:lnTo>
                <a:lnTo>
                  <a:pt x="130048" y="571195"/>
                </a:lnTo>
                <a:close/>
              </a:path>
              <a:path w="3022600" h="1114425">
                <a:moveTo>
                  <a:pt x="135128" y="576072"/>
                </a:moveTo>
                <a:lnTo>
                  <a:pt x="133540" y="574548"/>
                </a:lnTo>
                <a:lnTo>
                  <a:pt x="130048" y="574548"/>
                </a:lnTo>
                <a:lnTo>
                  <a:pt x="128778" y="576072"/>
                </a:lnTo>
                <a:lnTo>
                  <a:pt x="128778" y="577900"/>
                </a:lnTo>
                <a:lnTo>
                  <a:pt x="130048" y="579120"/>
                </a:lnTo>
                <a:lnTo>
                  <a:pt x="135128" y="576072"/>
                </a:lnTo>
                <a:close/>
              </a:path>
              <a:path w="3022600" h="1114425">
                <a:moveTo>
                  <a:pt x="131318" y="580644"/>
                </a:moveTo>
                <a:lnTo>
                  <a:pt x="130048" y="579120"/>
                </a:lnTo>
                <a:lnTo>
                  <a:pt x="128778" y="577900"/>
                </a:lnTo>
                <a:lnTo>
                  <a:pt x="128778" y="579120"/>
                </a:lnTo>
                <a:lnTo>
                  <a:pt x="130048" y="580644"/>
                </a:lnTo>
                <a:lnTo>
                  <a:pt x="131318" y="580644"/>
                </a:lnTo>
                <a:close/>
              </a:path>
              <a:path w="3022600" h="1114425">
                <a:moveTo>
                  <a:pt x="138938" y="580644"/>
                </a:moveTo>
                <a:lnTo>
                  <a:pt x="135128" y="576072"/>
                </a:lnTo>
                <a:lnTo>
                  <a:pt x="130048" y="579120"/>
                </a:lnTo>
                <a:lnTo>
                  <a:pt x="131318" y="580644"/>
                </a:lnTo>
                <a:lnTo>
                  <a:pt x="133858" y="580644"/>
                </a:lnTo>
                <a:lnTo>
                  <a:pt x="135128" y="579120"/>
                </a:lnTo>
                <a:lnTo>
                  <a:pt x="135128" y="580644"/>
                </a:lnTo>
                <a:lnTo>
                  <a:pt x="138938" y="580644"/>
                </a:lnTo>
                <a:close/>
              </a:path>
              <a:path w="3022600" h="1114425">
                <a:moveTo>
                  <a:pt x="135128" y="580644"/>
                </a:moveTo>
                <a:lnTo>
                  <a:pt x="135128" y="579120"/>
                </a:lnTo>
                <a:lnTo>
                  <a:pt x="133858" y="580644"/>
                </a:lnTo>
                <a:lnTo>
                  <a:pt x="131318" y="580644"/>
                </a:lnTo>
                <a:lnTo>
                  <a:pt x="133858" y="583692"/>
                </a:lnTo>
                <a:lnTo>
                  <a:pt x="133858" y="582168"/>
                </a:lnTo>
                <a:lnTo>
                  <a:pt x="135128" y="580644"/>
                </a:lnTo>
                <a:close/>
              </a:path>
              <a:path w="3022600" h="1114425">
                <a:moveTo>
                  <a:pt x="135128" y="576072"/>
                </a:moveTo>
                <a:lnTo>
                  <a:pt x="133858" y="574548"/>
                </a:lnTo>
                <a:lnTo>
                  <a:pt x="133540" y="574548"/>
                </a:lnTo>
                <a:lnTo>
                  <a:pt x="135128" y="576072"/>
                </a:lnTo>
                <a:close/>
              </a:path>
              <a:path w="3022600" h="1114425">
                <a:moveTo>
                  <a:pt x="138938" y="580644"/>
                </a:moveTo>
                <a:lnTo>
                  <a:pt x="135128" y="580644"/>
                </a:lnTo>
                <a:lnTo>
                  <a:pt x="133858" y="582168"/>
                </a:lnTo>
                <a:lnTo>
                  <a:pt x="133858" y="583692"/>
                </a:lnTo>
                <a:lnTo>
                  <a:pt x="135128" y="585216"/>
                </a:lnTo>
                <a:lnTo>
                  <a:pt x="138938" y="580644"/>
                </a:lnTo>
                <a:close/>
              </a:path>
              <a:path w="3022600" h="1114425">
                <a:moveTo>
                  <a:pt x="136398" y="586740"/>
                </a:moveTo>
                <a:lnTo>
                  <a:pt x="133858" y="583692"/>
                </a:lnTo>
                <a:lnTo>
                  <a:pt x="133858" y="585216"/>
                </a:lnTo>
                <a:lnTo>
                  <a:pt x="135128" y="586740"/>
                </a:lnTo>
                <a:lnTo>
                  <a:pt x="136398" y="586740"/>
                </a:lnTo>
                <a:close/>
              </a:path>
              <a:path w="3022600" h="1114425">
                <a:moveTo>
                  <a:pt x="149225" y="594360"/>
                </a:moveTo>
                <a:lnTo>
                  <a:pt x="138938" y="580644"/>
                </a:lnTo>
                <a:lnTo>
                  <a:pt x="135128" y="585216"/>
                </a:lnTo>
                <a:lnTo>
                  <a:pt x="136398" y="586740"/>
                </a:lnTo>
                <a:lnTo>
                  <a:pt x="138938" y="586740"/>
                </a:lnTo>
                <a:lnTo>
                  <a:pt x="138938" y="589788"/>
                </a:lnTo>
                <a:lnTo>
                  <a:pt x="145288" y="597408"/>
                </a:lnTo>
                <a:lnTo>
                  <a:pt x="145288" y="595884"/>
                </a:lnTo>
                <a:lnTo>
                  <a:pt x="146558" y="594360"/>
                </a:lnTo>
                <a:lnTo>
                  <a:pt x="149225" y="594360"/>
                </a:lnTo>
                <a:close/>
              </a:path>
              <a:path w="3022600" h="1114425">
                <a:moveTo>
                  <a:pt x="138938" y="589788"/>
                </a:moveTo>
                <a:lnTo>
                  <a:pt x="138938" y="586740"/>
                </a:lnTo>
                <a:lnTo>
                  <a:pt x="136398" y="586740"/>
                </a:lnTo>
                <a:lnTo>
                  <a:pt x="138938" y="589788"/>
                </a:lnTo>
                <a:close/>
              </a:path>
              <a:path w="3022600" h="1114425">
                <a:moveTo>
                  <a:pt x="150368" y="595884"/>
                </a:moveTo>
                <a:lnTo>
                  <a:pt x="149225" y="594360"/>
                </a:lnTo>
                <a:lnTo>
                  <a:pt x="146558" y="594360"/>
                </a:lnTo>
                <a:lnTo>
                  <a:pt x="145288" y="595884"/>
                </a:lnTo>
                <a:lnTo>
                  <a:pt x="145288" y="597408"/>
                </a:lnTo>
                <a:lnTo>
                  <a:pt x="146558" y="598932"/>
                </a:lnTo>
                <a:lnTo>
                  <a:pt x="150368" y="595884"/>
                </a:lnTo>
                <a:close/>
              </a:path>
              <a:path w="3022600" h="1114425">
                <a:moveTo>
                  <a:pt x="146558" y="598932"/>
                </a:moveTo>
                <a:lnTo>
                  <a:pt x="145288" y="597408"/>
                </a:lnTo>
                <a:lnTo>
                  <a:pt x="145288" y="598932"/>
                </a:lnTo>
                <a:lnTo>
                  <a:pt x="146558" y="598932"/>
                </a:lnTo>
                <a:close/>
              </a:path>
              <a:path w="3022600" h="1114425">
                <a:moveTo>
                  <a:pt x="150368" y="598932"/>
                </a:moveTo>
                <a:lnTo>
                  <a:pt x="150368" y="595884"/>
                </a:lnTo>
                <a:lnTo>
                  <a:pt x="146558" y="598932"/>
                </a:lnTo>
                <a:lnTo>
                  <a:pt x="150368" y="598932"/>
                </a:lnTo>
                <a:close/>
              </a:path>
              <a:path w="3022600" h="1114425">
                <a:moveTo>
                  <a:pt x="151638" y="598932"/>
                </a:moveTo>
                <a:lnTo>
                  <a:pt x="151638" y="595884"/>
                </a:lnTo>
                <a:lnTo>
                  <a:pt x="150368" y="594360"/>
                </a:lnTo>
                <a:lnTo>
                  <a:pt x="149225" y="594360"/>
                </a:lnTo>
                <a:lnTo>
                  <a:pt x="150368" y="595884"/>
                </a:lnTo>
                <a:lnTo>
                  <a:pt x="150368" y="598932"/>
                </a:lnTo>
                <a:lnTo>
                  <a:pt x="151638" y="598932"/>
                </a:lnTo>
                <a:close/>
              </a:path>
              <a:path w="3022600" h="1114425">
                <a:moveTo>
                  <a:pt x="76200" y="222250"/>
                </a:moveTo>
                <a:lnTo>
                  <a:pt x="76200" y="216408"/>
                </a:lnTo>
                <a:lnTo>
                  <a:pt x="63500" y="213360"/>
                </a:lnTo>
                <a:lnTo>
                  <a:pt x="0" y="236220"/>
                </a:lnTo>
                <a:lnTo>
                  <a:pt x="0" y="242316"/>
                </a:lnTo>
                <a:lnTo>
                  <a:pt x="63500" y="225552"/>
                </a:lnTo>
                <a:lnTo>
                  <a:pt x="76200" y="222250"/>
                </a:lnTo>
                <a:close/>
              </a:path>
              <a:path w="3022600" h="1114425">
                <a:moveTo>
                  <a:pt x="228600" y="184404"/>
                </a:moveTo>
                <a:lnTo>
                  <a:pt x="228600" y="172212"/>
                </a:lnTo>
                <a:lnTo>
                  <a:pt x="215900" y="169164"/>
                </a:lnTo>
                <a:lnTo>
                  <a:pt x="139700" y="190500"/>
                </a:lnTo>
                <a:lnTo>
                  <a:pt x="63500" y="213360"/>
                </a:lnTo>
                <a:lnTo>
                  <a:pt x="76200" y="216408"/>
                </a:lnTo>
                <a:lnTo>
                  <a:pt x="76200" y="222250"/>
                </a:lnTo>
                <a:lnTo>
                  <a:pt x="127000" y="209042"/>
                </a:lnTo>
                <a:lnTo>
                  <a:pt x="127000" y="202692"/>
                </a:lnTo>
                <a:lnTo>
                  <a:pt x="139700" y="205740"/>
                </a:lnTo>
                <a:lnTo>
                  <a:pt x="203200" y="190500"/>
                </a:lnTo>
                <a:lnTo>
                  <a:pt x="203200" y="188976"/>
                </a:lnTo>
                <a:lnTo>
                  <a:pt x="209550" y="188976"/>
                </a:lnTo>
                <a:lnTo>
                  <a:pt x="215900" y="187452"/>
                </a:lnTo>
                <a:lnTo>
                  <a:pt x="215900" y="188976"/>
                </a:lnTo>
                <a:lnTo>
                  <a:pt x="228600" y="184404"/>
                </a:lnTo>
                <a:close/>
              </a:path>
              <a:path w="3022600" h="1114425">
                <a:moveTo>
                  <a:pt x="76200" y="222504"/>
                </a:moveTo>
                <a:lnTo>
                  <a:pt x="76200" y="222250"/>
                </a:lnTo>
                <a:lnTo>
                  <a:pt x="63500" y="225552"/>
                </a:lnTo>
                <a:lnTo>
                  <a:pt x="76200" y="222504"/>
                </a:lnTo>
                <a:close/>
              </a:path>
              <a:path w="3022600" h="1114425">
                <a:moveTo>
                  <a:pt x="139700" y="190500"/>
                </a:moveTo>
                <a:lnTo>
                  <a:pt x="127000" y="193548"/>
                </a:lnTo>
                <a:lnTo>
                  <a:pt x="127000" y="194310"/>
                </a:lnTo>
                <a:lnTo>
                  <a:pt x="139700" y="190500"/>
                </a:lnTo>
                <a:close/>
              </a:path>
              <a:path w="3022600" h="1114425">
                <a:moveTo>
                  <a:pt x="139700" y="205740"/>
                </a:moveTo>
                <a:lnTo>
                  <a:pt x="127000" y="202692"/>
                </a:lnTo>
                <a:lnTo>
                  <a:pt x="127000" y="209042"/>
                </a:lnTo>
                <a:lnTo>
                  <a:pt x="139700" y="205740"/>
                </a:lnTo>
                <a:close/>
              </a:path>
              <a:path w="3022600" h="1114425">
                <a:moveTo>
                  <a:pt x="215900" y="169164"/>
                </a:moveTo>
                <a:lnTo>
                  <a:pt x="203200" y="169164"/>
                </a:lnTo>
                <a:lnTo>
                  <a:pt x="203200" y="172720"/>
                </a:lnTo>
                <a:lnTo>
                  <a:pt x="215900" y="169164"/>
                </a:lnTo>
                <a:close/>
              </a:path>
              <a:path w="3022600" h="1114425">
                <a:moveTo>
                  <a:pt x="209550" y="188976"/>
                </a:moveTo>
                <a:lnTo>
                  <a:pt x="203200" y="188976"/>
                </a:lnTo>
                <a:lnTo>
                  <a:pt x="203200" y="190500"/>
                </a:lnTo>
                <a:lnTo>
                  <a:pt x="209550" y="188976"/>
                </a:lnTo>
                <a:close/>
              </a:path>
              <a:path w="3022600" h="1114425">
                <a:moveTo>
                  <a:pt x="215900" y="188976"/>
                </a:moveTo>
                <a:lnTo>
                  <a:pt x="215900" y="187452"/>
                </a:lnTo>
                <a:lnTo>
                  <a:pt x="209550" y="188976"/>
                </a:lnTo>
                <a:lnTo>
                  <a:pt x="215900" y="188976"/>
                </a:lnTo>
                <a:close/>
              </a:path>
              <a:path w="3022600" h="1114425">
                <a:moveTo>
                  <a:pt x="285172" y="151153"/>
                </a:moveTo>
                <a:lnTo>
                  <a:pt x="215900" y="169164"/>
                </a:lnTo>
                <a:lnTo>
                  <a:pt x="228600" y="172212"/>
                </a:lnTo>
                <a:lnTo>
                  <a:pt x="228600" y="185928"/>
                </a:lnTo>
                <a:lnTo>
                  <a:pt x="279400" y="173736"/>
                </a:lnTo>
                <a:lnTo>
                  <a:pt x="279400" y="153924"/>
                </a:lnTo>
                <a:lnTo>
                  <a:pt x="285172" y="151153"/>
                </a:lnTo>
                <a:close/>
              </a:path>
              <a:path w="3022600" h="1114425">
                <a:moveTo>
                  <a:pt x="228600" y="185928"/>
                </a:moveTo>
                <a:lnTo>
                  <a:pt x="228600" y="184404"/>
                </a:lnTo>
                <a:lnTo>
                  <a:pt x="215900" y="188976"/>
                </a:lnTo>
                <a:lnTo>
                  <a:pt x="228600" y="185928"/>
                </a:lnTo>
                <a:close/>
              </a:path>
              <a:path w="3022600" h="1114425">
                <a:moveTo>
                  <a:pt x="304800" y="168075"/>
                </a:moveTo>
                <a:lnTo>
                  <a:pt x="304800" y="147828"/>
                </a:lnTo>
                <a:lnTo>
                  <a:pt x="297961" y="147828"/>
                </a:lnTo>
                <a:lnTo>
                  <a:pt x="285172" y="151153"/>
                </a:lnTo>
                <a:lnTo>
                  <a:pt x="279400" y="153924"/>
                </a:lnTo>
                <a:lnTo>
                  <a:pt x="279400" y="166116"/>
                </a:lnTo>
                <a:lnTo>
                  <a:pt x="289983" y="171196"/>
                </a:lnTo>
                <a:lnTo>
                  <a:pt x="292100" y="170688"/>
                </a:lnTo>
                <a:lnTo>
                  <a:pt x="304800" y="168075"/>
                </a:lnTo>
                <a:close/>
              </a:path>
              <a:path w="3022600" h="1114425">
                <a:moveTo>
                  <a:pt x="289983" y="171196"/>
                </a:moveTo>
                <a:lnTo>
                  <a:pt x="279400" y="166116"/>
                </a:lnTo>
                <a:lnTo>
                  <a:pt x="279400" y="173736"/>
                </a:lnTo>
                <a:lnTo>
                  <a:pt x="289983" y="171196"/>
                </a:lnTo>
                <a:close/>
              </a:path>
              <a:path w="3022600" h="1114425">
                <a:moveTo>
                  <a:pt x="297961" y="147828"/>
                </a:moveTo>
                <a:lnTo>
                  <a:pt x="292100" y="147828"/>
                </a:lnTo>
                <a:lnTo>
                  <a:pt x="285172" y="151153"/>
                </a:lnTo>
                <a:lnTo>
                  <a:pt x="297961" y="147828"/>
                </a:lnTo>
                <a:close/>
              </a:path>
              <a:path w="3022600" h="1114425">
                <a:moveTo>
                  <a:pt x="304800" y="172212"/>
                </a:moveTo>
                <a:lnTo>
                  <a:pt x="304800" y="168075"/>
                </a:lnTo>
                <a:lnTo>
                  <a:pt x="292100" y="170688"/>
                </a:lnTo>
                <a:lnTo>
                  <a:pt x="289983" y="171196"/>
                </a:lnTo>
                <a:lnTo>
                  <a:pt x="292100" y="172212"/>
                </a:lnTo>
                <a:lnTo>
                  <a:pt x="304800" y="172212"/>
                </a:lnTo>
                <a:close/>
              </a:path>
              <a:path w="3022600" h="1114425">
                <a:moveTo>
                  <a:pt x="381000" y="152400"/>
                </a:moveTo>
                <a:lnTo>
                  <a:pt x="368300" y="152400"/>
                </a:lnTo>
                <a:lnTo>
                  <a:pt x="368300" y="129540"/>
                </a:lnTo>
                <a:lnTo>
                  <a:pt x="297961" y="147828"/>
                </a:lnTo>
                <a:lnTo>
                  <a:pt x="304800" y="147828"/>
                </a:lnTo>
                <a:lnTo>
                  <a:pt x="304800" y="168075"/>
                </a:lnTo>
                <a:lnTo>
                  <a:pt x="368300" y="155012"/>
                </a:lnTo>
                <a:lnTo>
                  <a:pt x="368300" y="152400"/>
                </a:lnTo>
                <a:lnTo>
                  <a:pt x="381000" y="152400"/>
                </a:lnTo>
                <a:close/>
              </a:path>
              <a:path w="3022600" h="1114425">
                <a:moveTo>
                  <a:pt x="457200" y="112776"/>
                </a:moveTo>
                <a:lnTo>
                  <a:pt x="368300" y="129540"/>
                </a:lnTo>
                <a:lnTo>
                  <a:pt x="381000" y="129540"/>
                </a:lnTo>
                <a:lnTo>
                  <a:pt x="393700" y="134112"/>
                </a:lnTo>
                <a:lnTo>
                  <a:pt x="393700" y="149606"/>
                </a:lnTo>
                <a:lnTo>
                  <a:pt x="444500" y="138430"/>
                </a:lnTo>
                <a:lnTo>
                  <a:pt x="444500" y="117348"/>
                </a:lnTo>
                <a:lnTo>
                  <a:pt x="457200" y="112776"/>
                </a:lnTo>
                <a:close/>
              </a:path>
              <a:path w="3022600" h="1114425">
                <a:moveTo>
                  <a:pt x="393700" y="147828"/>
                </a:moveTo>
                <a:lnTo>
                  <a:pt x="393700" y="134112"/>
                </a:lnTo>
                <a:lnTo>
                  <a:pt x="381000" y="129540"/>
                </a:lnTo>
                <a:lnTo>
                  <a:pt x="368300" y="129540"/>
                </a:lnTo>
                <a:lnTo>
                  <a:pt x="381000" y="152400"/>
                </a:lnTo>
                <a:lnTo>
                  <a:pt x="393700" y="147828"/>
                </a:lnTo>
                <a:close/>
              </a:path>
              <a:path w="3022600" h="1114425">
                <a:moveTo>
                  <a:pt x="393700" y="149606"/>
                </a:moveTo>
                <a:lnTo>
                  <a:pt x="393700" y="147828"/>
                </a:lnTo>
                <a:lnTo>
                  <a:pt x="381000" y="152400"/>
                </a:lnTo>
                <a:lnTo>
                  <a:pt x="393700" y="149606"/>
                </a:lnTo>
                <a:close/>
              </a:path>
              <a:path w="3022600" h="1114425">
                <a:moveTo>
                  <a:pt x="469900" y="133458"/>
                </a:moveTo>
                <a:lnTo>
                  <a:pt x="469900" y="112776"/>
                </a:lnTo>
                <a:lnTo>
                  <a:pt x="457200" y="112776"/>
                </a:lnTo>
                <a:lnTo>
                  <a:pt x="444500" y="117348"/>
                </a:lnTo>
                <a:lnTo>
                  <a:pt x="444500" y="131064"/>
                </a:lnTo>
                <a:lnTo>
                  <a:pt x="457200" y="135636"/>
                </a:lnTo>
                <a:lnTo>
                  <a:pt x="469900" y="133458"/>
                </a:lnTo>
                <a:close/>
              </a:path>
              <a:path w="3022600" h="1114425">
                <a:moveTo>
                  <a:pt x="457200" y="135636"/>
                </a:moveTo>
                <a:lnTo>
                  <a:pt x="444500" y="131064"/>
                </a:lnTo>
                <a:lnTo>
                  <a:pt x="444500" y="138430"/>
                </a:lnTo>
                <a:lnTo>
                  <a:pt x="457200" y="135636"/>
                </a:lnTo>
                <a:close/>
              </a:path>
              <a:path w="3022600" h="1114425">
                <a:moveTo>
                  <a:pt x="558800" y="118436"/>
                </a:moveTo>
                <a:lnTo>
                  <a:pt x="558800" y="96012"/>
                </a:lnTo>
                <a:lnTo>
                  <a:pt x="546100" y="96012"/>
                </a:lnTo>
                <a:lnTo>
                  <a:pt x="457200" y="112776"/>
                </a:lnTo>
                <a:lnTo>
                  <a:pt x="469900" y="112776"/>
                </a:lnTo>
                <a:lnTo>
                  <a:pt x="469900" y="133458"/>
                </a:lnTo>
                <a:lnTo>
                  <a:pt x="533400" y="122573"/>
                </a:lnTo>
                <a:lnTo>
                  <a:pt x="533400" y="120396"/>
                </a:lnTo>
                <a:lnTo>
                  <a:pt x="546100" y="120396"/>
                </a:lnTo>
                <a:lnTo>
                  <a:pt x="558800" y="118436"/>
                </a:lnTo>
                <a:close/>
              </a:path>
              <a:path w="3022600" h="1114425">
                <a:moveTo>
                  <a:pt x="469900" y="135636"/>
                </a:moveTo>
                <a:lnTo>
                  <a:pt x="469900" y="133458"/>
                </a:lnTo>
                <a:lnTo>
                  <a:pt x="457200" y="135636"/>
                </a:lnTo>
                <a:lnTo>
                  <a:pt x="469900" y="135636"/>
                </a:lnTo>
                <a:close/>
              </a:path>
              <a:path w="3022600" h="1114425">
                <a:moveTo>
                  <a:pt x="546100" y="96012"/>
                </a:moveTo>
                <a:lnTo>
                  <a:pt x="533400" y="96012"/>
                </a:lnTo>
                <a:lnTo>
                  <a:pt x="533400" y="98406"/>
                </a:lnTo>
                <a:lnTo>
                  <a:pt x="546100" y="96012"/>
                </a:lnTo>
                <a:close/>
              </a:path>
              <a:path w="3022600" h="1114425">
                <a:moveTo>
                  <a:pt x="546100" y="120396"/>
                </a:moveTo>
                <a:lnTo>
                  <a:pt x="533400" y="120396"/>
                </a:lnTo>
                <a:lnTo>
                  <a:pt x="533400" y="122573"/>
                </a:lnTo>
                <a:lnTo>
                  <a:pt x="546100" y="120396"/>
                </a:lnTo>
                <a:close/>
              </a:path>
              <a:path w="3022600" h="1114425">
                <a:moveTo>
                  <a:pt x="647700" y="100584"/>
                </a:moveTo>
                <a:lnTo>
                  <a:pt x="647700" y="86868"/>
                </a:lnTo>
                <a:lnTo>
                  <a:pt x="635000" y="82296"/>
                </a:lnTo>
                <a:lnTo>
                  <a:pt x="546100" y="96012"/>
                </a:lnTo>
                <a:lnTo>
                  <a:pt x="558800" y="96012"/>
                </a:lnTo>
                <a:lnTo>
                  <a:pt x="558800" y="118436"/>
                </a:lnTo>
                <a:lnTo>
                  <a:pt x="622300" y="108639"/>
                </a:lnTo>
                <a:lnTo>
                  <a:pt x="622300" y="106680"/>
                </a:lnTo>
                <a:lnTo>
                  <a:pt x="635000" y="106680"/>
                </a:lnTo>
                <a:lnTo>
                  <a:pt x="647700" y="100584"/>
                </a:lnTo>
                <a:close/>
              </a:path>
              <a:path w="3022600" h="1114425">
                <a:moveTo>
                  <a:pt x="558800" y="120396"/>
                </a:moveTo>
                <a:lnTo>
                  <a:pt x="558800" y="118436"/>
                </a:lnTo>
                <a:lnTo>
                  <a:pt x="546100" y="120396"/>
                </a:lnTo>
                <a:lnTo>
                  <a:pt x="558800" y="120396"/>
                </a:lnTo>
                <a:close/>
              </a:path>
              <a:path w="3022600" h="1114425">
                <a:moveTo>
                  <a:pt x="635000" y="82296"/>
                </a:moveTo>
                <a:lnTo>
                  <a:pt x="622300" y="82296"/>
                </a:lnTo>
                <a:lnTo>
                  <a:pt x="622300" y="84255"/>
                </a:lnTo>
                <a:lnTo>
                  <a:pt x="635000" y="82296"/>
                </a:lnTo>
                <a:close/>
              </a:path>
              <a:path w="3022600" h="1114425">
                <a:moveTo>
                  <a:pt x="635000" y="106680"/>
                </a:moveTo>
                <a:lnTo>
                  <a:pt x="622300" y="106680"/>
                </a:lnTo>
                <a:lnTo>
                  <a:pt x="622300" y="108639"/>
                </a:lnTo>
                <a:lnTo>
                  <a:pt x="635000" y="106680"/>
                </a:lnTo>
                <a:close/>
              </a:path>
              <a:path w="3022600" h="1114425">
                <a:moveTo>
                  <a:pt x="736600" y="86868"/>
                </a:moveTo>
                <a:lnTo>
                  <a:pt x="736600" y="74676"/>
                </a:lnTo>
                <a:lnTo>
                  <a:pt x="723900" y="68580"/>
                </a:lnTo>
                <a:lnTo>
                  <a:pt x="635000" y="82296"/>
                </a:lnTo>
                <a:lnTo>
                  <a:pt x="647700" y="86868"/>
                </a:lnTo>
                <a:lnTo>
                  <a:pt x="647700" y="104720"/>
                </a:lnTo>
                <a:lnTo>
                  <a:pt x="711200" y="94923"/>
                </a:lnTo>
                <a:lnTo>
                  <a:pt x="711200" y="92964"/>
                </a:lnTo>
                <a:lnTo>
                  <a:pt x="723900" y="92964"/>
                </a:lnTo>
                <a:lnTo>
                  <a:pt x="736600" y="86868"/>
                </a:lnTo>
                <a:close/>
              </a:path>
              <a:path w="3022600" h="1114425">
                <a:moveTo>
                  <a:pt x="647700" y="104720"/>
                </a:moveTo>
                <a:lnTo>
                  <a:pt x="647700" y="100584"/>
                </a:lnTo>
                <a:lnTo>
                  <a:pt x="635000" y="106680"/>
                </a:lnTo>
                <a:lnTo>
                  <a:pt x="647700" y="104720"/>
                </a:lnTo>
                <a:close/>
              </a:path>
              <a:path w="3022600" h="1114425">
                <a:moveTo>
                  <a:pt x="723900" y="68580"/>
                </a:moveTo>
                <a:lnTo>
                  <a:pt x="711200" y="68580"/>
                </a:lnTo>
                <a:lnTo>
                  <a:pt x="711200" y="70539"/>
                </a:lnTo>
                <a:lnTo>
                  <a:pt x="723900" y="68580"/>
                </a:lnTo>
                <a:close/>
              </a:path>
              <a:path w="3022600" h="1114425">
                <a:moveTo>
                  <a:pt x="723900" y="92964"/>
                </a:moveTo>
                <a:lnTo>
                  <a:pt x="711200" y="92964"/>
                </a:lnTo>
                <a:lnTo>
                  <a:pt x="711200" y="94923"/>
                </a:lnTo>
                <a:lnTo>
                  <a:pt x="723900" y="92964"/>
                </a:lnTo>
                <a:close/>
              </a:path>
              <a:path w="3022600" h="1114425">
                <a:moveTo>
                  <a:pt x="808355" y="56997"/>
                </a:moveTo>
                <a:lnTo>
                  <a:pt x="723900" y="68580"/>
                </a:lnTo>
                <a:lnTo>
                  <a:pt x="736600" y="74676"/>
                </a:lnTo>
                <a:lnTo>
                  <a:pt x="736600" y="91004"/>
                </a:lnTo>
                <a:lnTo>
                  <a:pt x="800100" y="81207"/>
                </a:lnTo>
                <a:lnTo>
                  <a:pt x="800100" y="60960"/>
                </a:lnTo>
                <a:lnTo>
                  <a:pt x="808355" y="56997"/>
                </a:lnTo>
                <a:close/>
              </a:path>
              <a:path w="3022600" h="1114425">
                <a:moveTo>
                  <a:pt x="736600" y="91004"/>
                </a:moveTo>
                <a:lnTo>
                  <a:pt x="736600" y="86868"/>
                </a:lnTo>
                <a:lnTo>
                  <a:pt x="723900" y="92964"/>
                </a:lnTo>
                <a:lnTo>
                  <a:pt x="736600" y="91004"/>
                </a:lnTo>
                <a:close/>
              </a:path>
              <a:path w="3022600" h="1114425">
                <a:moveTo>
                  <a:pt x="825500" y="77724"/>
                </a:moveTo>
                <a:lnTo>
                  <a:pt x="825500" y="54864"/>
                </a:lnTo>
                <a:lnTo>
                  <a:pt x="823912" y="54864"/>
                </a:lnTo>
                <a:lnTo>
                  <a:pt x="808355" y="56997"/>
                </a:lnTo>
                <a:lnTo>
                  <a:pt x="800100" y="60960"/>
                </a:lnTo>
                <a:lnTo>
                  <a:pt x="800100" y="74676"/>
                </a:lnTo>
                <a:lnTo>
                  <a:pt x="812800" y="79248"/>
                </a:lnTo>
                <a:lnTo>
                  <a:pt x="825500" y="77724"/>
                </a:lnTo>
                <a:close/>
              </a:path>
              <a:path w="3022600" h="1114425">
                <a:moveTo>
                  <a:pt x="812800" y="79248"/>
                </a:moveTo>
                <a:lnTo>
                  <a:pt x="800100" y="74676"/>
                </a:lnTo>
                <a:lnTo>
                  <a:pt x="800100" y="81207"/>
                </a:lnTo>
                <a:lnTo>
                  <a:pt x="812800" y="79248"/>
                </a:lnTo>
                <a:close/>
              </a:path>
              <a:path w="3022600" h="1114425">
                <a:moveTo>
                  <a:pt x="823912" y="54864"/>
                </a:moveTo>
                <a:lnTo>
                  <a:pt x="812800" y="54864"/>
                </a:lnTo>
                <a:lnTo>
                  <a:pt x="808355" y="56997"/>
                </a:lnTo>
                <a:lnTo>
                  <a:pt x="823912" y="54864"/>
                </a:lnTo>
                <a:close/>
              </a:path>
              <a:path w="3022600" h="1114425">
                <a:moveTo>
                  <a:pt x="825500" y="79248"/>
                </a:moveTo>
                <a:lnTo>
                  <a:pt x="825500" y="77724"/>
                </a:lnTo>
                <a:lnTo>
                  <a:pt x="812800" y="79248"/>
                </a:lnTo>
                <a:lnTo>
                  <a:pt x="825500" y="79248"/>
                </a:lnTo>
                <a:close/>
              </a:path>
              <a:path w="3022600" h="1114425">
                <a:moveTo>
                  <a:pt x="901700" y="44196"/>
                </a:moveTo>
                <a:lnTo>
                  <a:pt x="823912" y="54864"/>
                </a:lnTo>
                <a:lnTo>
                  <a:pt x="825500" y="54864"/>
                </a:lnTo>
                <a:lnTo>
                  <a:pt x="825500" y="77724"/>
                </a:lnTo>
                <a:lnTo>
                  <a:pt x="889000" y="70104"/>
                </a:lnTo>
                <a:lnTo>
                  <a:pt x="889000" y="50292"/>
                </a:lnTo>
                <a:lnTo>
                  <a:pt x="901700" y="44196"/>
                </a:lnTo>
                <a:close/>
              </a:path>
              <a:path w="3022600" h="1114425">
                <a:moveTo>
                  <a:pt x="914400" y="67056"/>
                </a:moveTo>
                <a:lnTo>
                  <a:pt x="914400" y="44196"/>
                </a:lnTo>
                <a:lnTo>
                  <a:pt x="901700" y="44196"/>
                </a:lnTo>
                <a:lnTo>
                  <a:pt x="889000" y="50292"/>
                </a:lnTo>
                <a:lnTo>
                  <a:pt x="889000" y="64008"/>
                </a:lnTo>
                <a:lnTo>
                  <a:pt x="901700" y="68580"/>
                </a:lnTo>
                <a:lnTo>
                  <a:pt x="914400" y="67056"/>
                </a:lnTo>
                <a:close/>
              </a:path>
              <a:path w="3022600" h="1114425">
                <a:moveTo>
                  <a:pt x="901700" y="68580"/>
                </a:moveTo>
                <a:lnTo>
                  <a:pt x="889000" y="64008"/>
                </a:lnTo>
                <a:lnTo>
                  <a:pt x="889000" y="70104"/>
                </a:lnTo>
                <a:lnTo>
                  <a:pt x="901700" y="68580"/>
                </a:lnTo>
                <a:close/>
              </a:path>
              <a:path w="3022600" h="1114425">
                <a:moveTo>
                  <a:pt x="990600" y="35052"/>
                </a:moveTo>
                <a:lnTo>
                  <a:pt x="901700" y="44196"/>
                </a:lnTo>
                <a:lnTo>
                  <a:pt x="914400" y="44196"/>
                </a:lnTo>
                <a:lnTo>
                  <a:pt x="914400" y="67056"/>
                </a:lnTo>
                <a:lnTo>
                  <a:pt x="977900" y="59436"/>
                </a:lnTo>
                <a:lnTo>
                  <a:pt x="977900" y="39624"/>
                </a:lnTo>
                <a:lnTo>
                  <a:pt x="990600" y="35052"/>
                </a:lnTo>
                <a:close/>
              </a:path>
              <a:path w="3022600" h="1114425">
                <a:moveTo>
                  <a:pt x="914400" y="68580"/>
                </a:moveTo>
                <a:lnTo>
                  <a:pt x="914400" y="67056"/>
                </a:lnTo>
                <a:lnTo>
                  <a:pt x="901700" y="68580"/>
                </a:lnTo>
                <a:lnTo>
                  <a:pt x="914400" y="68580"/>
                </a:lnTo>
                <a:close/>
              </a:path>
              <a:path w="3022600" h="1114425">
                <a:moveTo>
                  <a:pt x="1003300" y="56605"/>
                </a:moveTo>
                <a:lnTo>
                  <a:pt x="1003300" y="35052"/>
                </a:lnTo>
                <a:lnTo>
                  <a:pt x="990600" y="35052"/>
                </a:lnTo>
                <a:lnTo>
                  <a:pt x="977900" y="39624"/>
                </a:lnTo>
                <a:lnTo>
                  <a:pt x="977900" y="53340"/>
                </a:lnTo>
                <a:lnTo>
                  <a:pt x="990600" y="57912"/>
                </a:lnTo>
                <a:lnTo>
                  <a:pt x="1003300" y="56605"/>
                </a:lnTo>
                <a:close/>
              </a:path>
              <a:path w="3022600" h="1114425">
                <a:moveTo>
                  <a:pt x="990600" y="57912"/>
                </a:moveTo>
                <a:lnTo>
                  <a:pt x="977900" y="53340"/>
                </a:lnTo>
                <a:lnTo>
                  <a:pt x="977900" y="59436"/>
                </a:lnTo>
                <a:lnTo>
                  <a:pt x="990600" y="57912"/>
                </a:lnTo>
                <a:close/>
              </a:path>
              <a:path w="3022600" h="1114425">
                <a:moveTo>
                  <a:pt x="1079500" y="25908"/>
                </a:moveTo>
                <a:lnTo>
                  <a:pt x="990600" y="35052"/>
                </a:lnTo>
                <a:lnTo>
                  <a:pt x="1003300" y="35052"/>
                </a:lnTo>
                <a:lnTo>
                  <a:pt x="1003300" y="56605"/>
                </a:lnTo>
                <a:lnTo>
                  <a:pt x="1066800" y="50074"/>
                </a:lnTo>
                <a:lnTo>
                  <a:pt x="1066800" y="30480"/>
                </a:lnTo>
                <a:lnTo>
                  <a:pt x="1079500" y="25908"/>
                </a:lnTo>
                <a:close/>
              </a:path>
              <a:path w="3022600" h="1114425">
                <a:moveTo>
                  <a:pt x="1003300" y="57912"/>
                </a:moveTo>
                <a:lnTo>
                  <a:pt x="1003300" y="56605"/>
                </a:lnTo>
                <a:lnTo>
                  <a:pt x="990600" y="57912"/>
                </a:lnTo>
                <a:lnTo>
                  <a:pt x="1003300" y="57912"/>
                </a:lnTo>
                <a:close/>
              </a:path>
              <a:path w="3022600" h="1114425">
                <a:moveTo>
                  <a:pt x="1092200" y="47679"/>
                </a:moveTo>
                <a:lnTo>
                  <a:pt x="1092200" y="25908"/>
                </a:lnTo>
                <a:lnTo>
                  <a:pt x="1079500" y="25908"/>
                </a:lnTo>
                <a:lnTo>
                  <a:pt x="1066800" y="30480"/>
                </a:lnTo>
                <a:lnTo>
                  <a:pt x="1066800" y="44196"/>
                </a:lnTo>
                <a:lnTo>
                  <a:pt x="1079500" y="48768"/>
                </a:lnTo>
                <a:lnTo>
                  <a:pt x="1092200" y="47679"/>
                </a:lnTo>
                <a:close/>
              </a:path>
              <a:path w="3022600" h="1114425">
                <a:moveTo>
                  <a:pt x="1079500" y="48768"/>
                </a:moveTo>
                <a:lnTo>
                  <a:pt x="1066800" y="44196"/>
                </a:lnTo>
                <a:lnTo>
                  <a:pt x="1066800" y="50074"/>
                </a:lnTo>
                <a:lnTo>
                  <a:pt x="1079500" y="48768"/>
                </a:lnTo>
                <a:close/>
              </a:path>
              <a:path w="3022600" h="1114425">
                <a:moveTo>
                  <a:pt x="1168400" y="16764"/>
                </a:moveTo>
                <a:lnTo>
                  <a:pt x="1079500" y="25908"/>
                </a:lnTo>
                <a:lnTo>
                  <a:pt x="1092200" y="25908"/>
                </a:lnTo>
                <a:lnTo>
                  <a:pt x="1092200" y="47679"/>
                </a:lnTo>
                <a:lnTo>
                  <a:pt x="1155700" y="42236"/>
                </a:lnTo>
                <a:lnTo>
                  <a:pt x="1155700" y="22860"/>
                </a:lnTo>
                <a:lnTo>
                  <a:pt x="1168400" y="16764"/>
                </a:lnTo>
                <a:close/>
              </a:path>
              <a:path w="3022600" h="1114425">
                <a:moveTo>
                  <a:pt x="1092200" y="48768"/>
                </a:moveTo>
                <a:lnTo>
                  <a:pt x="1092200" y="47679"/>
                </a:lnTo>
                <a:lnTo>
                  <a:pt x="1079500" y="48768"/>
                </a:lnTo>
                <a:lnTo>
                  <a:pt x="1092200" y="48768"/>
                </a:lnTo>
                <a:close/>
              </a:path>
              <a:path w="3022600" h="1114425">
                <a:moveTo>
                  <a:pt x="1181100" y="40277"/>
                </a:moveTo>
                <a:lnTo>
                  <a:pt x="1181100" y="16764"/>
                </a:lnTo>
                <a:lnTo>
                  <a:pt x="1168400" y="16764"/>
                </a:lnTo>
                <a:lnTo>
                  <a:pt x="1155700" y="22860"/>
                </a:lnTo>
                <a:lnTo>
                  <a:pt x="1155700" y="36576"/>
                </a:lnTo>
                <a:lnTo>
                  <a:pt x="1168400" y="41148"/>
                </a:lnTo>
                <a:lnTo>
                  <a:pt x="1181100" y="40277"/>
                </a:lnTo>
                <a:close/>
              </a:path>
              <a:path w="3022600" h="1114425">
                <a:moveTo>
                  <a:pt x="1168400" y="41148"/>
                </a:moveTo>
                <a:lnTo>
                  <a:pt x="1155700" y="36576"/>
                </a:lnTo>
                <a:lnTo>
                  <a:pt x="1155700" y="42236"/>
                </a:lnTo>
                <a:lnTo>
                  <a:pt x="1168400" y="41148"/>
                </a:lnTo>
                <a:close/>
              </a:path>
              <a:path w="3022600" h="1114425">
                <a:moveTo>
                  <a:pt x="1257300" y="10668"/>
                </a:moveTo>
                <a:lnTo>
                  <a:pt x="1168400" y="16764"/>
                </a:lnTo>
                <a:lnTo>
                  <a:pt x="1181100" y="16764"/>
                </a:lnTo>
                <a:lnTo>
                  <a:pt x="1181100" y="40277"/>
                </a:lnTo>
                <a:lnTo>
                  <a:pt x="1244600" y="35922"/>
                </a:lnTo>
                <a:lnTo>
                  <a:pt x="1244600" y="15240"/>
                </a:lnTo>
                <a:lnTo>
                  <a:pt x="1257300" y="10668"/>
                </a:lnTo>
                <a:close/>
              </a:path>
              <a:path w="3022600" h="1114425">
                <a:moveTo>
                  <a:pt x="1181100" y="41148"/>
                </a:moveTo>
                <a:lnTo>
                  <a:pt x="1181100" y="40277"/>
                </a:lnTo>
                <a:lnTo>
                  <a:pt x="1168400" y="41148"/>
                </a:lnTo>
                <a:lnTo>
                  <a:pt x="1181100" y="41148"/>
                </a:lnTo>
                <a:close/>
              </a:path>
              <a:path w="3022600" h="1114425">
                <a:moveTo>
                  <a:pt x="1270000" y="34181"/>
                </a:moveTo>
                <a:lnTo>
                  <a:pt x="1270000" y="10668"/>
                </a:lnTo>
                <a:lnTo>
                  <a:pt x="1257300" y="10668"/>
                </a:lnTo>
                <a:lnTo>
                  <a:pt x="1244600" y="15240"/>
                </a:lnTo>
                <a:lnTo>
                  <a:pt x="1244600" y="28956"/>
                </a:lnTo>
                <a:lnTo>
                  <a:pt x="1257300" y="35052"/>
                </a:lnTo>
                <a:lnTo>
                  <a:pt x="1270000" y="34181"/>
                </a:lnTo>
                <a:close/>
              </a:path>
              <a:path w="3022600" h="1114425">
                <a:moveTo>
                  <a:pt x="1257300" y="35052"/>
                </a:moveTo>
                <a:lnTo>
                  <a:pt x="1244600" y="28956"/>
                </a:lnTo>
                <a:lnTo>
                  <a:pt x="1244600" y="35922"/>
                </a:lnTo>
                <a:lnTo>
                  <a:pt x="1257300" y="35052"/>
                </a:lnTo>
                <a:close/>
              </a:path>
              <a:path w="3022600" h="1114425">
                <a:moveTo>
                  <a:pt x="1346200" y="4572"/>
                </a:moveTo>
                <a:lnTo>
                  <a:pt x="1257300" y="10668"/>
                </a:lnTo>
                <a:lnTo>
                  <a:pt x="1270000" y="10668"/>
                </a:lnTo>
                <a:lnTo>
                  <a:pt x="1270000" y="34181"/>
                </a:lnTo>
                <a:lnTo>
                  <a:pt x="1333500" y="29826"/>
                </a:lnTo>
                <a:lnTo>
                  <a:pt x="1333500" y="10668"/>
                </a:lnTo>
                <a:lnTo>
                  <a:pt x="1346200" y="4572"/>
                </a:lnTo>
                <a:close/>
              </a:path>
              <a:path w="3022600" h="1114425">
                <a:moveTo>
                  <a:pt x="1270000" y="35052"/>
                </a:moveTo>
                <a:lnTo>
                  <a:pt x="1270000" y="34181"/>
                </a:lnTo>
                <a:lnTo>
                  <a:pt x="1257300" y="35052"/>
                </a:lnTo>
                <a:lnTo>
                  <a:pt x="1270000" y="35052"/>
                </a:lnTo>
                <a:close/>
              </a:path>
              <a:path w="3022600" h="1114425">
                <a:moveTo>
                  <a:pt x="1358900" y="28520"/>
                </a:moveTo>
                <a:lnTo>
                  <a:pt x="1358900" y="4572"/>
                </a:lnTo>
                <a:lnTo>
                  <a:pt x="1346200" y="4572"/>
                </a:lnTo>
                <a:lnTo>
                  <a:pt x="1333500" y="10668"/>
                </a:lnTo>
                <a:lnTo>
                  <a:pt x="1333500" y="24384"/>
                </a:lnTo>
                <a:lnTo>
                  <a:pt x="1346200" y="28956"/>
                </a:lnTo>
                <a:lnTo>
                  <a:pt x="1358900" y="28520"/>
                </a:lnTo>
                <a:close/>
              </a:path>
              <a:path w="3022600" h="1114425">
                <a:moveTo>
                  <a:pt x="1346200" y="28956"/>
                </a:moveTo>
                <a:lnTo>
                  <a:pt x="1333500" y="24384"/>
                </a:lnTo>
                <a:lnTo>
                  <a:pt x="1333500" y="29826"/>
                </a:lnTo>
                <a:lnTo>
                  <a:pt x="1346200" y="28956"/>
                </a:lnTo>
                <a:close/>
              </a:path>
              <a:path w="3022600" h="1114425">
                <a:moveTo>
                  <a:pt x="1435100" y="1524"/>
                </a:moveTo>
                <a:lnTo>
                  <a:pt x="1346200" y="4572"/>
                </a:lnTo>
                <a:lnTo>
                  <a:pt x="1358900" y="4572"/>
                </a:lnTo>
                <a:lnTo>
                  <a:pt x="1358900" y="28520"/>
                </a:lnTo>
                <a:lnTo>
                  <a:pt x="1422400" y="26343"/>
                </a:lnTo>
                <a:lnTo>
                  <a:pt x="1422400" y="7620"/>
                </a:lnTo>
                <a:lnTo>
                  <a:pt x="1435100" y="1524"/>
                </a:lnTo>
                <a:close/>
              </a:path>
              <a:path w="3022600" h="1114425">
                <a:moveTo>
                  <a:pt x="1358900" y="28956"/>
                </a:moveTo>
                <a:lnTo>
                  <a:pt x="1358900" y="28520"/>
                </a:lnTo>
                <a:lnTo>
                  <a:pt x="1346200" y="28956"/>
                </a:lnTo>
                <a:lnTo>
                  <a:pt x="1358900" y="28956"/>
                </a:lnTo>
                <a:close/>
              </a:path>
              <a:path w="3022600" h="1114425">
                <a:moveTo>
                  <a:pt x="1447800" y="25690"/>
                </a:moveTo>
                <a:lnTo>
                  <a:pt x="1447800" y="1524"/>
                </a:lnTo>
                <a:lnTo>
                  <a:pt x="1435100" y="1524"/>
                </a:lnTo>
                <a:lnTo>
                  <a:pt x="1422400" y="7620"/>
                </a:lnTo>
                <a:lnTo>
                  <a:pt x="1422400" y="19812"/>
                </a:lnTo>
                <a:lnTo>
                  <a:pt x="1435100" y="25908"/>
                </a:lnTo>
                <a:lnTo>
                  <a:pt x="1447800" y="25690"/>
                </a:lnTo>
                <a:close/>
              </a:path>
              <a:path w="3022600" h="1114425">
                <a:moveTo>
                  <a:pt x="1435100" y="25908"/>
                </a:moveTo>
                <a:lnTo>
                  <a:pt x="1422400" y="19812"/>
                </a:lnTo>
                <a:lnTo>
                  <a:pt x="1422400" y="26343"/>
                </a:lnTo>
                <a:lnTo>
                  <a:pt x="1435100" y="25908"/>
                </a:lnTo>
                <a:close/>
              </a:path>
              <a:path w="3022600" h="1114425">
                <a:moveTo>
                  <a:pt x="1536700" y="18288"/>
                </a:moveTo>
                <a:lnTo>
                  <a:pt x="1536700" y="4572"/>
                </a:lnTo>
                <a:lnTo>
                  <a:pt x="1524000" y="0"/>
                </a:lnTo>
                <a:lnTo>
                  <a:pt x="1435100" y="1524"/>
                </a:lnTo>
                <a:lnTo>
                  <a:pt x="1447800" y="1524"/>
                </a:lnTo>
                <a:lnTo>
                  <a:pt x="1447800" y="25690"/>
                </a:lnTo>
                <a:lnTo>
                  <a:pt x="1511300" y="24601"/>
                </a:lnTo>
                <a:lnTo>
                  <a:pt x="1511300" y="24384"/>
                </a:lnTo>
                <a:lnTo>
                  <a:pt x="1524000" y="24384"/>
                </a:lnTo>
                <a:lnTo>
                  <a:pt x="1536700" y="18288"/>
                </a:lnTo>
                <a:close/>
              </a:path>
              <a:path w="3022600" h="1114425">
                <a:moveTo>
                  <a:pt x="1447800" y="25908"/>
                </a:moveTo>
                <a:lnTo>
                  <a:pt x="1447800" y="25690"/>
                </a:lnTo>
                <a:lnTo>
                  <a:pt x="1435100" y="25908"/>
                </a:lnTo>
                <a:lnTo>
                  <a:pt x="1447800" y="25908"/>
                </a:lnTo>
                <a:close/>
              </a:path>
              <a:path w="3022600" h="1114425">
                <a:moveTo>
                  <a:pt x="1524000" y="0"/>
                </a:moveTo>
                <a:lnTo>
                  <a:pt x="1511300" y="0"/>
                </a:lnTo>
                <a:lnTo>
                  <a:pt x="1511300" y="217"/>
                </a:lnTo>
                <a:lnTo>
                  <a:pt x="1524000" y="0"/>
                </a:lnTo>
                <a:close/>
              </a:path>
              <a:path w="3022600" h="1114425">
                <a:moveTo>
                  <a:pt x="1524000" y="24384"/>
                </a:moveTo>
                <a:lnTo>
                  <a:pt x="1511300" y="24384"/>
                </a:lnTo>
                <a:lnTo>
                  <a:pt x="1511300" y="24601"/>
                </a:lnTo>
                <a:lnTo>
                  <a:pt x="1524000" y="24384"/>
                </a:lnTo>
                <a:close/>
              </a:path>
              <a:path w="3022600" h="1114425">
                <a:moveTo>
                  <a:pt x="1625600" y="18288"/>
                </a:moveTo>
                <a:lnTo>
                  <a:pt x="1625600" y="4572"/>
                </a:lnTo>
                <a:lnTo>
                  <a:pt x="1612900" y="0"/>
                </a:lnTo>
                <a:lnTo>
                  <a:pt x="1524000" y="0"/>
                </a:lnTo>
                <a:lnTo>
                  <a:pt x="1536700" y="4572"/>
                </a:lnTo>
                <a:lnTo>
                  <a:pt x="1536700" y="24384"/>
                </a:lnTo>
                <a:lnTo>
                  <a:pt x="1612900" y="24384"/>
                </a:lnTo>
                <a:lnTo>
                  <a:pt x="1625600" y="18288"/>
                </a:lnTo>
                <a:close/>
              </a:path>
              <a:path w="3022600" h="1114425">
                <a:moveTo>
                  <a:pt x="1536700" y="24384"/>
                </a:moveTo>
                <a:lnTo>
                  <a:pt x="1536700" y="18288"/>
                </a:lnTo>
                <a:lnTo>
                  <a:pt x="1524000" y="24384"/>
                </a:lnTo>
                <a:lnTo>
                  <a:pt x="1536700" y="24384"/>
                </a:lnTo>
                <a:close/>
              </a:path>
              <a:path w="3022600" h="1114425">
                <a:moveTo>
                  <a:pt x="1778000" y="1524"/>
                </a:moveTo>
                <a:lnTo>
                  <a:pt x="1701800" y="0"/>
                </a:lnTo>
                <a:lnTo>
                  <a:pt x="1612900" y="0"/>
                </a:lnTo>
                <a:lnTo>
                  <a:pt x="1625600" y="4572"/>
                </a:lnTo>
                <a:lnTo>
                  <a:pt x="1625600" y="24384"/>
                </a:lnTo>
                <a:lnTo>
                  <a:pt x="1701800" y="24384"/>
                </a:lnTo>
                <a:lnTo>
                  <a:pt x="1765300" y="25654"/>
                </a:lnTo>
                <a:lnTo>
                  <a:pt x="1765300" y="6096"/>
                </a:lnTo>
                <a:lnTo>
                  <a:pt x="1778000" y="1524"/>
                </a:lnTo>
                <a:close/>
              </a:path>
              <a:path w="3022600" h="1114425">
                <a:moveTo>
                  <a:pt x="1625600" y="24384"/>
                </a:moveTo>
                <a:lnTo>
                  <a:pt x="1625600" y="18288"/>
                </a:lnTo>
                <a:lnTo>
                  <a:pt x="1612900" y="24384"/>
                </a:lnTo>
                <a:lnTo>
                  <a:pt x="1625600" y="24384"/>
                </a:lnTo>
                <a:close/>
              </a:path>
              <a:path w="3022600" h="1114425">
                <a:moveTo>
                  <a:pt x="1866900" y="3048"/>
                </a:moveTo>
                <a:lnTo>
                  <a:pt x="1778000" y="1524"/>
                </a:lnTo>
                <a:lnTo>
                  <a:pt x="1765300" y="6096"/>
                </a:lnTo>
                <a:lnTo>
                  <a:pt x="1765300" y="19812"/>
                </a:lnTo>
                <a:lnTo>
                  <a:pt x="1778000" y="25908"/>
                </a:lnTo>
                <a:lnTo>
                  <a:pt x="1790700" y="25908"/>
                </a:lnTo>
                <a:lnTo>
                  <a:pt x="1790700" y="26125"/>
                </a:lnTo>
                <a:lnTo>
                  <a:pt x="1854200" y="27214"/>
                </a:lnTo>
                <a:lnTo>
                  <a:pt x="1854200" y="3048"/>
                </a:lnTo>
                <a:lnTo>
                  <a:pt x="1866900" y="3048"/>
                </a:lnTo>
                <a:close/>
              </a:path>
              <a:path w="3022600" h="1114425">
                <a:moveTo>
                  <a:pt x="1778000" y="25908"/>
                </a:moveTo>
                <a:lnTo>
                  <a:pt x="1765300" y="19812"/>
                </a:lnTo>
                <a:lnTo>
                  <a:pt x="1765300" y="25654"/>
                </a:lnTo>
                <a:lnTo>
                  <a:pt x="1778000" y="25908"/>
                </a:lnTo>
                <a:close/>
              </a:path>
              <a:path w="3022600" h="1114425">
                <a:moveTo>
                  <a:pt x="1790700" y="1741"/>
                </a:moveTo>
                <a:lnTo>
                  <a:pt x="1790700" y="1524"/>
                </a:lnTo>
                <a:lnTo>
                  <a:pt x="1778000" y="1524"/>
                </a:lnTo>
                <a:lnTo>
                  <a:pt x="1790700" y="1741"/>
                </a:lnTo>
                <a:close/>
              </a:path>
              <a:path w="3022600" h="1114425">
                <a:moveTo>
                  <a:pt x="1790700" y="26125"/>
                </a:moveTo>
                <a:lnTo>
                  <a:pt x="1790700" y="25908"/>
                </a:lnTo>
                <a:lnTo>
                  <a:pt x="1778000" y="25908"/>
                </a:lnTo>
                <a:lnTo>
                  <a:pt x="1790700" y="26125"/>
                </a:lnTo>
                <a:close/>
              </a:path>
              <a:path w="3022600" h="1114425">
                <a:moveTo>
                  <a:pt x="1879600" y="21336"/>
                </a:moveTo>
                <a:lnTo>
                  <a:pt x="1879600" y="7620"/>
                </a:lnTo>
                <a:lnTo>
                  <a:pt x="1866900" y="3048"/>
                </a:lnTo>
                <a:lnTo>
                  <a:pt x="1854200" y="3048"/>
                </a:lnTo>
                <a:lnTo>
                  <a:pt x="1854200" y="27214"/>
                </a:lnTo>
                <a:lnTo>
                  <a:pt x="1866900" y="27432"/>
                </a:lnTo>
                <a:lnTo>
                  <a:pt x="1879600" y="21336"/>
                </a:lnTo>
                <a:close/>
              </a:path>
              <a:path w="3022600" h="1114425">
                <a:moveTo>
                  <a:pt x="1866900" y="27432"/>
                </a:moveTo>
                <a:lnTo>
                  <a:pt x="1854200" y="27214"/>
                </a:lnTo>
                <a:lnTo>
                  <a:pt x="1854200" y="27432"/>
                </a:lnTo>
                <a:lnTo>
                  <a:pt x="1866900" y="27432"/>
                </a:lnTo>
                <a:close/>
              </a:path>
              <a:path w="3022600" h="1114425">
                <a:moveTo>
                  <a:pt x="1943100" y="7620"/>
                </a:moveTo>
                <a:lnTo>
                  <a:pt x="1866900" y="3048"/>
                </a:lnTo>
                <a:lnTo>
                  <a:pt x="1879600" y="7620"/>
                </a:lnTo>
                <a:lnTo>
                  <a:pt x="1879600" y="28194"/>
                </a:lnTo>
                <a:lnTo>
                  <a:pt x="1930400" y="31242"/>
                </a:lnTo>
                <a:lnTo>
                  <a:pt x="1930400" y="12192"/>
                </a:lnTo>
                <a:lnTo>
                  <a:pt x="1943100" y="7620"/>
                </a:lnTo>
                <a:close/>
              </a:path>
              <a:path w="3022600" h="1114425">
                <a:moveTo>
                  <a:pt x="1879600" y="28194"/>
                </a:moveTo>
                <a:lnTo>
                  <a:pt x="1879600" y="21336"/>
                </a:lnTo>
                <a:lnTo>
                  <a:pt x="1866900" y="27432"/>
                </a:lnTo>
                <a:lnTo>
                  <a:pt x="1879600" y="28194"/>
                </a:lnTo>
                <a:close/>
              </a:path>
              <a:path w="3022600" h="1114425">
                <a:moveTo>
                  <a:pt x="2019300" y="10668"/>
                </a:moveTo>
                <a:lnTo>
                  <a:pt x="1943100" y="7620"/>
                </a:lnTo>
                <a:lnTo>
                  <a:pt x="1930400" y="12192"/>
                </a:lnTo>
                <a:lnTo>
                  <a:pt x="1930400" y="25908"/>
                </a:lnTo>
                <a:lnTo>
                  <a:pt x="1943100" y="32004"/>
                </a:lnTo>
                <a:lnTo>
                  <a:pt x="1955800" y="32004"/>
                </a:lnTo>
                <a:lnTo>
                  <a:pt x="1955800" y="32512"/>
                </a:lnTo>
                <a:lnTo>
                  <a:pt x="2006600" y="34544"/>
                </a:lnTo>
                <a:lnTo>
                  <a:pt x="2006600" y="15240"/>
                </a:lnTo>
                <a:lnTo>
                  <a:pt x="2019300" y="10668"/>
                </a:lnTo>
                <a:close/>
              </a:path>
              <a:path w="3022600" h="1114425">
                <a:moveTo>
                  <a:pt x="1943100" y="32004"/>
                </a:moveTo>
                <a:lnTo>
                  <a:pt x="1930400" y="25908"/>
                </a:lnTo>
                <a:lnTo>
                  <a:pt x="1930400" y="31242"/>
                </a:lnTo>
                <a:lnTo>
                  <a:pt x="1943100" y="32004"/>
                </a:lnTo>
                <a:close/>
              </a:path>
              <a:path w="3022600" h="1114425">
                <a:moveTo>
                  <a:pt x="1955800" y="8128"/>
                </a:moveTo>
                <a:lnTo>
                  <a:pt x="1955800" y="7620"/>
                </a:lnTo>
                <a:lnTo>
                  <a:pt x="1943100" y="7620"/>
                </a:lnTo>
                <a:lnTo>
                  <a:pt x="1955800" y="8128"/>
                </a:lnTo>
                <a:close/>
              </a:path>
              <a:path w="3022600" h="1114425">
                <a:moveTo>
                  <a:pt x="1955800" y="32512"/>
                </a:moveTo>
                <a:lnTo>
                  <a:pt x="1955800" y="32004"/>
                </a:lnTo>
                <a:lnTo>
                  <a:pt x="1943100" y="32004"/>
                </a:lnTo>
                <a:lnTo>
                  <a:pt x="1955800" y="32512"/>
                </a:lnTo>
                <a:close/>
              </a:path>
              <a:path w="3022600" h="1114425">
                <a:moveTo>
                  <a:pt x="2095500" y="15240"/>
                </a:moveTo>
                <a:lnTo>
                  <a:pt x="2019300" y="10668"/>
                </a:lnTo>
                <a:lnTo>
                  <a:pt x="2006600" y="15240"/>
                </a:lnTo>
                <a:lnTo>
                  <a:pt x="2006600" y="28956"/>
                </a:lnTo>
                <a:lnTo>
                  <a:pt x="2019300" y="35052"/>
                </a:lnTo>
                <a:lnTo>
                  <a:pt x="2032000" y="35052"/>
                </a:lnTo>
                <a:lnTo>
                  <a:pt x="2032000" y="35814"/>
                </a:lnTo>
                <a:lnTo>
                  <a:pt x="2082800" y="38862"/>
                </a:lnTo>
                <a:lnTo>
                  <a:pt x="2082800" y="19812"/>
                </a:lnTo>
                <a:lnTo>
                  <a:pt x="2095500" y="15240"/>
                </a:lnTo>
                <a:close/>
              </a:path>
              <a:path w="3022600" h="1114425">
                <a:moveTo>
                  <a:pt x="2019300" y="35052"/>
                </a:moveTo>
                <a:lnTo>
                  <a:pt x="2006600" y="28956"/>
                </a:lnTo>
                <a:lnTo>
                  <a:pt x="2006600" y="34544"/>
                </a:lnTo>
                <a:lnTo>
                  <a:pt x="2019300" y="35052"/>
                </a:lnTo>
                <a:close/>
              </a:path>
              <a:path w="3022600" h="1114425">
                <a:moveTo>
                  <a:pt x="2032000" y="11430"/>
                </a:moveTo>
                <a:lnTo>
                  <a:pt x="2032000" y="10668"/>
                </a:lnTo>
                <a:lnTo>
                  <a:pt x="2019300" y="10668"/>
                </a:lnTo>
                <a:lnTo>
                  <a:pt x="2032000" y="11430"/>
                </a:lnTo>
                <a:close/>
              </a:path>
              <a:path w="3022600" h="1114425">
                <a:moveTo>
                  <a:pt x="2032000" y="35814"/>
                </a:moveTo>
                <a:lnTo>
                  <a:pt x="2032000" y="35052"/>
                </a:lnTo>
                <a:lnTo>
                  <a:pt x="2019300" y="35052"/>
                </a:lnTo>
                <a:lnTo>
                  <a:pt x="2032000" y="35814"/>
                </a:lnTo>
                <a:close/>
              </a:path>
              <a:path w="3022600" h="1114425">
                <a:moveTo>
                  <a:pt x="2171700" y="19812"/>
                </a:moveTo>
                <a:lnTo>
                  <a:pt x="2095500" y="15240"/>
                </a:lnTo>
                <a:lnTo>
                  <a:pt x="2082800" y="19812"/>
                </a:lnTo>
                <a:lnTo>
                  <a:pt x="2082800" y="33528"/>
                </a:lnTo>
                <a:lnTo>
                  <a:pt x="2095500" y="39624"/>
                </a:lnTo>
                <a:lnTo>
                  <a:pt x="2108200" y="39624"/>
                </a:lnTo>
                <a:lnTo>
                  <a:pt x="2108200" y="40386"/>
                </a:lnTo>
                <a:lnTo>
                  <a:pt x="2159000" y="43434"/>
                </a:lnTo>
                <a:lnTo>
                  <a:pt x="2159000" y="25908"/>
                </a:lnTo>
                <a:lnTo>
                  <a:pt x="2171700" y="19812"/>
                </a:lnTo>
                <a:close/>
              </a:path>
              <a:path w="3022600" h="1114425">
                <a:moveTo>
                  <a:pt x="2095500" y="39624"/>
                </a:moveTo>
                <a:lnTo>
                  <a:pt x="2082800" y="33528"/>
                </a:lnTo>
                <a:lnTo>
                  <a:pt x="2082800" y="38862"/>
                </a:lnTo>
                <a:lnTo>
                  <a:pt x="2095500" y="39624"/>
                </a:lnTo>
                <a:close/>
              </a:path>
              <a:path w="3022600" h="1114425">
                <a:moveTo>
                  <a:pt x="2108200" y="16002"/>
                </a:moveTo>
                <a:lnTo>
                  <a:pt x="2108200" y="15240"/>
                </a:lnTo>
                <a:lnTo>
                  <a:pt x="2095500" y="15240"/>
                </a:lnTo>
                <a:lnTo>
                  <a:pt x="2108200" y="16002"/>
                </a:lnTo>
                <a:close/>
              </a:path>
              <a:path w="3022600" h="1114425">
                <a:moveTo>
                  <a:pt x="2108200" y="40386"/>
                </a:moveTo>
                <a:lnTo>
                  <a:pt x="2108200" y="39624"/>
                </a:lnTo>
                <a:lnTo>
                  <a:pt x="2095500" y="39624"/>
                </a:lnTo>
                <a:lnTo>
                  <a:pt x="2108200" y="40386"/>
                </a:lnTo>
                <a:close/>
              </a:path>
              <a:path w="3022600" h="1114425">
                <a:moveTo>
                  <a:pt x="2247900" y="25908"/>
                </a:moveTo>
                <a:lnTo>
                  <a:pt x="2171700" y="19812"/>
                </a:lnTo>
                <a:lnTo>
                  <a:pt x="2159000" y="25908"/>
                </a:lnTo>
                <a:lnTo>
                  <a:pt x="2159000" y="38100"/>
                </a:lnTo>
                <a:lnTo>
                  <a:pt x="2171700" y="44196"/>
                </a:lnTo>
                <a:lnTo>
                  <a:pt x="2184400" y="44196"/>
                </a:lnTo>
                <a:lnTo>
                  <a:pt x="2184400" y="44958"/>
                </a:lnTo>
                <a:lnTo>
                  <a:pt x="2235200" y="48006"/>
                </a:lnTo>
                <a:lnTo>
                  <a:pt x="2235200" y="30480"/>
                </a:lnTo>
                <a:lnTo>
                  <a:pt x="2247900" y="25908"/>
                </a:lnTo>
                <a:close/>
              </a:path>
              <a:path w="3022600" h="1114425">
                <a:moveTo>
                  <a:pt x="2171700" y="44196"/>
                </a:moveTo>
                <a:lnTo>
                  <a:pt x="2159000" y="38100"/>
                </a:lnTo>
                <a:lnTo>
                  <a:pt x="2159000" y="43434"/>
                </a:lnTo>
                <a:lnTo>
                  <a:pt x="2171700" y="44196"/>
                </a:lnTo>
                <a:close/>
              </a:path>
              <a:path w="3022600" h="1114425">
                <a:moveTo>
                  <a:pt x="2184400" y="20828"/>
                </a:moveTo>
                <a:lnTo>
                  <a:pt x="2184400" y="19812"/>
                </a:lnTo>
                <a:lnTo>
                  <a:pt x="2171700" y="19812"/>
                </a:lnTo>
                <a:lnTo>
                  <a:pt x="2184400" y="20828"/>
                </a:lnTo>
                <a:close/>
              </a:path>
              <a:path w="3022600" h="1114425">
                <a:moveTo>
                  <a:pt x="2184400" y="44958"/>
                </a:moveTo>
                <a:lnTo>
                  <a:pt x="2184400" y="44196"/>
                </a:lnTo>
                <a:lnTo>
                  <a:pt x="2171700" y="44196"/>
                </a:lnTo>
                <a:lnTo>
                  <a:pt x="2184400" y="44958"/>
                </a:lnTo>
                <a:close/>
              </a:path>
              <a:path w="3022600" h="1114425">
                <a:moveTo>
                  <a:pt x="2324100" y="28956"/>
                </a:moveTo>
                <a:lnTo>
                  <a:pt x="2247900" y="25908"/>
                </a:lnTo>
                <a:lnTo>
                  <a:pt x="2235200" y="30480"/>
                </a:lnTo>
                <a:lnTo>
                  <a:pt x="2235200" y="44196"/>
                </a:lnTo>
                <a:lnTo>
                  <a:pt x="2247900" y="48768"/>
                </a:lnTo>
                <a:lnTo>
                  <a:pt x="2260600" y="48768"/>
                </a:lnTo>
                <a:lnTo>
                  <a:pt x="2260600" y="49530"/>
                </a:lnTo>
                <a:lnTo>
                  <a:pt x="2311400" y="52578"/>
                </a:lnTo>
                <a:lnTo>
                  <a:pt x="2311400" y="28956"/>
                </a:lnTo>
                <a:lnTo>
                  <a:pt x="2324100" y="28956"/>
                </a:lnTo>
                <a:close/>
              </a:path>
              <a:path w="3022600" h="1114425">
                <a:moveTo>
                  <a:pt x="2247900" y="48768"/>
                </a:moveTo>
                <a:lnTo>
                  <a:pt x="2235200" y="44196"/>
                </a:lnTo>
                <a:lnTo>
                  <a:pt x="2235200" y="48006"/>
                </a:lnTo>
                <a:lnTo>
                  <a:pt x="2247900" y="48768"/>
                </a:lnTo>
                <a:close/>
              </a:path>
              <a:path w="3022600" h="1114425">
                <a:moveTo>
                  <a:pt x="2260600" y="26416"/>
                </a:moveTo>
                <a:lnTo>
                  <a:pt x="2260600" y="25908"/>
                </a:lnTo>
                <a:lnTo>
                  <a:pt x="2247900" y="25908"/>
                </a:lnTo>
                <a:lnTo>
                  <a:pt x="2260600" y="26416"/>
                </a:lnTo>
                <a:close/>
              </a:path>
              <a:path w="3022600" h="1114425">
                <a:moveTo>
                  <a:pt x="2260600" y="49530"/>
                </a:moveTo>
                <a:lnTo>
                  <a:pt x="2260600" y="48768"/>
                </a:lnTo>
                <a:lnTo>
                  <a:pt x="2247900" y="48768"/>
                </a:lnTo>
                <a:lnTo>
                  <a:pt x="2260600" y="49530"/>
                </a:lnTo>
                <a:close/>
              </a:path>
              <a:path w="3022600" h="1114425">
                <a:moveTo>
                  <a:pt x="2400300" y="35052"/>
                </a:moveTo>
                <a:lnTo>
                  <a:pt x="2324100" y="28956"/>
                </a:lnTo>
                <a:lnTo>
                  <a:pt x="2311400" y="28956"/>
                </a:lnTo>
                <a:lnTo>
                  <a:pt x="2311400" y="52578"/>
                </a:lnTo>
                <a:lnTo>
                  <a:pt x="2324100" y="53340"/>
                </a:lnTo>
                <a:lnTo>
                  <a:pt x="2336800" y="53340"/>
                </a:lnTo>
                <a:lnTo>
                  <a:pt x="2336800" y="54254"/>
                </a:lnTo>
                <a:lnTo>
                  <a:pt x="2387600" y="57912"/>
                </a:lnTo>
                <a:lnTo>
                  <a:pt x="2387600" y="35052"/>
                </a:lnTo>
                <a:lnTo>
                  <a:pt x="2400300" y="35052"/>
                </a:lnTo>
                <a:close/>
              </a:path>
              <a:path w="3022600" h="1114425">
                <a:moveTo>
                  <a:pt x="2324100" y="53340"/>
                </a:moveTo>
                <a:lnTo>
                  <a:pt x="2311400" y="52578"/>
                </a:lnTo>
                <a:lnTo>
                  <a:pt x="2311400" y="53340"/>
                </a:lnTo>
                <a:lnTo>
                  <a:pt x="2324100" y="53340"/>
                </a:lnTo>
                <a:close/>
              </a:path>
              <a:path w="3022600" h="1114425">
                <a:moveTo>
                  <a:pt x="2336800" y="29972"/>
                </a:moveTo>
                <a:lnTo>
                  <a:pt x="2336800" y="28956"/>
                </a:lnTo>
                <a:lnTo>
                  <a:pt x="2324100" y="28956"/>
                </a:lnTo>
                <a:lnTo>
                  <a:pt x="2336800" y="29972"/>
                </a:lnTo>
                <a:close/>
              </a:path>
              <a:path w="3022600" h="1114425">
                <a:moveTo>
                  <a:pt x="2336800" y="54254"/>
                </a:moveTo>
                <a:lnTo>
                  <a:pt x="2336800" y="53340"/>
                </a:lnTo>
                <a:lnTo>
                  <a:pt x="2324100" y="53340"/>
                </a:lnTo>
                <a:lnTo>
                  <a:pt x="2336800" y="54254"/>
                </a:lnTo>
                <a:close/>
              </a:path>
              <a:path w="3022600" h="1114425">
                <a:moveTo>
                  <a:pt x="2400300" y="35052"/>
                </a:moveTo>
                <a:lnTo>
                  <a:pt x="2387600" y="35052"/>
                </a:lnTo>
                <a:lnTo>
                  <a:pt x="2387600" y="57912"/>
                </a:lnTo>
                <a:lnTo>
                  <a:pt x="2400300" y="35052"/>
                </a:lnTo>
                <a:close/>
              </a:path>
              <a:path w="3022600" h="1114425">
                <a:moveTo>
                  <a:pt x="2413000" y="53340"/>
                </a:moveTo>
                <a:lnTo>
                  <a:pt x="2413000" y="39624"/>
                </a:lnTo>
                <a:lnTo>
                  <a:pt x="2400300" y="35052"/>
                </a:lnTo>
                <a:lnTo>
                  <a:pt x="2387600" y="57912"/>
                </a:lnTo>
                <a:lnTo>
                  <a:pt x="2400300" y="57912"/>
                </a:lnTo>
                <a:lnTo>
                  <a:pt x="2413000" y="53340"/>
                </a:lnTo>
                <a:close/>
              </a:path>
              <a:path w="3022600" h="1114425">
                <a:moveTo>
                  <a:pt x="2413000" y="59944"/>
                </a:moveTo>
                <a:lnTo>
                  <a:pt x="2413000" y="53340"/>
                </a:lnTo>
                <a:lnTo>
                  <a:pt x="2400300" y="57912"/>
                </a:lnTo>
                <a:lnTo>
                  <a:pt x="2387600" y="57912"/>
                </a:lnTo>
                <a:lnTo>
                  <a:pt x="2413000" y="59944"/>
                </a:lnTo>
                <a:close/>
              </a:path>
              <a:path w="3022600" h="1114425">
                <a:moveTo>
                  <a:pt x="2463800" y="39624"/>
                </a:moveTo>
                <a:lnTo>
                  <a:pt x="2400300" y="35052"/>
                </a:lnTo>
                <a:lnTo>
                  <a:pt x="2413000" y="39624"/>
                </a:lnTo>
                <a:lnTo>
                  <a:pt x="2413000" y="59944"/>
                </a:lnTo>
                <a:lnTo>
                  <a:pt x="2451100" y="62992"/>
                </a:lnTo>
                <a:lnTo>
                  <a:pt x="2451100" y="39624"/>
                </a:lnTo>
                <a:lnTo>
                  <a:pt x="2463800" y="39624"/>
                </a:lnTo>
                <a:close/>
              </a:path>
              <a:path w="3022600" h="1114425">
                <a:moveTo>
                  <a:pt x="2476500" y="57912"/>
                </a:moveTo>
                <a:lnTo>
                  <a:pt x="2476500" y="44196"/>
                </a:lnTo>
                <a:lnTo>
                  <a:pt x="2463800" y="39624"/>
                </a:lnTo>
                <a:lnTo>
                  <a:pt x="2451100" y="39624"/>
                </a:lnTo>
                <a:lnTo>
                  <a:pt x="2451100" y="62992"/>
                </a:lnTo>
                <a:lnTo>
                  <a:pt x="2463800" y="64008"/>
                </a:lnTo>
                <a:lnTo>
                  <a:pt x="2476500" y="57912"/>
                </a:lnTo>
                <a:close/>
              </a:path>
              <a:path w="3022600" h="1114425">
                <a:moveTo>
                  <a:pt x="2463800" y="64008"/>
                </a:moveTo>
                <a:lnTo>
                  <a:pt x="2451100" y="62992"/>
                </a:lnTo>
                <a:lnTo>
                  <a:pt x="2451100" y="64008"/>
                </a:lnTo>
                <a:lnTo>
                  <a:pt x="2463800" y="64008"/>
                </a:lnTo>
                <a:close/>
              </a:path>
              <a:path w="3022600" h="1114425">
                <a:moveTo>
                  <a:pt x="2527300" y="44196"/>
                </a:moveTo>
                <a:lnTo>
                  <a:pt x="2463800" y="39624"/>
                </a:lnTo>
                <a:lnTo>
                  <a:pt x="2476500" y="44196"/>
                </a:lnTo>
                <a:lnTo>
                  <a:pt x="2476500" y="64922"/>
                </a:lnTo>
                <a:lnTo>
                  <a:pt x="2514600" y="67665"/>
                </a:lnTo>
                <a:lnTo>
                  <a:pt x="2514600" y="44196"/>
                </a:lnTo>
                <a:lnTo>
                  <a:pt x="2527300" y="44196"/>
                </a:lnTo>
                <a:close/>
              </a:path>
              <a:path w="3022600" h="1114425">
                <a:moveTo>
                  <a:pt x="2476500" y="64922"/>
                </a:moveTo>
                <a:lnTo>
                  <a:pt x="2476500" y="57912"/>
                </a:lnTo>
                <a:lnTo>
                  <a:pt x="2463800" y="64008"/>
                </a:lnTo>
                <a:lnTo>
                  <a:pt x="2476500" y="64922"/>
                </a:lnTo>
                <a:close/>
              </a:path>
              <a:path w="3022600" h="1114425">
                <a:moveTo>
                  <a:pt x="2540000" y="64008"/>
                </a:moveTo>
                <a:lnTo>
                  <a:pt x="2540000" y="50292"/>
                </a:lnTo>
                <a:lnTo>
                  <a:pt x="2527300" y="44196"/>
                </a:lnTo>
                <a:lnTo>
                  <a:pt x="2514600" y="44196"/>
                </a:lnTo>
                <a:lnTo>
                  <a:pt x="2514600" y="67665"/>
                </a:lnTo>
                <a:lnTo>
                  <a:pt x="2527300" y="68580"/>
                </a:lnTo>
                <a:lnTo>
                  <a:pt x="2540000" y="64008"/>
                </a:lnTo>
                <a:close/>
              </a:path>
              <a:path w="3022600" h="1114425">
                <a:moveTo>
                  <a:pt x="2527300" y="68580"/>
                </a:moveTo>
                <a:lnTo>
                  <a:pt x="2514600" y="67665"/>
                </a:lnTo>
                <a:lnTo>
                  <a:pt x="2514600" y="68580"/>
                </a:lnTo>
                <a:lnTo>
                  <a:pt x="2527300" y="68580"/>
                </a:lnTo>
                <a:close/>
              </a:path>
              <a:path w="3022600" h="1114425">
                <a:moveTo>
                  <a:pt x="2590800" y="50292"/>
                </a:moveTo>
                <a:lnTo>
                  <a:pt x="2527300" y="44196"/>
                </a:lnTo>
                <a:lnTo>
                  <a:pt x="2540000" y="50292"/>
                </a:lnTo>
                <a:lnTo>
                  <a:pt x="2540000" y="69799"/>
                </a:lnTo>
                <a:lnTo>
                  <a:pt x="2578100" y="73456"/>
                </a:lnTo>
                <a:lnTo>
                  <a:pt x="2578100" y="50292"/>
                </a:lnTo>
                <a:lnTo>
                  <a:pt x="2590800" y="50292"/>
                </a:lnTo>
                <a:close/>
              </a:path>
              <a:path w="3022600" h="1114425">
                <a:moveTo>
                  <a:pt x="2540000" y="69799"/>
                </a:moveTo>
                <a:lnTo>
                  <a:pt x="2540000" y="64008"/>
                </a:lnTo>
                <a:lnTo>
                  <a:pt x="2527300" y="68580"/>
                </a:lnTo>
                <a:lnTo>
                  <a:pt x="2540000" y="69799"/>
                </a:lnTo>
                <a:close/>
              </a:path>
              <a:path w="3022600" h="1114425">
                <a:moveTo>
                  <a:pt x="2603500" y="70104"/>
                </a:moveTo>
                <a:lnTo>
                  <a:pt x="2603500" y="54864"/>
                </a:lnTo>
                <a:lnTo>
                  <a:pt x="2590800" y="50292"/>
                </a:lnTo>
                <a:lnTo>
                  <a:pt x="2578100" y="50292"/>
                </a:lnTo>
                <a:lnTo>
                  <a:pt x="2578100" y="73456"/>
                </a:lnTo>
                <a:lnTo>
                  <a:pt x="2590800" y="74676"/>
                </a:lnTo>
                <a:lnTo>
                  <a:pt x="2603500" y="70104"/>
                </a:lnTo>
                <a:close/>
              </a:path>
              <a:path w="3022600" h="1114425">
                <a:moveTo>
                  <a:pt x="2590800" y="74676"/>
                </a:moveTo>
                <a:lnTo>
                  <a:pt x="2578100" y="73456"/>
                </a:lnTo>
                <a:lnTo>
                  <a:pt x="2578100" y="74676"/>
                </a:lnTo>
                <a:lnTo>
                  <a:pt x="2590800" y="74676"/>
                </a:lnTo>
                <a:close/>
              </a:path>
              <a:path w="3022600" h="1114425">
                <a:moveTo>
                  <a:pt x="2641600" y="56388"/>
                </a:moveTo>
                <a:lnTo>
                  <a:pt x="2590800" y="50292"/>
                </a:lnTo>
                <a:lnTo>
                  <a:pt x="2603500" y="54864"/>
                </a:lnTo>
                <a:lnTo>
                  <a:pt x="2603500" y="76200"/>
                </a:lnTo>
                <a:lnTo>
                  <a:pt x="2628900" y="79248"/>
                </a:lnTo>
                <a:lnTo>
                  <a:pt x="2628900" y="62484"/>
                </a:lnTo>
                <a:lnTo>
                  <a:pt x="2641600" y="56388"/>
                </a:lnTo>
                <a:close/>
              </a:path>
              <a:path w="3022600" h="1114425">
                <a:moveTo>
                  <a:pt x="2603500" y="76200"/>
                </a:moveTo>
                <a:lnTo>
                  <a:pt x="2603500" y="70104"/>
                </a:lnTo>
                <a:lnTo>
                  <a:pt x="2590800" y="74676"/>
                </a:lnTo>
                <a:lnTo>
                  <a:pt x="2603500" y="76200"/>
                </a:lnTo>
                <a:close/>
              </a:path>
              <a:path w="3022600" h="1114425">
                <a:moveTo>
                  <a:pt x="2692400" y="62484"/>
                </a:moveTo>
                <a:lnTo>
                  <a:pt x="2641600" y="56388"/>
                </a:lnTo>
                <a:lnTo>
                  <a:pt x="2628900" y="62484"/>
                </a:lnTo>
                <a:lnTo>
                  <a:pt x="2628900" y="74676"/>
                </a:lnTo>
                <a:lnTo>
                  <a:pt x="2641600" y="80772"/>
                </a:lnTo>
                <a:lnTo>
                  <a:pt x="2654300" y="80772"/>
                </a:lnTo>
                <a:lnTo>
                  <a:pt x="2654300" y="82296"/>
                </a:lnTo>
                <a:lnTo>
                  <a:pt x="2679700" y="85344"/>
                </a:lnTo>
                <a:lnTo>
                  <a:pt x="2679700" y="68580"/>
                </a:lnTo>
                <a:lnTo>
                  <a:pt x="2692400" y="62484"/>
                </a:lnTo>
                <a:close/>
              </a:path>
              <a:path w="3022600" h="1114425">
                <a:moveTo>
                  <a:pt x="2641600" y="80772"/>
                </a:moveTo>
                <a:lnTo>
                  <a:pt x="2628900" y="74676"/>
                </a:lnTo>
                <a:lnTo>
                  <a:pt x="2628900" y="79248"/>
                </a:lnTo>
                <a:lnTo>
                  <a:pt x="2641600" y="80772"/>
                </a:lnTo>
                <a:close/>
              </a:path>
              <a:path w="3022600" h="1114425">
                <a:moveTo>
                  <a:pt x="2654300" y="57912"/>
                </a:moveTo>
                <a:lnTo>
                  <a:pt x="2654300" y="56388"/>
                </a:lnTo>
                <a:lnTo>
                  <a:pt x="2641600" y="56388"/>
                </a:lnTo>
                <a:lnTo>
                  <a:pt x="2654300" y="57912"/>
                </a:lnTo>
                <a:close/>
              </a:path>
              <a:path w="3022600" h="1114425">
                <a:moveTo>
                  <a:pt x="2654300" y="82296"/>
                </a:moveTo>
                <a:lnTo>
                  <a:pt x="2654300" y="80772"/>
                </a:lnTo>
                <a:lnTo>
                  <a:pt x="2641600" y="80772"/>
                </a:lnTo>
                <a:lnTo>
                  <a:pt x="2654300" y="82296"/>
                </a:lnTo>
                <a:close/>
              </a:path>
              <a:path w="3022600" h="1114425">
                <a:moveTo>
                  <a:pt x="2705100" y="62484"/>
                </a:moveTo>
                <a:lnTo>
                  <a:pt x="2692400" y="62484"/>
                </a:lnTo>
                <a:lnTo>
                  <a:pt x="2679700" y="68580"/>
                </a:lnTo>
                <a:lnTo>
                  <a:pt x="2679700" y="82296"/>
                </a:lnTo>
                <a:lnTo>
                  <a:pt x="2692400" y="86868"/>
                </a:lnTo>
                <a:lnTo>
                  <a:pt x="2705100" y="62484"/>
                </a:lnTo>
                <a:close/>
              </a:path>
              <a:path w="3022600" h="1114425">
                <a:moveTo>
                  <a:pt x="2692400" y="86868"/>
                </a:moveTo>
                <a:lnTo>
                  <a:pt x="2679700" y="82296"/>
                </a:lnTo>
                <a:lnTo>
                  <a:pt x="2679700" y="85344"/>
                </a:lnTo>
                <a:lnTo>
                  <a:pt x="2692400" y="86868"/>
                </a:lnTo>
                <a:close/>
              </a:path>
              <a:path w="3022600" h="1114425">
                <a:moveTo>
                  <a:pt x="2743200" y="70104"/>
                </a:moveTo>
                <a:lnTo>
                  <a:pt x="2705100" y="62484"/>
                </a:lnTo>
                <a:lnTo>
                  <a:pt x="2692400" y="86868"/>
                </a:lnTo>
                <a:lnTo>
                  <a:pt x="2705100" y="86868"/>
                </a:lnTo>
                <a:lnTo>
                  <a:pt x="2705100" y="88773"/>
                </a:lnTo>
                <a:lnTo>
                  <a:pt x="2730500" y="92583"/>
                </a:lnTo>
                <a:lnTo>
                  <a:pt x="2730500" y="76200"/>
                </a:lnTo>
                <a:lnTo>
                  <a:pt x="2743200" y="70104"/>
                </a:lnTo>
                <a:close/>
              </a:path>
              <a:path w="3022600" h="1114425">
                <a:moveTo>
                  <a:pt x="2705100" y="88773"/>
                </a:moveTo>
                <a:lnTo>
                  <a:pt x="2705100" y="86868"/>
                </a:lnTo>
                <a:lnTo>
                  <a:pt x="2692400" y="86868"/>
                </a:lnTo>
                <a:lnTo>
                  <a:pt x="2705100" y="88773"/>
                </a:lnTo>
                <a:close/>
              </a:path>
              <a:path w="3022600" h="1114425">
                <a:moveTo>
                  <a:pt x="2755900" y="71628"/>
                </a:moveTo>
                <a:lnTo>
                  <a:pt x="2755900" y="70104"/>
                </a:lnTo>
                <a:lnTo>
                  <a:pt x="2743200" y="70104"/>
                </a:lnTo>
                <a:lnTo>
                  <a:pt x="2730500" y="76200"/>
                </a:lnTo>
                <a:lnTo>
                  <a:pt x="2730500" y="89916"/>
                </a:lnTo>
                <a:lnTo>
                  <a:pt x="2743200" y="94488"/>
                </a:lnTo>
                <a:lnTo>
                  <a:pt x="2755900" y="71628"/>
                </a:lnTo>
                <a:close/>
              </a:path>
              <a:path w="3022600" h="1114425">
                <a:moveTo>
                  <a:pt x="2743200" y="94488"/>
                </a:moveTo>
                <a:lnTo>
                  <a:pt x="2730500" y="89916"/>
                </a:lnTo>
                <a:lnTo>
                  <a:pt x="2730500" y="92583"/>
                </a:lnTo>
                <a:lnTo>
                  <a:pt x="2743200" y="94488"/>
                </a:lnTo>
                <a:close/>
              </a:path>
              <a:path w="3022600" h="1114425">
                <a:moveTo>
                  <a:pt x="2794000" y="79248"/>
                </a:moveTo>
                <a:lnTo>
                  <a:pt x="2755900" y="71628"/>
                </a:lnTo>
                <a:lnTo>
                  <a:pt x="2743200" y="94488"/>
                </a:lnTo>
                <a:lnTo>
                  <a:pt x="2755900" y="94488"/>
                </a:lnTo>
                <a:lnTo>
                  <a:pt x="2755900" y="96774"/>
                </a:lnTo>
                <a:lnTo>
                  <a:pt x="2781300" y="101346"/>
                </a:lnTo>
                <a:lnTo>
                  <a:pt x="2781300" y="79248"/>
                </a:lnTo>
                <a:lnTo>
                  <a:pt x="2794000" y="79248"/>
                </a:lnTo>
                <a:close/>
              </a:path>
              <a:path w="3022600" h="1114425">
                <a:moveTo>
                  <a:pt x="2755900" y="96774"/>
                </a:moveTo>
                <a:lnTo>
                  <a:pt x="2755900" y="94488"/>
                </a:lnTo>
                <a:lnTo>
                  <a:pt x="2743200" y="94488"/>
                </a:lnTo>
                <a:lnTo>
                  <a:pt x="2755900" y="96774"/>
                </a:lnTo>
                <a:close/>
              </a:path>
              <a:path w="3022600" h="1114425">
                <a:moveTo>
                  <a:pt x="2806700" y="97536"/>
                </a:moveTo>
                <a:lnTo>
                  <a:pt x="2806700" y="85344"/>
                </a:lnTo>
                <a:lnTo>
                  <a:pt x="2794000" y="79248"/>
                </a:lnTo>
                <a:lnTo>
                  <a:pt x="2781300" y="79248"/>
                </a:lnTo>
                <a:lnTo>
                  <a:pt x="2781300" y="101346"/>
                </a:lnTo>
                <a:lnTo>
                  <a:pt x="2794000" y="103632"/>
                </a:lnTo>
                <a:lnTo>
                  <a:pt x="2806700" y="97536"/>
                </a:lnTo>
                <a:close/>
              </a:path>
              <a:path w="3022600" h="1114425">
                <a:moveTo>
                  <a:pt x="2794000" y="103632"/>
                </a:moveTo>
                <a:lnTo>
                  <a:pt x="2781300" y="101346"/>
                </a:lnTo>
                <a:lnTo>
                  <a:pt x="2781300" y="103632"/>
                </a:lnTo>
                <a:lnTo>
                  <a:pt x="2794000" y="103632"/>
                </a:lnTo>
                <a:close/>
              </a:path>
              <a:path w="3022600" h="1114425">
                <a:moveTo>
                  <a:pt x="2826657" y="88392"/>
                </a:moveTo>
                <a:lnTo>
                  <a:pt x="2794000" y="79248"/>
                </a:lnTo>
                <a:lnTo>
                  <a:pt x="2806700" y="85344"/>
                </a:lnTo>
                <a:lnTo>
                  <a:pt x="2806700" y="106680"/>
                </a:lnTo>
                <a:lnTo>
                  <a:pt x="2819400" y="109728"/>
                </a:lnTo>
                <a:lnTo>
                  <a:pt x="2819400" y="88392"/>
                </a:lnTo>
                <a:lnTo>
                  <a:pt x="2826657" y="88392"/>
                </a:lnTo>
                <a:close/>
              </a:path>
              <a:path w="3022600" h="1114425">
                <a:moveTo>
                  <a:pt x="2806700" y="106680"/>
                </a:moveTo>
                <a:lnTo>
                  <a:pt x="2806700" y="97536"/>
                </a:lnTo>
                <a:lnTo>
                  <a:pt x="2794000" y="103632"/>
                </a:lnTo>
                <a:lnTo>
                  <a:pt x="2806700" y="106680"/>
                </a:lnTo>
                <a:close/>
              </a:path>
              <a:path w="3022600" h="1114425">
                <a:moveTo>
                  <a:pt x="2864757" y="99060"/>
                </a:moveTo>
                <a:lnTo>
                  <a:pt x="2826657" y="88392"/>
                </a:lnTo>
                <a:lnTo>
                  <a:pt x="2819400" y="88392"/>
                </a:lnTo>
                <a:lnTo>
                  <a:pt x="2819400" y="109728"/>
                </a:lnTo>
                <a:lnTo>
                  <a:pt x="2832100" y="112776"/>
                </a:lnTo>
                <a:lnTo>
                  <a:pt x="2844800" y="112776"/>
                </a:lnTo>
                <a:lnTo>
                  <a:pt x="2844800" y="116332"/>
                </a:lnTo>
                <a:lnTo>
                  <a:pt x="2857500" y="119888"/>
                </a:lnTo>
                <a:lnTo>
                  <a:pt x="2857500" y="99060"/>
                </a:lnTo>
                <a:lnTo>
                  <a:pt x="2864757" y="99060"/>
                </a:lnTo>
                <a:close/>
              </a:path>
              <a:path w="3022600" h="1114425">
                <a:moveTo>
                  <a:pt x="2832100" y="112776"/>
                </a:moveTo>
                <a:lnTo>
                  <a:pt x="2819400" y="109728"/>
                </a:lnTo>
                <a:lnTo>
                  <a:pt x="2819400" y="112776"/>
                </a:lnTo>
                <a:lnTo>
                  <a:pt x="2832100" y="112776"/>
                </a:lnTo>
                <a:close/>
              </a:path>
              <a:path w="3022600" h="1114425">
                <a:moveTo>
                  <a:pt x="2844800" y="93472"/>
                </a:moveTo>
                <a:lnTo>
                  <a:pt x="2844800" y="88392"/>
                </a:lnTo>
                <a:lnTo>
                  <a:pt x="2826657" y="88392"/>
                </a:lnTo>
                <a:lnTo>
                  <a:pt x="2844800" y="93472"/>
                </a:lnTo>
                <a:close/>
              </a:path>
              <a:path w="3022600" h="1114425">
                <a:moveTo>
                  <a:pt x="2844800" y="116332"/>
                </a:moveTo>
                <a:lnTo>
                  <a:pt x="2844800" y="112776"/>
                </a:lnTo>
                <a:lnTo>
                  <a:pt x="2832100" y="112776"/>
                </a:lnTo>
                <a:lnTo>
                  <a:pt x="2844800" y="116332"/>
                </a:lnTo>
                <a:close/>
              </a:path>
              <a:path w="3022600" h="1114425">
                <a:moveTo>
                  <a:pt x="2847041" y="1083564"/>
                </a:moveTo>
                <a:lnTo>
                  <a:pt x="2844800" y="1083564"/>
                </a:lnTo>
                <a:lnTo>
                  <a:pt x="2844800" y="1092708"/>
                </a:lnTo>
                <a:lnTo>
                  <a:pt x="2847041" y="1083564"/>
                </a:lnTo>
                <a:close/>
              </a:path>
              <a:path w="3022600" h="1114425">
                <a:moveTo>
                  <a:pt x="2870200" y="1098804"/>
                </a:moveTo>
                <a:lnTo>
                  <a:pt x="2870200" y="1083564"/>
                </a:lnTo>
                <a:lnTo>
                  <a:pt x="2847041" y="1083564"/>
                </a:lnTo>
                <a:lnTo>
                  <a:pt x="2844800" y="1092708"/>
                </a:lnTo>
                <a:lnTo>
                  <a:pt x="2870200" y="1098804"/>
                </a:lnTo>
                <a:close/>
              </a:path>
              <a:path w="3022600" h="1114425">
                <a:moveTo>
                  <a:pt x="2870200" y="1109472"/>
                </a:moveTo>
                <a:lnTo>
                  <a:pt x="2870200" y="1098804"/>
                </a:lnTo>
                <a:lnTo>
                  <a:pt x="2844800" y="1092708"/>
                </a:lnTo>
                <a:lnTo>
                  <a:pt x="2844800" y="1109472"/>
                </a:lnTo>
                <a:lnTo>
                  <a:pt x="2870200" y="1109472"/>
                </a:lnTo>
                <a:close/>
              </a:path>
              <a:path w="3022600" h="1114425">
                <a:moveTo>
                  <a:pt x="2870200" y="1114043"/>
                </a:moveTo>
                <a:lnTo>
                  <a:pt x="2870200" y="1109472"/>
                </a:lnTo>
                <a:lnTo>
                  <a:pt x="2844800" y="1109472"/>
                </a:lnTo>
                <a:lnTo>
                  <a:pt x="2844800" y="1114043"/>
                </a:lnTo>
                <a:lnTo>
                  <a:pt x="2870200" y="1114043"/>
                </a:lnTo>
                <a:close/>
              </a:path>
              <a:path w="3022600" h="1114425">
                <a:moveTo>
                  <a:pt x="2882900" y="1046988"/>
                </a:moveTo>
                <a:lnTo>
                  <a:pt x="2857500" y="1040892"/>
                </a:lnTo>
                <a:lnTo>
                  <a:pt x="2847041" y="1083564"/>
                </a:lnTo>
                <a:lnTo>
                  <a:pt x="2857500" y="1083564"/>
                </a:lnTo>
                <a:lnTo>
                  <a:pt x="2857500" y="1051560"/>
                </a:lnTo>
                <a:lnTo>
                  <a:pt x="2870200" y="1056132"/>
                </a:lnTo>
                <a:lnTo>
                  <a:pt x="2880658" y="1056132"/>
                </a:lnTo>
                <a:lnTo>
                  <a:pt x="2882900" y="1046988"/>
                </a:lnTo>
                <a:close/>
              </a:path>
              <a:path w="3022600" h="1114425">
                <a:moveTo>
                  <a:pt x="2908300" y="114300"/>
                </a:moveTo>
                <a:lnTo>
                  <a:pt x="2870200" y="100584"/>
                </a:lnTo>
                <a:lnTo>
                  <a:pt x="2864757" y="99060"/>
                </a:lnTo>
                <a:lnTo>
                  <a:pt x="2857500" y="99060"/>
                </a:lnTo>
                <a:lnTo>
                  <a:pt x="2857500" y="119888"/>
                </a:lnTo>
                <a:lnTo>
                  <a:pt x="2870200" y="123444"/>
                </a:lnTo>
                <a:lnTo>
                  <a:pt x="2882900" y="118872"/>
                </a:lnTo>
                <a:lnTo>
                  <a:pt x="2882900" y="129540"/>
                </a:lnTo>
                <a:lnTo>
                  <a:pt x="2895600" y="135636"/>
                </a:lnTo>
                <a:lnTo>
                  <a:pt x="2895600" y="114300"/>
                </a:lnTo>
                <a:lnTo>
                  <a:pt x="2908300" y="114300"/>
                </a:lnTo>
                <a:close/>
              </a:path>
              <a:path w="3022600" h="1114425">
                <a:moveTo>
                  <a:pt x="2870200" y="123444"/>
                </a:moveTo>
                <a:lnTo>
                  <a:pt x="2857500" y="119888"/>
                </a:lnTo>
                <a:lnTo>
                  <a:pt x="2857500" y="123444"/>
                </a:lnTo>
                <a:lnTo>
                  <a:pt x="2870200" y="123444"/>
                </a:lnTo>
                <a:close/>
              </a:path>
              <a:path w="3022600" h="1114425">
                <a:moveTo>
                  <a:pt x="2858269" y="1037474"/>
                </a:moveTo>
                <a:lnTo>
                  <a:pt x="2857500" y="1037844"/>
                </a:lnTo>
                <a:lnTo>
                  <a:pt x="2857500" y="1040892"/>
                </a:lnTo>
                <a:lnTo>
                  <a:pt x="2858269" y="1037474"/>
                </a:lnTo>
                <a:close/>
              </a:path>
              <a:path w="3022600" h="1114425">
                <a:moveTo>
                  <a:pt x="2882900" y="1046988"/>
                </a:moveTo>
                <a:lnTo>
                  <a:pt x="2882900" y="1031748"/>
                </a:lnTo>
                <a:lnTo>
                  <a:pt x="2870200" y="1031748"/>
                </a:lnTo>
                <a:lnTo>
                  <a:pt x="2858269" y="1037474"/>
                </a:lnTo>
                <a:lnTo>
                  <a:pt x="2857500" y="1040892"/>
                </a:lnTo>
                <a:lnTo>
                  <a:pt x="2882900" y="1046988"/>
                </a:lnTo>
                <a:close/>
              </a:path>
              <a:path w="3022600" h="1114425">
                <a:moveTo>
                  <a:pt x="2880658" y="1056132"/>
                </a:moveTo>
                <a:lnTo>
                  <a:pt x="2870200" y="1056132"/>
                </a:lnTo>
                <a:lnTo>
                  <a:pt x="2857500" y="1051560"/>
                </a:lnTo>
                <a:lnTo>
                  <a:pt x="2857500" y="1083564"/>
                </a:lnTo>
                <a:lnTo>
                  <a:pt x="2870200" y="1083564"/>
                </a:lnTo>
                <a:lnTo>
                  <a:pt x="2870200" y="1098804"/>
                </a:lnTo>
                <a:lnTo>
                  <a:pt x="2880658" y="1056132"/>
                </a:lnTo>
                <a:close/>
              </a:path>
              <a:path w="3022600" h="1114425">
                <a:moveTo>
                  <a:pt x="2895600" y="990600"/>
                </a:moveTo>
                <a:lnTo>
                  <a:pt x="2870200" y="984504"/>
                </a:lnTo>
                <a:lnTo>
                  <a:pt x="2858269" y="1037474"/>
                </a:lnTo>
                <a:lnTo>
                  <a:pt x="2870200" y="1031748"/>
                </a:lnTo>
                <a:lnTo>
                  <a:pt x="2870200" y="999744"/>
                </a:lnTo>
                <a:lnTo>
                  <a:pt x="2893540" y="999744"/>
                </a:lnTo>
                <a:lnTo>
                  <a:pt x="2895600" y="990600"/>
                </a:lnTo>
                <a:close/>
              </a:path>
              <a:path w="3022600" h="1114425">
                <a:moveTo>
                  <a:pt x="2882900" y="105156"/>
                </a:moveTo>
                <a:lnTo>
                  <a:pt x="2870200" y="99060"/>
                </a:lnTo>
                <a:lnTo>
                  <a:pt x="2864757" y="99060"/>
                </a:lnTo>
                <a:lnTo>
                  <a:pt x="2870200" y="100584"/>
                </a:lnTo>
                <a:lnTo>
                  <a:pt x="2882900" y="105156"/>
                </a:lnTo>
                <a:close/>
              </a:path>
              <a:path w="3022600" h="1114425">
                <a:moveTo>
                  <a:pt x="2882900" y="129540"/>
                </a:moveTo>
                <a:lnTo>
                  <a:pt x="2882900" y="118872"/>
                </a:lnTo>
                <a:lnTo>
                  <a:pt x="2870200" y="123444"/>
                </a:lnTo>
                <a:lnTo>
                  <a:pt x="2882900" y="129540"/>
                </a:lnTo>
                <a:close/>
              </a:path>
              <a:path w="3022600" h="1114425">
                <a:moveTo>
                  <a:pt x="2872154" y="975360"/>
                </a:moveTo>
                <a:lnTo>
                  <a:pt x="2870200" y="975360"/>
                </a:lnTo>
                <a:lnTo>
                  <a:pt x="2870200" y="984504"/>
                </a:lnTo>
                <a:lnTo>
                  <a:pt x="2872154" y="975360"/>
                </a:lnTo>
                <a:close/>
              </a:path>
              <a:path w="3022600" h="1114425">
                <a:moveTo>
                  <a:pt x="2895600" y="990600"/>
                </a:moveTo>
                <a:lnTo>
                  <a:pt x="2895600" y="975360"/>
                </a:lnTo>
                <a:lnTo>
                  <a:pt x="2872154" y="975360"/>
                </a:lnTo>
                <a:lnTo>
                  <a:pt x="2870200" y="984504"/>
                </a:lnTo>
                <a:lnTo>
                  <a:pt x="2895600" y="990600"/>
                </a:lnTo>
                <a:close/>
              </a:path>
              <a:path w="3022600" h="1114425">
                <a:moveTo>
                  <a:pt x="2893540" y="999744"/>
                </a:moveTo>
                <a:lnTo>
                  <a:pt x="2870200" y="999744"/>
                </a:lnTo>
                <a:lnTo>
                  <a:pt x="2870200" y="1031748"/>
                </a:lnTo>
                <a:lnTo>
                  <a:pt x="2882900" y="1031748"/>
                </a:lnTo>
                <a:lnTo>
                  <a:pt x="2882900" y="1046988"/>
                </a:lnTo>
                <a:lnTo>
                  <a:pt x="2893540" y="999744"/>
                </a:lnTo>
                <a:close/>
              </a:path>
              <a:path w="3022600" h="1114425">
                <a:moveTo>
                  <a:pt x="2908300" y="931164"/>
                </a:moveTo>
                <a:lnTo>
                  <a:pt x="2882900" y="925068"/>
                </a:lnTo>
                <a:lnTo>
                  <a:pt x="2872154" y="975360"/>
                </a:lnTo>
                <a:lnTo>
                  <a:pt x="2882900" y="975360"/>
                </a:lnTo>
                <a:lnTo>
                  <a:pt x="2882900" y="940308"/>
                </a:lnTo>
                <a:lnTo>
                  <a:pt x="2906346" y="940308"/>
                </a:lnTo>
                <a:lnTo>
                  <a:pt x="2908300" y="931164"/>
                </a:lnTo>
                <a:close/>
              </a:path>
              <a:path w="3022600" h="1114425">
                <a:moveTo>
                  <a:pt x="2882900" y="1056132"/>
                </a:moveTo>
                <a:lnTo>
                  <a:pt x="2882900" y="1046988"/>
                </a:lnTo>
                <a:lnTo>
                  <a:pt x="2880658" y="1056132"/>
                </a:lnTo>
                <a:lnTo>
                  <a:pt x="2882900" y="1056132"/>
                </a:lnTo>
                <a:close/>
              </a:path>
              <a:path w="3022600" h="1114425">
                <a:moveTo>
                  <a:pt x="2884758" y="915924"/>
                </a:moveTo>
                <a:lnTo>
                  <a:pt x="2882900" y="915924"/>
                </a:lnTo>
                <a:lnTo>
                  <a:pt x="2882900" y="925068"/>
                </a:lnTo>
                <a:lnTo>
                  <a:pt x="2884758" y="915924"/>
                </a:lnTo>
                <a:close/>
              </a:path>
              <a:path w="3022600" h="1114425">
                <a:moveTo>
                  <a:pt x="2908300" y="931164"/>
                </a:moveTo>
                <a:lnTo>
                  <a:pt x="2908300" y="915924"/>
                </a:lnTo>
                <a:lnTo>
                  <a:pt x="2884758" y="915924"/>
                </a:lnTo>
                <a:lnTo>
                  <a:pt x="2882900" y="925068"/>
                </a:lnTo>
                <a:lnTo>
                  <a:pt x="2908300" y="931164"/>
                </a:lnTo>
                <a:close/>
              </a:path>
              <a:path w="3022600" h="1114425">
                <a:moveTo>
                  <a:pt x="2906346" y="940308"/>
                </a:moveTo>
                <a:lnTo>
                  <a:pt x="2882900" y="940308"/>
                </a:lnTo>
                <a:lnTo>
                  <a:pt x="2882900" y="975360"/>
                </a:lnTo>
                <a:lnTo>
                  <a:pt x="2895600" y="975360"/>
                </a:lnTo>
                <a:lnTo>
                  <a:pt x="2895600" y="990600"/>
                </a:lnTo>
                <a:lnTo>
                  <a:pt x="2906346" y="940308"/>
                </a:lnTo>
                <a:close/>
              </a:path>
              <a:path w="3022600" h="1114425">
                <a:moveTo>
                  <a:pt x="2921000" y="868680"/>
                </a:moveTo>
                <a:lnTo>
                  <a:pt x="2895600" y="862584"/>
                </a:lnTo>
                <a:lnTo>
                  <a:pt x="2884758" y="915924"/>
                </a:lnTo>
                <a:lnTo>
                  <a:pt x="2895600" y="915924"/>
                </a:lnTo>
                <a:lnTo>
                  <a:pt x="2895600" y="879348"/>
                </a:lnTo>
                <a:lnTo>
                  <a:pt x="2918831" y="879348"/>
                </a:lnTo>
                <a:lnTo>
                  <a:pt x="2921000" y="868680"/>
                </a:lnTo>
                <a:close/>
              </a:path>
              <a:path w="3022600" h="1114425">
                <a:moveTo>
                  <a:pt x="2895600" y="999744"/>
                </a:moveTo>
                <a:lnTo>
                  <a:pt x="2895600" y="990600"/>
                </a:lnTo>
                <a:lnTo>
                  <a:pt x="2893540" y="999744"/>
                </a:lnTo>
                <a:lnTo>
                  <a:pt x="2895600" y="999744"/>
                </a:lnTo>
                <a:close/>
              </a:path>
              <a:path w="3022600" h="1114425">
                <a:moveTo>
                  <a:pt x="2908300" y="114300"/>
                </a:moveTo>
                <a:lnTo>
                  <a:pt x="2895600" y="114300"/>
                </a:lnTo>
                <a:lnTo>
                  <a:pt x="2895600" y="135636"/>
                </a:lnTo>
                <a:lnTo>
                  <a:pt x="2908300" y="114300"/>
                </a:lnTo>
                <a:close/>
              </a:path>
              <a:path w="3022600" h="1114425">
                <a:moveTo>
                  <a:pt x="2921000" y="123444"/>
                </a:moveTo>
                <a:lnTo>
                  <a:pt x="2921000" y="118872"/>
                </a:lnTo>
                <a:lnTo>
                  <a:pt x="2908300" y="114300"/>
                </a:lnTo>
                <a:lnTo>
                  <a:pt x="2895600" y="135636"/>
                </a:lnTo>
                <a:lnTo>
                  <a:pt x="2908300" y="115824"/>
                </a:lnTo>
                <a:lnTo>
                  <a:pt x="2921000" y="123444"/>
                </a:lnTo>
                <a:close/>
              </a:path>
              <a:path w="3022600" h="1114425">
                <a:moveTo>
                  <a:pt x="2931160" y="129540"/>
                </a:moveTo>
                <a:lnTo>
                  <a:pt x="2908300" y="115824"/>
                </a:lnTo>
                <a:lnTo>
                  <a:pt x="2895600" y="135636"/>
                </a:lnTo>
                <a:lnTo>
                  <a:pt x="2898140" y="137160"/>
                </a:lnTo>
                <a:lnTo>
                  <a:pt x="2908300" y="137160"/>
                </a:lnTo>
                <a:lnTo>
                  <a:pt x="2921000" y="132588"/>
                </a:lnTo>
                <a:lnTo>
                  <a:pt x="2921000" y="129540"/>
                </a:lnTo>
                <a:lnTo>
                  <a:pt x="2931160" y="129540"/>
                </a:lnTo>
                <a:close/>
              </a:path>
              <a:path w="3022600" h="1114425">
                <a:moveTo>
                  <a:pt x="2898140" y="137160"/>
                </a:moveTo>
                <a:lnTo>
                  <a:pt x="2895600" y="135636"/>
                </a:lnTo>
                <a:lnTo>
                  <a:pt x="2895600" y="137160"/>
                </a:lnTo>
                <a:lnTo>
                  <a:pt x="2898140" y="137160"/>
                </a:lnTo>
                <a:close/>
              </a:path>
              <a:path w="3022600" h="1114425">
                <a:moveTo>
                  <a:pt x="2897458" y="853440"/>
                </a:moveTo>
                <a:lnTo>
                  <a:pt x="2895600" y="853440"/>
                </a:lnTo>
                <a:lnTo>
                  <a:pt x="2895600" y="862584"/>
                </a:lnTo>
                <a:lnTo>
                  <a:pt x="2897458" y="853440"/>
                </a:lnTo>
                <a:close/>
              </a:path>
              <a:path w="3022600" h="1114425">
                <a:moveTo>
                  <a:pt x="2921000" y="868680"/>
                </a:moveTo>
                <a:lnTo>
                  <a:pt x="2921000" y="853440"/>
                </a:lnTo>
                <a:lnTo>
                  <a:pt x="2897458" y="853440"/>
                </a:lnTo>
                <a:lnTo>
                  <a:pt x="2895600" y="862584"/>
                </a:lnTo>
                <a:lnTo>
                  <a:pt x="2921000" y="868680"/>
                </a:lnTo>
                <a:close/>
              </a:path>
              <a:path w="3022600" h="1114425">
                <a:moveTo>
                  <a:pt x="2918831" y="879348"/>
                </a:moveTo>
                <a:lnTo>
                  <a:pt x="2895600" y="879348"/>
                </a:lnTo>
                <a:lnTo>
                  <a:pt x="2895600" y="915924"/>
                </a:lnTo>
                <a:lnTo>
                  <a:pt x="2908300" y="915924"/>
                </a:lnTo>
                <a:lnTo>
                  <a:pt x="2908300" y="931164"/>
                </a:lnTo>
                <a:lnTo>
                  <a:pt x="2918831" y="879348"/>
                </a:lnTo>
                <a:close/>
              </a:path>
              <a:path w="3022600" h="1114425">
                <a:moveTo>
                  <a:pt x="2933700" y="804672"/>
                </a:moveTo>
                <a:lnTo>
                  <a:pt x="2908300" y="800100"/>
                </a:lnTo>
                <a:lnTo>
                  <a:pt x="2897458" y="853440"/>
                </a:lnTo>
                <a:lnTo>
                  <a:pt x="2908300" y="853440"/>
                </a:lnTo>
                <a:lnTo>
                  <a:pt x="2908300" y="809244"/>
                </a:lnTo>
                <a:lnTo>
                  <a:pt x="2921000" y="815340"/>
                </a:lnTo>
                <a:lnTo>
                  <a:pt x="2931583" y="815340"/>
                </a:lnTo>
                <a:lnTo>
                  <a:pt x="2933700" y="804672"/>
                </a:lnTo>
                <a:close/>
              </a:path>
              <a:path w="3022600" h="1114425">
                <a:moveTo>
                  <a:pt x="2933700" y="131064"/>
                </a:moveTo>
                <a:lnTo>
                  <a:pt x="2931160" y="129540"/>
                </a:lnTo>
                <a:lnTo>
                  <a:pt x="2921000" y="129540"/>
                </a:lnTo>
                <a:lnTo>
                  <a:pt x="2921000" y="132588"/>
                </a:lnTo>
                <a:lnTo>
                  <a:pt x="2908300" y="137160"/>
                </a:lnTo>
                <a:lnTo>
                  <a:pt x="2898140" y="137160"/>
                </a:lnTo>
                <a:lnTo>
                  <a:pt x="2921000" y="150876"/>
                </a:lnTo>
                <a:lnTo>
                  <a:pt x="2933700" y="131064"/>
                </a:lnTo>
                <a:close/>
              </a:path>
              <a:path w="3022600" h="1114425">
                <a:moveTo>
                  <a:pt x="2908300" y="940308"/>
                </a:moveTo>
                <a:lnTo>
                  <a:pt x="2908300" y="931164"/>
                </a:lnTo>
                <a:lnTo>
                  <a:pt x="2906346" y="940308"/>
                </a:lnTo>
                <a:lnTo>
                  <a:pt x="2908300" y="940308"/>
                </a:lnTo>
                <a:close/>
              </a:path>
              <a:path w="3022600" h="1114425">
                <a:moveTo>
                  <a:pt x="2909252" y="795185"/>
                </a:moveTo>
                <a:lnTo>
                  <a:pt x="2908300" y="795528"/>
                </a:lnTo>
                <a:lnTo>
                  <a:pt x="2908300" y="800100"/>
                </a:lnTo>
                <a:lnTo>
                  <a:pt x="2909252" y="795185"/>
                </a:lnTo>
                <a:close/>
              </a:path>
              <a:path w="3022600" h="1114425">
                <a:moveTo>
                  <a:pt x="2933700" y="804672"/>
                </a:moveTo>
                <a:lnTo>
                  <a:pt x="2933700" y="790956"/>
                </a:lnTo>
                <a:lnTo>
                  <a:pt x="2921000" y="790956"/>
                </a:lnTo>
                <a:lnTo>
                  <a:pt x="2909252" y="795185"/>
                </a:lnTo>
                <a:lnTo>
                  <a:pt x="2908300" y="800100"/>
                </a:lnTo>
                <a:lnTo>
                  <a:pt x="2933700" y="804672"/>
                </a:lnTo>
                <a:close/>
              </a:path>
              <a:path w="3022600" h="1114425">
                <a:moveTo>
                  <a:pt x="2931583" y="815340"/>
                </a:moveTo>
                <a:lnTo>
                  <a:pt x="2921000" y="815340"/>
                </a:lnTo>
                <a:lnTo>
                  <a:pt x="2908300" y="809244"/>
                </a:lnTo>
                <a:lnTo>
                  <a:pt x="2908300" y="853440"/>
                </a:lnTo>
                <a:lnTo>
                  <a:pt x="2921000" y="853440"/>
                </a:lnTo>
                <a:lnTo>
                  <a:pt x="2921000" y="868680"/>
                </a:lnTo>
                <a:lnTo>
                  <a:pt x="2931583" y="815340"/>
                </a:lnTo>
                <a:close/>
              </a:path>
              <a:path w="3022600" h="1114425">
                <a:moveTo>
                  <a:pt x="2946400" y="740664"/>
                </a:moveTo>
                <a:lnTo>
                  <a:pt x="2921000" y="734568"/>
                </a:lnTo>
                <a:lnTo>
                  <a:pt x="2909252" y="795185"/>
                </a:lnTo>
                <a:lnTo>
                  <a:pt x="2921000" y="790956"/>
                </a:lnTo>
                <a:lnTo>
                  <a:pt x="2921000" y="745236"/>
                </a:lnTo>
                <a:lnTo>
                  <a:pt x="2933700" y="749808"/>
                </a:lnTo>
                <a:lnTo>
                  <a:pt x="2944585" y="749808"/>
                </a:lnTo>
                <a:lnTo>
                  <a:pt x="2946400" y="740664"/>
                </a:lnTo>
                <a:close/>
              </a:path>
              <a:path w="3022600" h="1114425">
                <a:moveTo>
                  <a:pt x="2921000" y="879348"/>
                </a:moveTo>
                <a:lnTo>
                  <a:pt x="2921000" y="868680"/>
                </a:lnTo>
                <a:lnTo>
                  <a:pt x="2918831" y="879348"/>
                </a:lnTo>
                <a:lnTo>
                  <a:pt x="2921000" y="879348"/>
                </a:lnTo>
                <a:close/>
              </a:path>
              <a:path w="3022600" h="1114425">
                <a:moveTo>
                  <a:pt x="2956983" y="147828"/>
                </a:moveTo>
                <a:lnTo>
                  <a:pt x="2933700" y="131064"/>
                </a:lnTo>
                <a:lnTo>
                  <a:pt x="2921000" y="150876"/>
                </a:lnTo>
                <a:lnTo>
                  <a:pt x="2923116" y="152400"/>
                </a:lnTo>
                <a:lnTo>
                  <a:pt x="2933700" y="152400"/>
                </a:lnTo>
                <a:lnTo>
                  <a:pt x="2946400" y="147828"/>
                </a:lnTo>
                <a:lnTo>
                  <a:pt x="2956983" y="147828"/>
                </a:lnTo>
                <a:close/>
              </a:path>
              <a:path w="3022600" h="1114425">
                <a:moveTo>
                  <a:pt x="2923116" y="152400"/>
                </a:moveTo>
                <a:lnTo>
                  <a:pt x="2921000" y="150876"/>
                </a:lnTo>
                <a:lnTo>
                  <a:pt x="2921000" y="152400"/>
                </a:lnTo>
                <a:lnTo>
                  <a:pt x="2923116" y="152400"/>
                </a:lnTo>
                <a:close/>
              </a:path>
              <a:path w="3022600" h="1114425">
                <a:moveTo>
                  <a:pt x="2921686" y="731190"/>
                </a:moveTo>
                <a:lnTo>
                  <a:pt x="2921000" y="731520"/>
                </a:lnTo>
                <a:lnTo>
                  <a:pt x="2921000" y="734568"/>
                </a:lnTo>
                <a:lnTo>
                  <a:pt x="2921686" y="731190"/>
                </a:lnTo>
                <a:close/>
              </a:path>
              <a:path w="3022600" h="1114425">
                <a:moveTo>
                  <a:pt x="2946400" y="740664"/>
                </a:moveTo>
                <a:lnTo>
                  <a:pt x="2946400" y="725424"/>
                </a:lnTo>
                <a:lnTo>
                  <a:pt x="2933700" y="725424"/>
                </a:lnTo>
                <a:lnTo>
                  <a:pt x="2921686" y="731190"/>
                </a:lnTo>
                <a:lnTo>
                  <a:pt x="2921000" y="734568"/>
                </a:lnTo>
                <a:lnTo>
                  <a:pt x="2946400" y="740664"/>
                </a:lnTo>
                <a:close/>
              </a:path>
              <a:path w="3022600" h="1114425">
                <a:moveTo>
                  <a:pt x="2944585" y="749808"/>
                </a:moveTo>
                <a:lnTo>
                  <a:pt x="2933700" y="749808"/>
                </a:lnTo>
                <a:lnTo>
                  <a:pt x="2921000" y="745236"/>
                </a:lnTo>
                <a:lnTo>
                  <a:pt x="2921000" y="790956"/>
                </a:lnTo>
                <a:lnTo>
                  <a:pt x="2933700" y="790956"/>
                </a:lnTo>
                <a:lnTo>
                  <a:pt x="2933700" y="804672"/>
                </a:lnTo>
                <a:lnTo>
                  <a:pt x="2944585" y="749808"/>
                </a:lnTo>
                <a:close/>
              </a:path>
              <a:path w="3022600" h="1114425">
                <a:moveTo>
                  <a:pt x="2959100" y="678180"/>
                </a:moveTo>
                <a:lnTo>
                  <a:pt x="2933700" y="672084"/>
                </a:lnTo>
                <a:lnTo>
                  <a:pt x="2921686" y="731190"/>
                </a:lnTo>
                <a:lnTo>
                  <a:pt x="2933700" y="725424"/>
                </a:lnTo>
                <a:lnTo>
                  <a:pt x="2933700" y="681228"/>
                </a:lnTo>
                <a:lnTo>
                  <a:pt x="2946400" y="687324"/>
                </a:lnTo>
                <a:lnTo>
                  <a:pt x="2957241" y="687324"/>
                </a:lnTo>
                <a:lnTo>
                  <a:pt x="2959100" y="678180"/>
                </a:lnTo>
                <a:close/>
              </a:path>
              <a:path w="3022600" h="1114425">
                <a:moveTo>
                  <a:pt x="2959100" y="149352"/>
                </a:moveTo>
                <a:lnTo>
                  <a:pt x="2956983" y="147828"/>
                </a:lnTo>
                <a:lnTo>
                  <a:pt x="2946400" y="147828"/>
                </a:lnTo>
                <a:lnTo>
                  <a:pt x="2933700" y="152400"/>
                </a:lnTo>
                <a:lnTo>
                  <a:pt x="2923116" y="152400"/>
                </a:lnTo>
                <a:lnTo>
                  <a:pt x="2946400" y="169164"/>
                </a:lnTo>
                <a:lnTo>
                  <a:pt x="2946400" y="167640"/>
                </a:lnTo>
                <a:lnTo>
                  <a:pt x="2952750" y="159258"/>
                </a:lnTo>
                <a:lnTo>
                  <a:pt x="2959100" y="149352"/>
                </a:lnTo>
                <a:close/>
              </a:path>
              <a:path w="3022600" h="1114425">
                <a:moveTo>
                  <a:pt x="2946400" y="140208"/>
                </a:moveTo>
                <a:lnTo>
                  <a:pt x="2946400" y="134112"/>
                </a:lnTo>
                <a:lnTo>
                  <a:pt x="2933700" y="129540"/>
                </a:lnTo>
                <a:lnTo>
                  <a:pt x="2931160" y="129540"/>
                </a:lnTo>
                <a:lnTo>
                  <a:pt x="2933700" y="131064"/>
                </a:lnTo>
                <a:lnTo>
                  <a:pt x="2946400" y="140208"/>
                </a:lnTo>
                <a:close/>
              </a:path>
              <a:path w="3022600" h="1114425">
                <a:moveTo>
                  <a:pt x="2933700" y="815340"/>
                </a:moveTo>
                <a:lnTo>
                  <a:pt x="2933700" y="804672"/>
                </a:lnTo>
                <a:lnTo>
                  <a:pt x="2931583" y="815340"/>
                </a:lnTo>
                <a:lnTo>
                  <a:pt x="2933700" y="815340"/>
                </a:lnTo>
                <a:close/>
              </a:path>
              <a:path w="3022600" h="1114425">
                <a:moveTo>
                  <a:pt x="2934386" y="668706"/>
                </a:moveTo>
                <a:lnTo>
                  <a:pt x="2933700" y="669036"/>
                </a:lnTo>
                <a:lnTo>
                  <a:pt x="2933700" y="672084"/>
                </a:lnTo>
                <a:lnTo>
                  <a:pt x="2934386" y="668706"/>
                </a:lnTo>
                <a:close/>
              </a:path>
              <a:path w="3022600" h="1114425">
                <a:moveTo>
                  <a:pt x="2959100" y="678180"/>
                </a:moveTo>
                <a:lnTo>
                  <a:pt x="2959100" y="662940"/>
                </a:lnTo>
                <a:lnTo>
                  <a:pt x="2946400" y="662940"/>
                </a:lnTo>
                <a:lnTo>
                  <a:pt x="2934386" y="668706"/>
                </a:lnTo>
                <a:lnTo>
                  <a:pt x="2933700" y="672084"/>
                </a:lnTo>
                <a:lnTo>
                  <a:pt x="2959100" y="678180"/>
                </a:lnTo>
                <a:close/>
              </a:path>
              <a:path w="3022600" h="1114425">
                <a:moveTo>
                  <a:pt x="2957241" y="687324"/>
                </a:moveTo>
                <a:lnTo>
                  <a:pt x="2946400" y="687324"/>
                </a:lnTo>
                <a:lnTo>
                  <a:pt x="2933700" y="681228"/>
                </a:lnTo>
                <a:lnTo>
                  <a:pt x="2933700" y="725424"/>
                </a:lnTo>
                <a:lnTo>
                  <a:pt x="2946400" y="725424"/>
                </a:lnTo>
                <a:lnTo>
                  <a:pt x="2946400" y="740664"/>
                </a:lnTo>
                <a:lnTo>
                  <a:pt x="2957241" y="687324"/>
                </a:lnTo>
                <a:close/>
              </a:path>
              <a:path w="3022600" h="1114425">
                <a:moveTo>
                  <a:pt x="2971800" y="615696"/>
                </a:moveTo>
                <a:lnTo>
                  <a:pt x="2946400" y="609600"/>
                </a:lnTo>
                <a:lnTo>
                  <a:pt x="2934386" y="668706"/>
                </a:lnTo>
                <a:lnTo>
                  <a:pt x="2946400" y="662940"/>
                </a:lnTo>
                <a:lnTo>
                  <a:pt x="2946400" y="618744"/>
                </a:lnTo>
                <a:lnTo>
                  <a:pt x="2959100" y="624840"/>
                </a:lnTo>
                <a:lnTo>
                  <a:pt x="2969941" y="624840"/>
                </a:lnTo>
                <a:lnTo>
                  <a:pt x="2971800" y="615696"/>
                </a:lnTo>
                <a:close/>
              </a:path>
              <a:path w="3022600" h="1114425">
                <a:moveTo>
                  <a:pt x="2946400" y="749808"/>
                </a:moveTo>
                <a:lnTo>
                  <a:pt x="2946400" y="740664"/>
                </a:lnTo>
                <a:lnTo>
                  <a:pt x="2944585" y="749808"/>
                </a:lnTo>
                <a:lnTo>
                  <a:pt x="2946400" y="749808"/>
                </a:lnTo>
                <a:close/>
              </a:path>
              <a:path w="3022600" h="1114425">
                <a:moveTo>
                  <a:pt x="2952750" y="159258"/>
                </a:moveTo>
                <a:lnTo>
                  <a:pt x="2946400" y="167640"/>
                </a:lnTo>
                <a:lnTo>
                  <a:pt x="2946888" y="168402"/>
                </a:lnTo>
                <a:lnTo>
                  <a:pt x="2952750" y="159258"/>
                </a:lnTo>
                <a:close/>
              </a:path>
              <a:path w="3022600" h="1114425">
                <a:moveTo>
                  <a:pt x="2946888" y="168402"/>
                </a:moveTo>
                <a:lnTo>
                  <a:pt x="2946400" y="167640"/>
                </a:lnTo>
                <a:lnTo>
                  <a:pt x="2946400" y="169164"/>
                </a:lnTo>
                <a:lnTo>
                  <a:pt x="2946888" y="168402"/>
                </a:lnTo>
                <a:close/>
              </a:path>
              <a:path w="3022600" h="1114425">
                <a:moveTo>
                  <a:pt x="2948354" y="170688"/>
                </a:moveTo>
                <a:lnTo>
                  <a:pt x="2946888" y="168402"/>
                </a:lnTo>
                <a:lnTo>
                  <a:pt x="2946400" y="169164"/>
                </a:lnTo>
                <a:lnTo>
                  <a:pt x="2946400" y="170688"/>
                </a:lnTo>
                <a:lnTo>
                  <a:pt x="2948354" y="170688"/>
                </a:lnTo>
                <a:close/>
              </a:path>
              <a:path w="3022600" h="1114425">
                <a:moveTo>
                  <a:pt x="2947169" y="606182"/>
                </a:moveTo>
                <a:lnTo>
                  <a:pt x="2946400" y="606552"/>
                </a:lnTo>
                <a:lnTo>
                  <a:pt x="2946400" y="609600"/>
                </a:lnTo>
                <a:lnTo>
                  <a:pt x="2947169" y="606182"/>
                </a:lnTo>
                <a:close/>
              </a:path>
              <a:path w="3022600" h="1114425">
                <a:moveTo>
                  <a:pt x="2971800" y="615696"/>
                </a:moveTo>
                <a:lnTo>
                  <a:pt x="2971800" y="600456"/>
                </a:lnTo>
                <a:lnTo>
                  <a:pt x="2959100" y="600456"/>
                </a:lnTo>
                <a:lnTo>
                  <a:pt x="2947169" y="606182"/>
                </a:lnTo>
                <a:lnTo>
                  <a:pt x="2946400" y="609600"/>
                </a:lnTo>
                <a:lnTo>
                  <a:pt x="2971800" y="615696"/>
                </a:lnTo>
                <a:close/>
              </a:path>
              <a:path w="3022600" h="1114425">
                <a:moveTo>
                  <a:pt x="2969941" y="624840"/>
                </a:moveTo>
                <a:lnTo>
                  <a:pt x="2959100" y="624840"/>
                </a:lnTo>
                <a:lnTo>
                  <a:pt x="2946400" y="618744"/>
                </a:lnTo>
                <a:lnTo>
                  <a:pt x="2946400" y="662940"/>
                </a:lnTo>
                <a:lnTo>
                  <a:pt x="2959100" y="662940"/>
                </a:lnTo>
                <a:lnTo>
                  <a:pt x="2959100" y="678180"/>
                </a:lnTo>
                <a:lnTo>
                  <a:pt x="2969941" y="624840"/>
                </a:lnTo>
                <a:close/>
              </a:path>
              <a:path w="3022600" h="1114425">
                <a:moveTo>
                  <a:pt x="2978638" y="166116"/>
                </a:moveTo>
                <a:lnTo>
                  <a:pt x="2959100" y="150876"/>
                </a:lnTo>
                <a:lnTo>
                  <a:pt x="2952750" y="159258"/>
                </a:lnTo>
                <a:lnTo>
                  <a:pt x="2946888" y="168402"/>
                </a:lnTo>
                <a:lnTo>
                  <a:pt x="2948354" y="170688"/>
                </a:lnTo>
                <a:lnTo>
                  <a:pt x="2959100" y="170688"/>
                </a:lnTo>
                <a:lnTo>
                  <a:pt x="2971800" y="166116"/>
                </a:lnTo>
                <a:lnTo>
                  <a:pt x="2978638" y="166116"/>
                </a:lnTo>
                <a:close/>
              </a:path>
              <a:path w="3022600" h="1114425">
                <a:moveTo>
                  <a:pt x="2984500" y="557784"/>
                </a:moveTo>
                <a:lnTo>
                  <a:pt x="2959100" y="553212"/>
                </a:lnTo>
                <a:lnTo>
                  <a:pt x="2947169" y="606182"/>
                </a:lnTo>
                <a:lnTo>
                  <a:pt x="2959100" y="600456"/>
                </a:lnTo>
                <a:lnTo>
                  <a:pt x="2959100" y="562356"/>
                </a:lnTo>
                <a:lnTo>
                  <a:pt x="2971800" y="566928"/>
                </a:lnTo>
                <a:lnTo>
                  <a:pt x="2982494" y="566928"/>
                </a:lnTo>
                <a:lnTo>
                  <a:pt x="2984500" y="557784"/>
                </a:lnTo>
                <a:close/>
              </a:path>
              <a:path w="3022600" h="1114425">
                <a:moveTo>
                  <a:pt x="2971800" y="166116"/>
                </a:moveTo>
                <a:lnTo>
                  <a:pt x="2959100" y="170688"/>
                </a:lnTo>
                <a:lnTo>
                  <a:pt x="2948354" y="170688"/>
                </a:lnTo>
                <a:lnTo>
                  <a:pt x="2959100" y="187452"/>
                </a:lnTo>
                <a:lnTo>
                  <a:pt x="2959100" y="172212"/>
                </a:lnTo>
                <a:lnTo>
                  <a:pt x="2971800" y="166116"/>
                </a:lnTo>
                <a:close/>
              </a:path>
              <a:path w="3022600" h="1114425">
                <a:moveTo>
                  <a:pt x="2959100" y="150876"/>
                </a:moveTo>
                <a:lnTo>
                  <a:pt x="2959100" y="149352"/>
                </a:lnTo>
                <a:lnTo>
                  <a:pt x="2952750" y="159258"/>
                </a:lnTo>
                <a:lnTo>
                  <a:pt x="2959100" y="150876"/>
                </a:lnTo>
                <a:close/>
              </a:path>
              <a:path w="3022600" h="1114425">
                <a:moveTo>
                  <a:pt x="2971800" y="160782"/>
                </a:moveTo>
                <a:lnTo>
                  <a:pt x="2971800" y="152400"/>
                </a:lnTo>
                <a:lnTo>
                  <a:pt x="2959100" y="147828"/>
                </a:lnTo>
                <a:lnTo>
                  <a:pt x="2956983" y="147828"/>
                </a:lnTo>
                <a:lnTo>
                  <a:pt x="2959100" y="149352"/>
                </a:lnTo>
                <a:lnTo>
                  <a:pt x="2959100" y="150876"/>
                </a:lnTo>
                <a:lnTo>
                  <a:pt x="2971800" y="160782"/>
                </a:lnTo>
                <a:close/>
              </a:path>
              <a:path w="3022600" h="1114425">
                <a:moveTo>
                  <a:pt x="2959100" y="687324"/>
                </a:moveTo>
                <a:lnTo>
                  <a:pt x="2959100" y="678180"/>
                </a:lnTo>
                <a:lnTo>
                  <a:pt x="2957241" y="687324"/>
                </a:lnTo>
                <a:lnTo>
                  <a:pt x="2959100" y="687324"/>
                </a:lnTo>
                <a:close/>
              </a:path>
              <a:path w="3022600" h="1114425">
                <a:moveTo>
                  <a:pt x="2984500" y="170688"/>
                </a:moveTo>
                <a:lnTo>
                  <a:pt x="2978638" y="166116"/>
                </a:lnTo>
                <a:lnTo>
                  <a:pt x="2971800" y="166116"/>
                </a:lnTo>
                <a:lnTo>
                  <a:pt x="2959100" y="172212"/>
                </a:lnTo>
                <a:lnTo>
                  <a:pt x="2959100" y="185928"/>
                </a:lnTo>
                <a:lnTo>
                  <a:pt x="2971800" y="179070"/>
                </a:lnTo>
                <a:lnTo>
                  <a:pt x="2984500" y="170688"/>
                </a:lnTo>
                <a:close/>
              </a:path>
              <a:path w="3022600" h="1114425">
                <a:moveTo>
                  <a:pt x="2971800" y="179070"/>
                </a:moveTo>
                <a:lnTo>
                  <a:pt x="2959100" y="185928"/>
                </a:lnTo>
                <a:lnTo>
                  <a:pt x="2960594" y="186465"/>
                </a:lnTo>
                <a:lnTo>
                  <a:pt x="2971800" y="179070"/>
                </a:lnTo>
                <a:close/>
              </a:path>
              <a:path w="3022600" h="1114425">
                <a:moveTo>
                  <a:pt x="2960594" y="186465"/>
                </a:moveTo>
                <a:lnTo>
                  <a:pt x="2959100" y="185928"/>
                </a:lnTo>
                <a:lnTo>
                  <a:pt x="2960077" y="186807"/>
                </a:lnTo>
                <a:lnTo>
                  <a:pt x="2960594" y="186465"/>
                </a:lnTo>
                <a:close/>
              </a:path>
              <a:path w="3022600" h="1114425">
                <a:moveTo>
                  <a:pt x="2960077" y="186807"/>
                </a:moveTo>
                <a:lnTo>
                  <a:pt x="2959100" y="185928"/>
                </a:lnTo>
                <a:lnTo>
                  <a:pt x="2959100" y="187452"/>
                </a:lnTo>
                <a:lnTo>
                  <a:pt x="2960077" y="186807"/>
                </a:lnTo>
                <a:close/>
              </a:path>
              <a:path w="3022600" h="1114425">
                <a:moveTo>
                  <a:pt x="2960290" y="548068"/>
                </a:moveTo>
                <a:lnTo>
                  <a:pt x="2959100" y="548640"/>
                </a:lnTo>
                <a:lnTo>
                  <a:pt x="2959100" y="553212"/>
                </a:lnTo>
                <a:lnTo>
                  <a:pt x="2960290" y="548068"/>
                </a:lnTo>
                <a:close/>
              </a:path>
              <a:path w="3022600" h="1114425">
                <a:moveTo>
                  <a:pt x="2984500" y="557784"/>
                </a:moveTo>
                <a:lnTo>
                  <a:pt x="2984500" y="542544"/>
                </a:lnTo>
                <a:lnTo>
                  <a:pt x="2971800" y="542544"/>
                </a:lnTo>
                <a:lnTo>
                  <a:pt x="2960290" y="548068"/>
                </a:lnTo>
                <a:lnTo>
                  <a:pt x="2959100" y="553212"/>
                </a:lnTo>
                <a:lnTo>
                  <a:pt x="2984500" y="557784"/>
                </a:lnTo>
                <a:close/>
              </a:path>
              <a:path w="3022600" h="1114425">
                <a:moveTo>
                  <a:pt x="2982494" y="566928"/>
                </a:moveTo>
                <a:lnTo>
                  <a:pt x="2971800" y="566928"/>
                </a:lnTo>
                <a:lnTo>
                  <a:pt x="2959100" y="562356"/>
                </a:lnTo>
                <a:lnTo>
                  <a:pt x="2959100" y="600456"/>
                </a:lnTo>
                <a:lnTo>
                  <a:pt x="2971800" y="600456"/>
                </a:lnTo>
                <a:lnTo>
                  <a:pt x="2971800" y="615696"/>
                </a:lnTo>
                <a:lnTo>
                  <a:pt x="2982494" y="566928"/>
                </a:lnTo>
                <a:close/>
              </a:path>
              <a:path w="3022600" h="1114425">
                <a:moveTo>
                  <a:pt x="2997200" y="195072"/>
                </a:moveTo>
                <a:lnTo>
                  <a:pt x="2994660" y="190500"/>
                </a:lnTo>
                <a:lnTo>
                  <a:pt x="2971800" y="190500"/>
                </a:lnTo>
                <a:lnTo>
                  <a:pt x="2960594" y="186465"/>
                </a:lnTo>
                <a:lnTo>
                  <a:pt x="2960077" y="186807"/>
                </a:lnTo>
                <a:lnTo>
                  <a:pt x="2984500" y="208788"/>
                </a:lnTo>
                <a:lnTo>
                  <a:pt x="2984500" y="205740"/>
                </a:lnTo>
                <a:lnTo>
                  <a:pt x="2992966" y="199644"/>
                </a:lnTo>
                <a:lnTo>
                  <a:pt x="2997200" y="195072"/>
                </a:lnTo>
                <a:close/>
              </a:path>
              <a:path w="3022600" h="1114425">
                <a:moveTo>
                  <a:pt x="2997200" y="504444"/>
                </a:moveTo>
                <a:lnTo>
                  <a:pt x="2971800" y="498348"/>
                </a:lnTo>
                <a:lnTo>
                  <a:pt x="2960290" y="548068"/>
                </a:lnTo>
                <a:lnTo>
                  <a:pt x="2971800" y="542544"/>
                </a:lnTo>
                <a:lnTo>
                  <a:pt x="2971800" y="507492"/>
                </a:lnTo>
                <a:lnTo>
                  <a:pt x="2984500" y="513588"/>
                </a:lnTo>
                <a:lnTo>
                  <a:pt x="2995023" y="513588"/>
                </a:lnTo>
                <a:lnTo>
                  <a:pt x="2997200" y="504444"/>
                </a:lnTo>
                <a:close/>
              </a:path>
              <a:path w="3022600" h="1114425">
                <a:moveTo>
                  <a:pt x="2994660" y="190500"/>
                </a:moveTo>
                <a:lnTo>
                  <a:pt x="2984500" y="172212"/>
                </a:lnTo>
                <a:lnTo>
                  <a:pt x="2971800" y="179070"/>
                </a:lnTo>
                <a:lnTo>
                  <a:pt x="2960594" y="186465"/>
                </a:lnTo>
                <a:lnTo>
                  <a:pt x="2971800" y="190500"/>
                </a:lnTo>
                <a:lnTo>
                  <a:pt x="2994660" y="190500"/>
                </a:lnTo>
                <a:close/>
              </a:path>
              <a:path w="3022600" h="1114425">
                <a:moveTo>
                  <a:pt x="2971800" y="624840"/>
                </a:moveTo>
                <a:lnTo>
                  <a:pt x="2971800" y="615696"/>
                </a:lnTo>
                <a:lnTo>
                  <a:pt x="2969941" y="624840"/>
                </a:lnTo>
                <a:lnTo>
                  <a:pt x="2971800" y="624840"/>
                </a:lnTo>
                <a:close/>
              </a:path>
              <a:path w="3022600" h="1114425">
                <a:moveTo>
                  <a:pt x="2984500" y="172212"/>
                </a:moveTo>
                <a:lnTo>
                  <a:pt x="2984500" y="170688"/>
                </a:lnTo>
                <a:lnTo>
                  <a:pt x="2971800" y="179070"/>
                </a:lnTo>
                <a:lnTo>
                  <a:pt x="2984500" y="172212"/>
                </a:lnTo>
                <a:close/>
              </a:path>
              <a:path w="3022600" h="1114425">
                <a:moveTo>
                  <a:pt x="2973070" y="493318"/>
                </a:moveTo>
                <a:lnTo>
                  <a:pt x="2971800" y="493776"/>
                </a:lnTo>
                <a:lnTo>
                  <a:pt x="2971800" y="498348"/>
                </a:lnTo>
                <a:lnTo>
                  <a:pt x="2973070" y="493318"/>
                </a:lnTo>
                <a:close/>
              </a:path>
              <a:path w="3022600" h="1114425">
                <a:moveTo>
                  <a:pt x="2997200" y="504444"/>
                </a:moveTo>
                <a:lnTo>
                  <a:pt x="2997200" y="489204"/>
                </a:lnTo>
                <a:lnTo>
                  <a:pt x="2984500" y="489204"/>
                </a:lnTo>
                <a:lnTo>
                  <a:pt x="2973070" y="493318"/>
                </a:lnTo>
                <a:lnTo>
                  <a:pt x="2971800" y="498348"/>
                </a:lnTo>
                <a:lnTo>
                  <a:pt x="2997200" y="504444"/>
                </a:lnTo>
                <a:close/>
              </a:path>
              <a:path w="3022600" h="1114425">
                <a:moveTo>
                  <a:pt x="2995023" y="513588"/>
                </a:moveTo>
                <a:lnTo>
                  <a:pt x="2984500" y="513588"/>
                </a:lnTo>
                <a:lnTo>
                  <a:pt x="2971800" y="507492"/>
                </a:lnTo>
                <a:lnTo>
                  <a:pt x="2971800" y="542544"/>
                </a:lnTo>
                <a:lnTo>
                  <a:pt x="2984500" y="542544"/>
                </a:lnTo>
                <a:lnTo>
                  <a:pt x="2984500" y="557784"/>
                </a:lnTo>
                <a:lnTo>
                  <a:pt x="2995023" y="513588"/>
                </a:lnTo>
                <a:close/>
              </a:path>
              <a:path w="3022600" h="1114425">
                <a:moveTo>
                  <a:pt x="3009900" y="452628"/>
                </a:moveTo>
                <a:lnTo>
                  <a:pt x="2984500" y="448056"/>
                </a:lnTo>
                <a:lnTo>
                  <a:pt x="2973070" y="493318"/>
                </a:lnTo>
                <a:lnTo>
                  <a:pt x="2984500" y="489204"/>
                </a:lnTo>
                <a:lnTo>
                  <a:pt x="2984500" y="455676"/>
                </a:lnTo>
                <a:lnTo>
                  <a:pt x="2997200" y="461772"/>
                </a:lnTo>
                <a:lnTo>
                  <a:pt x="3007658" y="461772"/>
                </a:lnTo>
                <a:lnTo>
                  <a:pt x="3009900" y="452628"/>
                </a:lnTo>
                <a:close/>
              </a:path>
              <a:path w="3022600" h="1114425">
                <a:moveTo>
                  <a:pt x="2984500" y="170688"/>
                </a:moveTo>
                <a:lnTo>
                  <a:pt x="2984500" y="166116"/>
                </a:lnTo>
                <a:lnTo>
                  <a:pt x="2978638" y="166116"/>
                </a:lnTo>
                <a:lnTo>
                  <a:pt x="2984500" y="170688"/>
                </a:lnTo>
                <a:close/>
              </a:path>
              <a:path w="3022600" h="1114425">
                <a:moveTo>
                  <a:pt x="2984500" y="566928"/>
                </a:moveTo>
                <a:lnTo>
                  <a:pt x="2984500" y="557784"/>
                </a:lnTo>
                <a:lnTo>
                  <a:pt x="2982494" y="566928"/>
                </a:lnTo>
                <a:lnTo>
                  <a:pt x="2984500" y="566928"/>
                </a:lnTo>
                <a:close/>
              </a:path>
              <a:path w="3022600" h="1114425">
                <a:moveTo>
                  <a:pt x="2992966" y="199644"/>
                </a:moveTo>
                <a:lnTo>
                  <a:pt x="2984500" y="205740"/>
                </a:lnTo>
                <a:lnTo>
                  <a:pt x="2985440" y="207772"/>
                </a:lnTo>
                <a:lnTo>
                  <a:pt x="2992966" y="199644"/>
                </a:lnTo>
                <a:close/>
              </a:path>
              <a:path w="3022600" h="1114425">
                <a:moveTo>
                  <a:pt x="2985440" y="207772"/>
                </a:moveTo>
                <a:lnTo>
                  <a:pt x="2984500" y="205740"/>
                </a:lnTo>
                <a:lnTo>
                  <a:pt x="2984500" y="208788"/>
                </a:lnTo>
                <a:lnTo>
                  <a:pt x="2985440" y="207772"/>
                </a:lnTo>
                <a:close/>
              </a:path>
              <a:path w="3022600" h="1114425">
                <a:moveTo>
                  <a:pt x="2988027" y="213360"/>
                </a:moveTo>
                <a:lnTo>
                  <a:pt x="2985440" y="207772"/>
                </a:lnTo>
                <a:lnTo>
                  <a:pt x="2984500" y="208788"/>
                </a:lnTo>
                <a:lnTo>
                  <a:pt x="2984500" y="213360"/>
                </a:lnTo>
                <a:lnTo>
                  <a:pt x="2988027" y="213360"/>
                </a:lnTo>
                <a:close/>
              </a:path>
              <a:path w="3022600" h="1114425">
                <a:moveTo>
                  <a:pt x="2995295" y="229057"/>
                </a:moveTo>
                <a:lnTo>
                  <a:pt x="2990547" y="218802"/>
                </a:lnTo>
                <a:lnTo>
                  <a:pt x="2984500" y="220980"/>
                </a:lnTo>
                <a:lnTo>
                  <a:pt x="2984500" y="231648"/>
                </a:lnTo>
                <a:lnTo>
                  <a:pt x="2995295" y="229057"/>
                </a:lnTo>
                <a:close/>
              </a:path>
              <a:path w="3022600" h="1114425">
                <a:moveTo>
                  <a:pt x="3018589" y="245364"/>
                </a:moveTo>
                <a:lnTo>
                  <a:pt x="3009900" y="225552"/>
                </a:lnTo>
                <a:lnTo>
                  <a:pt x="3006725" y="226314"/>
                </a:lnTo>
                <a:lnTo>
                  <a:pt x="2997200" y="233172"/>
                </a:lnTo>
                <a:lnTo>
                  <a:pt x="2995295" y="229057"/>
                </a:lnTo>
                <a:lnTo>
                  <a:pt x="2984500" y="231648"/>
                </a:lnTo>
                <a:lnTo>
                  <a:pt x="2986087" y="235267"/>
                </a:lnTo>
                <a:lnTo>
                  <a:pt x="2997200" y="239268"/>
                </a:lnTo>
                <a:lnTo>
                  <a:pt x="3009900" y="239268"/>
                </a:lnTo>
                <a:lnTo>
                  <a:pt x="3009900" y="245364"/>
                </a:lnTo>
                <a:lnTo>
                  <a:pt x="3018589" y="245364"/>
                </a:lnTo>
                <a:close/>
              </a:path>
              <a:path w="3022600" h="1114425">
                <a:moveTo>
                  <a:pt x="2986087" y="235267"/>
                </a:moveTo>
                <a:lnTo>
                  <a:pt x="2984500" y="231648"/>
                </a:lnTo>
                <a:lnTo>
                  <a:pt x="2984500" y="234696"/>
                </a:lnTo>
                <a:lnTo>
                  <a:pt x="2986087" y="235267"/>
                </a:lnTo>
                <a:close/>
              </a:path>
              <a:path w="3022600" h="1114425">
                <a:moveTo>
                  <a:pt x="2985911" y="442806"/>
                </a:moveTo>
                <a:lnTo>
                  <a:pt x="2984500" y="443484"/>
                </a:lnTo>
                <a:lnTo>
                  <a:pt x="2984500" y="448056"/>
                </a:lnTo>
                <a:lnTo>
                  <a:pt x="2985911" y="442806"/>
                </a:lnTo>
                <a:close/>
              </a:path>
              <a:path w="3022600" h="1114425">
                <a:moveTo>
                  <a:pt x="3009900" y="452628"/>
                </a:moveTo>
                <a:lnTo>
                  <a:pt x="3009900" y="437388"/>
                </a:lnTo>
                <a:lnTo>
                  <a:pt x="2997200" y="437388"/>
                </a:lnTo>
                <a:lnTo>
                  <a:pt x="2985911" y="442806"/>
                </a:lnTo>
                <a:lnTo>
                  <a:pt x="2984500" y="448056"/>
                </a:lnTo>
                <a:lnTo>
                  <a:pt x="3009900" y="452628"/>
                </a:lnTo>
                <a:close/>
              </a:path>
              <a:path w="3022600" h="1114425">
                <a:moveTo>
                  <a:pt x="3007658" y="461772"/>
                </a:moveTo>
                <a:lnTo>
                  <a:pt x="2997200" y="461772"/>
                </a:lnTo>
                <a:lnTo>
                  <a:pt x="2984500" y="455676"/>
                </a:lnTo>
                <a:lnTo>
                  <a:pt x="2984500" y="489204"/>
                </a:lnTo>
                <a:lnTo>
                  <a:pt x="2997200" y="489204"/>
                </a:lnTo>
                <a:lnTo>
                  <a:pt x="2997200" y="504444"/>
                </a:lnTo>
                <a:lnTo>
                  <a:pt x="3007658" y="461772"/>
                </a:lnTo>
                <a:close/>
              </a:path>
              <a:path w="3022600" h="1114425">
                <a:moveTo>
                  <a:pt x="3006372" y="216408"/>
                </a:moveTo>
                <a:lnTo>
                  <a:pt x="2997200" y="196596"/>
                </a:lnTo>
                <a:lnTo>
                  <a:pt x="2992966" y="199644"/>
                </a:lnTo>
                <a:lnTo>
                  <a:pt x="2985440" y="207772"/>
                </a:lnTo>
                <a:lnTo>
                  <a:pt x="2988027" y="213360"/>
                </a:lnTo>
                <a:lnTo>
                  <a:pt x="2997200" y="213360"/>
                </a:lnTo>
                <a:lnTo>
                  <a:pt x="2997200" y="216408"/>
                </a:lnTo>
                <a:lnTo>
                  <a:pt x="3006372" y="216408"/>
                </a:lnTo>
                <a:close/>
              </a:path>
              <a:path w="3022600" h="1114425">
                <a:moveTo>
                  <a:pt x="3022600" y="405384"/>
                </a:moveTo>
                <a:lnTo>
                  <a:pt x="2997200" y="400812"/>
                </a:lnTo>
                <a:lnTo>
                  <a:pt x="2985911" y="442806"/>
                </a:lnTo>
                <a:lnTo>
                  <a:pt x="2997200" y="437388"/>
                </a:lnTo>
                <a:lnTo>
                  <a:pt x="2997200" y="402336"/>
                </a:lnTo>
                <a:lnTo>
                  <a:pt x="3022600" y="405384"/>
                </a:lnTo>
                <a:close/>
              </a:path>
              <a:path w="3022600" h="1114425">
                <a:moveTo>
                  <a:pt x="3009900" y="245364"/>
                </a:moveTo>
                <a:lnTo>
                  <a:pt x="3009900" y="239268"/>
                </a:lnTo>
                <a:lnTo>
                  <a:pt x="2997200" y="239268"/>
                </a:lnTo>
                <a:lnTo>
                  <a:pt x="2986087" y="235267"/>
                </a:lnTo>
                <a:lnTo>
                  <a:pt x="2997200" y="260604"/>
                </a:lnTo>
                <a:lnTo>
                  <a:pt x="2997200" y="245364"/>
                </a:lnTo>
                <a:lnTo>
                  <a:pt x="3009900" y="245364"/>
                </a:lnTo>
                <a:close/>
              </a:path>
              <a:path w="3022600" h="1114425">
                <a:moveTo>
                  <a:pt x="2997200" y="216408"/>
                </a:moveTo>
                <a:lnTo>
                  <a:pt x="2997200" y="213360"/>
                </a:lnTo>
                <a:lnTo>
                  <a:pt x="2988027" y="213360"/>
                </a:lnTo>
                <a:lnTo>
                  <a:pt x="2990547" y="218802"/>
                </a:lnTo>
                <a:lnTo>
                  <a:pt x="2997200" y="216408"/>
                </a:lnTo>
                <a:close/>
              </a:path>
              <a:path w="3022600" h="1114425">
                <a:moveTo>
                  <a:pt x="3009900" y="224028"/>
                </a:moveTo>
                <a:lnTo>
                  <a:pt x="3006372" y="216408"/>
                </a:lnTo>
                <a:lnTo>
                  <a:pt x="2997200" y="216408"/>
                </a:lnTo>
                <a:lnTo>
                  <a:pt x="2990547" y="218802"/>
                </a:lnTo>
                <a:lnTo>
                  <a:pt x="2995295" y="229057"/>
                </a:lnTo>
                <a:lnTo>
                  <a:pt x="3006725" y="226314"/>
                </a:lnTo>
                <a:lnTo>
                  <a:pt x="3009900" y="224028"/>
                </a:lnTo>
                <a:close/>
              </a:path>
              <a:path w="3022600" h="1114425">
                <a:moveTo>
                  <a:pt x="2997200" y="196596"/>
                </a:moveTo>
                <a:lnTo>
                  <a:pt x="2997200" y="195072"/>
                </a:lnTo>
                <a:lnTo>
                  <a:pt x="2992966" y="199644"/>
                </a:lnTo>
                <a:lnTo>
                  <a:pt x="2997200" y="196596"/>
                </a:lnTo>
                <a:close/>
              </a:path>
              <a:path w="3022600" h="1114425">
                <a:moveTo>
                  <a:pt x="2997200" y="195072"/>
                </a:moveTo>
                <a:lnTo>
                  <a:pt x="2997200" y="190500"/>
                </a:lnTo>
                <a:lnTo>
                  <a:pt x="2994660" y="190500"/>
                </a:lnTo>
                <a:lnTo>
                  <a:pt x="2997200" y="195072"/>
                </a:lnTo>
                <a:close/>
              </a:path>
              <a:path w="3022600" h="1114425">
                <a:moveTo>
                  <a:pt x="2997200" y="513588"/>
                </a:moveTo>
                <a:lnTo>
                  <a:pt x="2997200" y="504444"/>
                </a:lnTo>
                <a:lnTo>
                  <a:pt x="2995023" y="513588"/>
                </a:lnTo>
                <a:lnTo>
                  <a:pt x="2997200" y="513588"/>
                </a:lnTo>
                <a:close/>
              </a:path>
              <a:path w="3022600" h="1114425">
                <a:moveTo>
                  <a:pt x="3006725" y="226314"/>
                </a:moveTo>
                <a:lnTo>
                  <a:pt x="2995295" y="229057"/>
                </a:lnTo>
                <a:lnTo>
                  <a:pt x="2997200" y="233172"/>
                </a:lnTo>
                <a:lnTo>
                  <a:pt x="3006725" y="226314"/>
                </a:lnTo>
                <a:close/>
              </a:path>
              <a:path w="3022600" h="1114425">
                <a:moveTo>
                  <a:pt x="3022600" y="254508"/>
                </a:moveTo>
                <a:lnTo>
                  <a:pt x="3018589" y="245364"/>
                </a:lnTo>
                <a:lnTo>
                  <a:pt x="2997200" y="245364"/>
                </a:lnTo>
                <a:lnTo>
                  <a:pt x="2997200" y="259080"/>
                </a:lnTo>
                <a:lnTo>
                  <a:pt x="3009900" y="257556"/>
                </a:lnTo>
                <a:lnTo>
                  <a:pt x="3022600" y="254508"/>
                </a:lnTo>
                <a:close/>
              </a:path>
              <a:path w="3022600" h="1114425">
                <a:moveTo>
                  <a:pt x="3009900" y="257556"/>
                </a:moveTo>
                <a:lnTo>
                  <a:pt x="2997200" y="259080"/>
                </a:lnTo>
                <a:lnTo>
                  <a:pt x="2997200" y="260604"/>
                </a:lnTo>
                <a:lnTo>
                  <a:pt x="3009900" y="257556"/>
                </a:lnTo>
                <a:close/>
              </a:path>
              <a:path w="3022600" h="1114425">
                <a:moveTo>
                  <a:pt x="3022600" y="269748"/>
                </a:moveTo>
                <a:lnTo>
                  <a:pt x="3022600" y="256032"/>
                </a:lnTo>
                <a:lnTo>
                  <a:pt x="3009900" y="257556"/>
                </a:lnTo>
                <a:lnTo>
                  <a:pt x="2997200" y="260604"/>
                </a:lnTo>
                <a:lnTo>
                  <a:pt x="2997200" y="269748"/>
                </a:lnTo>
                <a:lnTo>
                  <a:pt x="3022600" y="269748"/>
                </a:lnTo>
                <a:close/>
              </a:path>
              <a:path w="3022600" h="1114425">
                <a:moveTo>
                  <a:pt x="3022600" y="277368"/>
                </a:moveTo>
                <a:lnTo>
                  <a:pt x="3022600" y="269748"/>
                </a:lnTo>
                <a:lnTo>
                  <a:pt x="2997200" y="269748"/>
                </a:lnTo>
                <a:lnTo>
                  <a:pt x="2997200" y="281940"/>
                </a:lnTo>
                <a:lnTo>
                  <a:pt x="3009900" y="277368"/>
                </a:lnTo>
                <a:lnTo>
                  <a:pt x="3022600" y="277368"/>
                </a:lnTo>
                <a:close/>
              </a:path>
              <a:path w="3022600" h="1114425">
                <a:moveTo>
                  <a:pt x="3022600" y="288036"/>
                </a:moveTo>
                <a:lnTo>
                  <a:pt x="3022600" y="277368"/>
                </a:lnTo>
                <a:lnTo>
                  <a:pt x="3009900" y="277368"/>
                </a:lnTo>
                <a:lnTo>
                  <a:pt x="2997200" y="281940"/>
                </a:lnTo>
                <a:lnTo>
                  <a:pt x="2997200" y="289560"/>
                </a:lnTo>
                <a:lnTo>
                  <a:pt x="3009900" y="289560"/>
                </a:lnTo>
                <a:lnTo>
                  <a:pt x="3022600" y="288036"/>
                </a:lnTo>
                <a:close/>
              </a:path>
              <a:path w="3022600" h="1114425">
                <a:moveTo>
                  <a:pt x="3009900" y="289560"/>
                </a:moveTo>
                <a:lnTo>
                  <a:pt x="2997200" y="289560"/>
                </a:lnTo>
                <a:lnTo>
                  <a:pt x="2997200" y="291084"/>
                </a:lnTo>
                <a:lnTo>
                  <a:pt x="3009900" y="289560"/>
                </a:lnTo>
                <a:close/>
              </a:path>
              <a:path w="3022600" h="1114425">
                <a:moveTo>
                  <a:pt x="3022600" y="300228"/>
                </a:moveTo>
                <a:lnTo>
                  <a:pt x="3022600" y="289560"/>
                </a:lnTo>
                <a:lnTo>
                  <a:pt x="3009900" y="289560"/>
                </a:lnTo>
                <a:lnTo>
                  <a:pt x="2997200" y="291084"/>
                </a:lnTo>
                <a:lnTo>
                  <a:pt x="2997200" y="295656"/>
                </a:lnTo>
                <a:lnTo>
                  <a:pt x="3009900" y="300228"/>
                </a:lnTo>
                <a:lnTo>
                  <a:pt x="3022600" y="300228"/>
                </a:lnTo>
                <a:close/>
              </a:path>
              <a:path w="3022600" h="1114425">
                <a:moveTo>
                  <a:pt x="3022600" y="312420"/>
                </a:moveTo>
                <a:lnTo>
                  <a:pt x="3022600" y="300228"/>
                </a:lnTo>
                <a:lnTo>
                  <a:pt x="3009900" y="300228"/>
                </a:lnTo>
                <a:lnTo>
                  <a:pt x="2997200" y="295656"/>
                </a:lnTo>
                <a:lnTo>
                  <a:pt x="2997200" y="316992"/>
                </a:lnTo>
                <a:lnTo>
                  <a:pt x="3009900" y="312420"/>
                </a:lnTo>
                <a:lnTo>
                  <a:pt x="3022600" y="312420"/>
                </a:lnTo>
                <a:close/>
              </a:path>
              <a:path w="3022600" h="1114425">
                <a:moveTo>
                  <a:pt x="3022600" y="324612"/>
                </a:moveTo>
                <a:lnTo>
                  <a:pt x="3022600" y="312420"/>
                </a:lnTo>
                <a:lnTo>
                  <a:pt x="3009900" y="312420"/>
                </a:lnTo>
                <a:lnTo>
                  <a:pt x="2997200" y="316992"/>
                </a:lnTo>
                <a:lnTo>
                  <a:pt x="2997200" y="323088"/>
                </a:lnTo>
                <a:lnTo>
                  <a:pt x="3022600" y="324612"/>
                </a:lnTo>
                <a:close/>
              </a:path>
              <a:path w="3022600" h="1114425">
                <a:moveTo>
                  <a:pt x="3022600" y="324612"/>
                </a:moveTo>
                <a:lnTo>
                  <a:pt x="2997200" y="323088"/>
                </a:lnTo>
                <a:lnTo>
                  <a:pt x="2997200" y="324612"/>
                </a:lnTo>
                <a:lnTo>
                  <a:pt x="3022600" y="324612"/>
                </a:lnTo>
                <a:close/>
              </a:path>
              <a:path w="3022600" h="1114425">
                <a:moveTo>
                  <a:pt x="3022600" y="335280"/>
                </a:moveTo>
                <a:lnTo>
                  <a:pt x="3022600" y="324612"/>
                </a:lnTo>
                <a:lnTo>
                  <a:pt x="2997200" y="324612"/>
                </a:lnTo>
                <a:lnTo>
                  <a:pt x="2997200" y="330708"/>
                </a:lnTo>
                <a:lnTo>
                  <a:pt x="3009900" y="335280"/>
                </a:lnTo>
                <a:lnTo>
                  <a:pt x="3022600" y="335280"/>
                </a:lnTo>
                <a:close/>
              </a:path>
              <a:path w="3022600" h="1114425">
                <a:moveTo>
                  <a:pt x="3022600" y="350520"/>
                </a:moveTo>
                <a:lnTo>
                  <a:pt x="3022600" y="335280"/>
                </a:lnTo>
                <a:lnTo>
                  <a:pt x="3009900" y="335280"/>
                </a:lnTo>
                <a:lnTo>
                  <a:pt x="2997200" y="330708"/>
                </a:lnTo>
                <a:lnTo>
                  <a:pt x="2997200" y="355092"/>
                </a:lnTo>
                <a:lnTo>
                  <a:pt x="3009900" y="350520"/>
                </a:lnTo>
                <a:lnTo>
                  <a:pt x="3022600" y="350520"/>
                </a:lnTo>
                <a:close/>
              </a:path>
              <a:path w="3022600" h="1114425">
                <a:moveTo>
                  <a:pt x="3022600" y="362712"/>
                </a:moveTo>
                <a:lnTo>
                  <a:pt x="3022600" y="350520"/>
                </a:lnTo>
                <a:lnTo>
                  <a:pt x="3009900" y="350520"/>
                </a:lnTo>
                <a:lnTo>
                  <a:pt x="2997200" y="355092"/>
                </a:lnTo>
                <a:lnTo>
                  <a:pt x="2997200" y="359664"/>
                </a:lnTo>
                <a:lnTo>
                  <a:pt x="3022600" y="362712"/>
                </a:lnTo>
                <a:close/>
              </a:path>
              <a:path w="3022600" h="1114425">
                <a:moveTo>
                  <a:pt x="3022600" y="362712"/>
                </a:moveTo>
                <a:lnTo>
                  <a:pt x="2997200" y="359664"/>
                </a:lnTo>
                <a:lnTo>
                  <a:pt x="2997200" y="361188"/>
                </a:lnTo>
                <a:lnTo>
                  <a:pt x="3022600" y="362712"/>
                </a:lnTo>
                <a:close/>
              </a:path>
              <a:path w="3022600" h="1114425">
                <a:moveTo>
                  <a:pt x="3022600" y="373380"/>
                </a:moveTo>
                <a:lnTo>
                  <a:pt x="3022600" y="362712"/>
                </a:lnTo>
                <a:lnTo>
                  <a:pt x="2997200" y="361188"/>
                </a:lnTo>
                <a:lnTo>
                  <a:pt x="2997200" y="368808"/>
                </a:lnTo>
                <a:lnTo>
                  <a:pt x="3009900" y="373380"/>
                </a:lnTo>
                <a:lnTo>
                  <a:pt x="3022600" y="373380"/>
                </a:lnTo>
                <a:close/>
              </a:path>
              <a:path w="3022600" h="1114425">
                <a:moveTo>
                  <a:pt x="3022600" y="397764"/>
                </a:moveTo>
                <a:lnTo>
                  <a:pt x="3022600" y="373380"/>
                </a:lnTo>
                <a:lnTo>
                  <a:pt x="3009900" y="373380"/>
                </a:lnTo>
                <a:lnTo>
                  <a:pt x="2997200" y="368808"/>
                </a:lnTo>
                <a:lnTo>
                  <a:pt x="2997200" y="391668"/>
                </a:lnTo>
                <a:lnTo>
                  <a:pt x="3009900" y="391668"/>
                </a:lnTo>
                <a:lnTo>
                  <a:pt x="3022600" y="397764"/>
                </a:lnTo>
                <a:close/>
              </a:path>
              <a:path w="3022600" h="1114425">
                <a:moveTo>
                  <a:pt x="3022600" y="405384"/>
                </a:moveTo>
                <a:lnTo>
                  <a:pt x="3022600" y="397764"/>
                </a:lnTo>
                <a:lnTo>
                  <a:pt x="3009900" y="391668"/>
                </a:lnTo>
                <a:lnTo>
                  <a:pt x="2997200" y="391668"/>
                </a:lnTo>
                <a:lnTo>
                  <a:pt x="2997200" y="400812"/>
                </a:lnTo>
                <a:lnTo>
                  <a:pt x="3022600" y="405384"/>
                </a:lnTo>
                <a:close/>
              </a:path>
              <a:path w="3022600" h="1114425">
                <a:moveTo>
                  <a:pt x="3022600" y="405384"/>
                </a:moveTo>
                <a:lnTo>
                  <a:pt x="2997200" y="402336"/>
                </a:lnTo>
                <a:lnTo>
                  <a:pt x="2997200" y="416052"/>
                </a:lnTo>
                <a:lnTo>
                  <a:pt x="3009900" y="416052"/>
                </a:lnTo>
                <a:lnTo>
                  <a:pt x="3021189" y="410633"/>
                </a:lnTo>
                <a:lnTo>
                  <a:pt x="3022600" y="405384"/>
                </a:lnTo>
                <a:close/>
              </a:path>
              <a:path w="3022600" h="1114425">
                <a:moveTo>
                  <a:pt x="3021189" y="410633"/>
                </a:moveTo>
                <a:lnTo>
                  <a:pt x="3009900" y="416052"/>
                </a:lnTo>
                <a:lnTo>
                  <a:pt x="2997200" y="416052"/>
                </a:lnTo>
                <a:lnTo>
                  <a:pt x="2997200" y="437388"/>
                </a:lnTo>
                <a:lnTo>
                  <a:pt x="3009900" y="437388"/>
                </a:lnTo>
                <a:lnTo>
                  <a:pt x="3009900" y="452628"/>
                </a:lnTo>
                <a:lnTo>
                  <a:pt x="3021189" y="410633"/>
                </a:lnTo>
                <a:close/>
              </a:path>
              <a:path w="3022600" h="1114425">
                <a:moveTo>
                  <a:pt x="3009900" y="224028"/>
                </a:moveTo>
                <a:lnTo>
                  <a:pt x="3009900" y="216408"/>
                </a:lnTo>
                <a:lnTo>
                  <a:pt x="3006372" y="216408"/>
                </a:lnTo>
                <a:lnTo>
                  <a:pt x="3009900" y="224028"/>
                </a:lnTo>
                <a:close/>
              </a:path>
              <a:path w="3022600" h="1114425">
                <a:moveTo>
                  <a:pt x="3009900" y="225552"/>
                </a:moveTo>
                <a:lnTo>
                  <a:pt x="3009900" y="224028"/>
                </a:lnTo>
                <a:lnTo>
                  <a:pt x="3006725" y="226314"/>
                </a:lnTo>
                <a:lnTo>
                  <a:pt x="3009900" y="225552"/>
                </a:lnTo>
                <a:close/>
              </a:path>
              <a:path w="3022600" h="1114425">
                <a:moveTo>
                  <a:pt x="3009900" y="461772"/>
                </a:moveTo>
                <a:lnTo>
                  <a:pt x="3009900" y="452628"/>
                </a:lnTo>
                <a:lnTo>
                  <a:pt x="3007658" y="461772"/>
                </a:lnTo>
                <a:lnTo>
                  <a:pt x="3009900" y="461772"/>
                </a:lnTo>
                <a:close/>
              </a:path>
              <a:path w="3022600" h="1114425">
                <a:moveTo>
                  <a:pt x="3022600" y="256032"/>
                </a:moveTo>
                <a:lnTo>
                  <a:pt x="3022600" y="254508"/>
                </a:lnTo>
                <a:lnTo>
                  <a:pt x="3009900" y="257556"/>
                </a:lnTo>
                <a:lnTo>
                  <a:pt x="3022600" y="256032"/>
                </a:lnTo>
                <a:close/>
              </a:path>
              <a:path w="3022600" h="1114425">
                <a:moveTo>
                  <a:pt x="3022600" y="289560"/>
                </a:moveTo>
                <a:lnTo>
                  <a:pt x="3022600" y="288036"/>
                </a:lnTo>
                <a:lnTo>
                  <a:pt x="3009900" y="289560"/>
                </a:lnTo>
                <a:lnTo>
                  <a:pt x="3022600" y="289560"/>
                </a:lnTo>
                <a:close/>
              </a:path>
              <a:path w="3022600" h="1114425">
                <a:moveTo>
                  <a:pt x="3022600" y="254508"/>
                </a:moveTo>
                <a:lnTo>
                  <a:pt x="3022600" y="245364"/>
                </a:lnTo>
                <a:lnTo>
                  <a:pt x="3018589" y="245364"/>
                </a:lnTo>
                <a:lnTo>
                  <a:pt x="3022600" y="254508"/>
                </a:lnTo>
                <a:close/>
              </a:path>
              <a:path w="3022600" h="1114425">
                <a:moveTo>
                  <a:pt x="3022600" y="409956"/>
                </a:moveTo>
                <a:lnTo>
                  <a:pt x="3022600" y="405384"/>
                </a:lnTo>
                <a:lnTo>
                  <a:pt x="3021189" y="410633"/>
                </a:lnTo>
                <a:lnTo>
                  <a:pt x="3022600" y="409956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3365798" y="3429000"/>
            <a:ext cx="2294068" cy="112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3122407" y="3428999"/>
            <a:ext cx="2521324" cy="255494"/>
          </a:xfrm>
          <a:custGeom>
            <a:avLst/>
            <a:gdLst/>
            <a:ahLst/>
            <a:cxnLst/>
            <a:rect l="l" t="t" r="r" b="b"/>
            <a:pathLst>
              <a:path w="2857500" h="289560">
                <a:moveTo>
                  <a:pt x="12700" y="7620"/>
                </a:moveTo>
                <a:lnTo>
                  <a:pt x="12700" y="0"/>
                </a:lnTo>
                <a:lnTo>
                  <a:pt x="0" y="0"/>
                </a:lnTo>
                <a:lnTo>
                  <a:pt x="0" y="9144"/>
                </a:lnTo>
                <a:lnTo>
                  <a:pt x="6350" y="9144"/>
                </a:lnTo>
                <a:lnTo>
                  <a:pt x="12700" y="7620"/>
                </a:lnTo>
                <a:close/>
              </a:path>
              <a:path w="2857500" h="289560">
                <a:moveTo>
                  <a:pt x="6350" y="9144"/>
                </a:moveTo>
                <a:lnTo>
                  <a:pt x="0" y="9144"/>
                </a:lnTo>
                <a:lnTo>
                  <a:pt x="0" y="10668"/>
                </a:lnTo>
                <a:lnTo>
                  <a:pt x="6350" y="9144"/>
                </a:lnTo>
                <a:close/>
              </a:path>
              <a:path w="2857500" h="289560">
                <a:moveTo>
                  <a:pt x="12700" y="21336"/>
                </a:moveTo>
                <a:lnTo>
                  <a:pt x="12700" y="9144"/>
                </a:lnTo>
                <a:lnTo>
                  <a:pt x="6350" y="9144"/>
                </a:lnTo>
                <a:lnTo>
                  <a:pt x="0" y="10668"/>
                </a:lnTo>
                <a:lnTo>
                  <a:pt x="0" y="21336"/>
                </a:lnTo>
                <a:lnTo>
                  <a:pt x="12700" y="21336"/>
                </a:lnTo>
                <a:close/>
              </a:path>
              <a:path w="2857500" h="289560">
                <a:moveTo>
                  <a:pt x="12700" y="24384"/>
                </a:moveTo>
                <a:lnTo>
                  <a:pt x="12700" y="21336"/>
                </a:lnTo>
                <a:lnTo>
                  <a:pt x="0" y="21336"/>
                </a:lnTo>
                <a:lnTo>
                  <a:pt x="0" y="24384"/>
                </a:lnTo>
                <a:lnTo>
                  <a:pt x="12700" y="24384"/>
                </a:lnTo>
                <a:close/>
              </a:path>
              <a:path w="2857500" h="289560">
                <a:moveTo>
                  <a:pt x="24780" y="35163"/>
                </a:moveTo>
                <a:lnTo>
                  <a:pt x="22013" y="28854"/>
                </a:lnTo>
                <a:lnTo>
                  <a:pt x="12700" y="24384"/>
                </a:lnTo>
                <a:lnTo>
                  <a:pt x="0" y="24384"/>
                </a:lnTo>
                <a:lnTo>
                  <a:pt x="0" y="38100"/>
                </a:lnTo>
                <a:lnTo>
                  <a:pt x="12700" y="37338"/>
                </a:lnTo>
                <a:lnTo>
                  <a:pt x="24780" y="35163"/>
                </a:lnTo>
                <a:close/>
              </a:path>
              <a:path w="2857500" h="289560">
                <a:moveTo>
                  <a:pt x="12700" y="37338"/>
                </a:moveTo>
                <a:lnTo>
                  <a:pt x="0" y="38100"/>
                </a:lnTo>
                <a:lnTo>
                  <a:pt x="0" y="39624"/>
                </a:lnTo>
                <a:lnTo>
                  <a:pt x="12700" y="37338"/>
                </a:lnTo>
                <a:close/>
              </a:path>
              <a:path w="2857500" h="289560">
                <a:moveTo>
                  <a:pt x="25400" y="44196"/>
                </a:moveTo>
                <a:lnTo>
                  <a:pt x="25400" y="36576"/>
                </a:lnTo>
                <a:lnTo>
                  <a:pt x="12700" y="37338"/>
                </a:lnTo>
                <a:lnTo>
                  <a:pt x="0" y="39624"/>
                </a:lnTo>
                <a:lnTo>
                  <a:pt x="0" y="50292"/>
                </a:lnTo>
                <a:lnTo>
                  <a:pt x="9525" y="50292"/>
                </a:lnTo>
                <a:lnTo>
                  <a:pt x="12700" y="48768"/>
                </a:lnTo>
                <a:lnTo>
                  <a:pt x="15875" y="48768"/>
                </a:lnTo>
                <a:lnTo>
                  <a:pt x="25400" y="44196"/>
                </a:lnTo>
                <a:close/>
              </a:path>
              <a:path w="2857500" h="289560">
                <a:moveTo>
                  <a:pt x="9525" y="50292"/>
                </a:moveTo>
                <a:lnTo>
                  <a:pt x="0" y="50292"/>
                </a:lnTo>
                <a:lnTo>
                  <a:pt x="0" y="54864"/>
                </a:lnTo>
                <a:lnTo>
                  <a:pt x="9525" y="50292"/>
                </a:lnTo>
                <a:close/>
              </a:path>
              <a:path w="2857500" h="289560">
                <a:moveTo>
                  <a:pt x="25400" y="56388"/>
                </a:moveTo>
                <a:lnTo>
                  <a:pt x="25400" y="48768"/>
                </a:lnTo>
                <a:lnTo>
                  <a:pt x="15875" y="48768"/>
                </a:lnTo>
                <a:lnTo>
                  <a:pt x="12700" y="50292"/>
                </a:lnTo>
                <a:lnTo>
                  <a:pt x="9525" y="50292"/>
                </a:lnTo>
                <a:lnTo>
                  <a:pt x="0" y="54864"/>
                </a:lnTo>
                <a:lnTo>
                  <a:pt x="0" y="64008"/>
                </a:lnTo>
                <a:lnTo>
                  <a:pt x="8466" y="62484"/>
                </a:lnTo>
                <a:lnTo>
                  <a:pt x="25400" y="56388"/>
                </a:lnTo>
                <a:close/>
              </a:path>
              <a:path w="2857500" h="289560">
                <a:moveTo>
                  <a:pt x="8466" y="62484"/>
                </a:moveTo>
                <a:lnTo>
                  <a:pt x="0" y="64008"/>
                </a:lnTo>
                <a:lnTo>
                  <a:pt x="0" y="65532"/>
                </a:lnTo>
                <a:lnTo>
                  <a:pt x="8466" y="62484"/>
                </a:lnTo>
                <a:close/>
              </a:path>
              <a:path w="2857500" h="289560">
                <a:moveTo>
                  <a:pt x="25400" y="70104"/>
                </a:moveTo>
                <a:lnTo>
                  <a:pt x="25400" y="59436"/>
                </a:lnTo>
                <a:lnTo>
                  <a:pt x="8466" y="62484"/>
                </a:lnTo>
                <a:lnTo>
                  <a:pt x="0" y="65532"/>
                </a:lnTo>
                <a:lnTo>
                  <a:pt x="2540" y="69799"/>
                </a:lnTo>
                <a:lnTo>
                  <a:pt x="12700" y="74676"/>
                </a:lnTo>
                <a:lnTo>
                  <a:pt x="12700" y="70104"/>
                </a:lnTo>
                <a:lnTo>
                  <a:pt x="25400" y="70104"/>
                </a:lnTo>
                <a:close/>
              </a:path>
              <a:path w="2857500" h="289560">
                <a:moveTo>
                  <a:pt x="2540" y="69799"/>
                </a:moveTo>
                <a:lnTo>
                  <a:pt x="0" y="65532"/>
                </a:lnTo>
                <a:lnTo>
                  <a:pt x="0" y="68580"/>
                </a:lnTo>
                <a:lnTo>
                  <a:pt x="2540" y="69799"/>
                </a:lnTo>
                <a:close/>
              </a:path>
              <a:path w="2857500" h="289560">
                <a:moveTo>
                  <a:pt x="25400" y="83058"/>
                </a:moveTo>
                <a:lnTo>
                  <a:pt x="25400" y="74676"/>
                </a:lnTo>
                <a:lnTo>
                  <a:pt x="12700" y="74676"/>
                </a:lnTo>
                <a:lnTo>
                  <a:pt x="2540" y="69799"/>
                </a:lnTo>
                <a:lnTo>
                  <a:pt x="12700" y="86868"/>
                </a:lnTo>
                <a:lnTo>
                  <a:pt x="25400" y="83058"/>
                </a:lnTo>
                <a:close/>
              </a:path>
              <a:path w="2857500" h="289560">
                <a:moveTo>
                  <a:pt x="22013" y="28854"/>
                </a:moveTo>
                <a:lnTo>
                  <a:pt x="12700" y="7620"/>
                </a:lnTo>
                <a:lnTo>
                  <a:pt x="6350" y="9144"/>
                </a:lnTo>
                <a:lnTo>
                  <a:pt x="12700" y="9144"/>
                </a:lnTo>
                <a:lnTo>
                  <a:pt x="12700" y="24384"/>
                </a:lnTo>
                <a:lnTo>
                  <a:pt x="22013" y="28854"/>
                </a:lnTo>
                <a:close/>
              </a:path>
              <a:path w="2857500" h="289560">
                <a:moveTo>
                  <a:pt x="35790" y="75091"/>
                </a:moveTo>
                <a:lnTo>
                  <a:pt x="25400" y="56388"/>
                </a:lnTo>
                <a:lnTo>
                  <a:pt x="8466" y="62484"/>
                </a:lnTo>
                <a:lnTo>
                  <a:pt x="25400" y="59436"/>
                </a:lnTo>
                <a:lnTo>
                  <a:pt x="25400" y="70104"/>
                </a:lnTo>
                <a:lnTo>
                  <a:pt x="35790" y="75091"/>
                </a:lnTo>
                <a:close/>
              </a:path>
              <a:path w="2857500" h="289560">
                <a:moveTo>
                  <a:pt x="15875" y="48768"/>
                </a:moveTo>
                <a:lnTo>
                  <a:pt x="12700" y="48768"/>
                </a:lnTo>
                <a:lnTo>
                  <a:pt x="9525" y="50292"/>
                </a:lnTo>
                <a:lnTo>
                  <a:pt x="12700" y="50292"/>
                </a:lnTo>
                <a:lnTo>
                  <a:pt x="15875" y="48768"/>
                </a:lnTo>
                <a:close/>
              </a:path>
              <a:path w="2857500" h="289560">
                <a:moveTo>
                  <a:pt x="25400" y="36576"/>
                </a:moveTo>
                <a:lnTo>
                  <a:pt x="24780" y="35163"/>
                </a:lnTo>
                <a:lnTo>
                  <a:pt x="12700" y="37338"/>
                </a:lnTo>
                <a:lnTo>
                  <a:pt x="25400" y="36576"/>
                </a:lnTo>
                <a:close/>
              </a:path>
              <a:path w="2857500" h="289560">
                <a:moveTo>
                  <a:pt x="37413" y="78012"/>
                </a:moveTo>
                <a:lnTo>
                  <a:pt x="35790" y="75091"/>
                </a:lnTo>
                <a:lnTo>
                  <a:pt x="25400" y="70104"/>
                </a:lnTo>
                <a:lnTo>
                  <a:pt x="12700" y="70104"/>
                </a:lnTo>
                <a:lnTo>
                  <a:pt x="12700" y="74676"/>
                </a:lnTo>
                <a:lnTo>
                  <a:pt x="25400" y="74676"/>
                </a:lnTo>
                <a:lnTo>
                  <a:pt x="25400" y="83058"/>
                </a:lnTo>
                <a:lnTo>
                  <a:pt x="37413" y="78012"/>
                </a:lnTo>
                <a:close/>
              </a:path>
              <a:path w="2857500" h="289560">
                <a:moveTo>
                  <a:pt x="25400" y="83058"/>
                </a:moveTo>
                <a:lnTo>
                  <a:pt x="12700" y="86868"/>
                </a:lnTo>
                <a:lnTo>
                  <a:pt x="12700" y="88392"/>
                </a:lnTo>
                <a:lnTo>
                  <a:pt x="25400" y="83058"/>
                </a:lnTo>
                <a:close/>
              </a:path>
              <a:path w="2857500" h="289560">
                <a:moveTo>
                  <a:pt x="38100" y="89916"/>
                </a:moveTo>
                <a:lnTo>
                  <a:pt x="38100" y="79248"/>
                </a:lnTo>
                <a:lnTo>
                  <a:pt x="25400" y="83058"/>
                </a:lnTo>
                <a:lnTo>
                  <a:pt x="12700" y="88392"/>
                </a:lnTo>
                <a:lnTo>
                  <a:pt x="16607" y="94488"/>
                </a:lnTo>
                <a:lnTo>
                  <a:pt x="25400" y="94488"/>
                </a:lnTo>
                <a:lnTo>
                  <a:pt x="25400" y="89916"/>
                </a:lnTo>
                <a:lnTo>
                  <a:pt x="38100" y="89916"/>
                </a:lnTo>
                <a:close/>
              </a:path>
              <a:path w="2857500" h="289560">
                <a:moveTo>
                  <a:pt x="16607" y="94488"/>
                </a:moveTo>
                <a:lnTo>
                  <a:pt x="12700" y="88392"/>
                </a:lnTo>
                <a:lnTo>
                  <a:pt x="12700" y="94488"/>
                </a:lnTo>
                <a:lnTo>
                  <a:pt x="16607" y="94488"/>
                </a:lnTo>
                <a:close/>
              </a:path>
              <a:path w="2857500" h="289560">
                <a:moveTo>
                  <a:pt x="25400" y="48768"/>
                </a:moveTo>
                <a:lnTo>
                  <a:pt x="25400" y="44196"/>
                </a:lnTo>
                <a:lnTo>
                  <a:pt x="15875" y="48768"/>
                </a:lnTo>
                <a:lnTo>
                  <a:pt x="25400" y="48768"/>
                </a:lnTo>
                <a:close/>
              </a:path>
              <a:path w="2857500" h="289560">
                <a:moveTo>
                  <a:pt x="50800" y="106680"/>
                </a:moveTo>
                <a:lnTo>
                  <a:pt x="50800" y="96012"/>
                </a:lnTo>
                <a:lnTo>
                  <a:pt x="38100" y="89916"/>
                </a:lnTo>
                <a:lnTo>
                  <a:pt x="25400" y="94488"/>
                </a:lnTo>
                <a:lnTo>
                  <a:pt x="16607" y="94488"/>
                </a:lnTo>
                <a:lnTo>
                  <a:pt x="25400" y="108204"/>
                </a:lnTo>
                <a:lnTo>
                  <a:pt x="31750" y="102870"/>
                </a:lnTo>
                <a:lnTo>
                  <a:pt x="38100" y="94488"/>
                </a:lnTo>
                <a:lnTo>
                  <a:pt x="47336" y="106680"/>
                </a:lnTo>
                <a:lnTo>
                  <a:pt x="50800" y="106680"/>
                </a:lnTo>
                <a:close/>
              </a:path>
              <a:path w="2857500" h="289560">
                <a:moveTo>
                  <a:pt x="25400" y="35052"/>
                </a:moveTo>
                <a:lnTo>
                  <a:pt x="25400" y="30480"/>
                </a:lnTo>
                <a:lnTo>
                  <a:pt x="22013" y="28854"/>
                </a:lnTo>
                <a:lnTo>
                  <a:pt x="24780" y="35163"/>
                </a:lnTo>
                <a:lnTo>
                  <a:pt x="25400" y="35052"/>
                </a:lnTo>
                <a:close/>
              </a:path>
              <a:path w="2857500" h="289560">
                <a:moveTo>
                  <a:pt x="25400" y="36576"/>
                </a:moveTo>
                <a:lnTo>
                  <a:pt x="25400" y="35052"/>
                </a:lnTo>
                <a:lnTo>
                  <a:pt x="24780" y="35163"/>
                </a:lnTo>
                <a:lnTo>
                  <a:pt x="25400" y="36576"/>
                </a:lnTo>
                <a:close/>
              </a:path>
              <a:path w="2857500" h="289560">
                <a:moveTo>
                  <a:pt x="38100" y="79248"/>
                </a:moveTo>
                <a:lnTo>
                  <a:pt x="37413" y="78012"/>
                </a:lnTo>
                <a:lnTo>
                  <a:pt x="25400" y="83058"/>
                </a:lnTo>
                <a:lnTo>
                  <a:pt x="38100" y="79248"/>
                </a:lnTo>
                <a:close/>
              </a:path>
              <a:path w="2857500" h="289560">
                <a:moveTo>
                  <a:pt x="38100" y="89916"/>
                </a:moveTo>
                <a:lnTo>
                  <a:pt x="25400" y="89916"/>
                </a:lnTo>
                <a:lnTo>
                  <a:pt x="25400" y="94488"/>
                </a:lnTo>
                <a:lnTo>
                  <a:pt x="38100" y="89916"/>
                </a:lnTo>
                <a:close/>
              </a:path>
              <a:path w="2857500" h="289560">
                <a:moveTo>
                  <a:pt x="31750" y="102870"/>
                </a:moveTo>
                <a:lnTo>
                  <a:pt x="25400" y="108204"/>
                </a:lnTo>
                <a:lnTo>
                  <a:pt x="25400" y="111252"/>
                </a:lnTo>
                <a:lnTo>
                  <a:pt x="31750" y="102870"/>
                </a:lnTo>
                <a:close/>
              </a:path>
              <a:path w="2857500" h="289560">
                <a:moveTo>
                  <a:pt x="49953" y="110134"/>
                </a:moveTo>
                <a:lnTo>
                  <a:pt x="47336" y="106680"/>
                </a:lnTo>
                <a:lnTo>
                  <a:pt x="38100" y="106680"/>
                </a:lnTo>
                <a:lnTo>
                  <a:pt x="38100" y="97536"/>
                </a:lnTo>
                <a:lnTo>
                  <a:pt x="31750" y="102870"/>
                </a:lnTo>
                <a:lnTo>
                  <a:pt x="25400" y="111252"/>
                </a:lnTo>
                <a:lnTo>
                  <a:pt x="28863" y="115824"/>
                </a:lnTo>
                <a:lnTo>
                  <a:pt x="38100" y="115824"/>
                </a:lnTo>
                <a:lnTo>
                  <a:pt x="49953" y="110134"/>
                </a:lnTo>
                <a:close/>
              </a:path>
              <a:path w="2857500" h="289560">
                <a:moveTo>
                  <a:pt x="28863" y="115824"/>
                </a:moveTo>
                <a:lnTo>
                  <a:pt x="25400" y="111252"/>
                </a:lnTo>
                <a:lnTo>
                  <a:pt x="25400" y="115824"/>
                </a:lnTo>
                <a:lnTo>
                  <a:pt x="28863" y="115824"/>
                </a:lnTo>
                <a:close/>
              </a:path>
              <a:path w="2857500" h="289560">
                <a:moveTo>
                  <a:pt x="50270" y="110553"/>
                </a:moveTo>
                <a:lnTo>
                  <a:pt x="49953" y="110134"/>
                </a:lnTo>
                <a:lnTo>
                  <a:pt x="38100" y="115824"/>
                </a:lnTo>
                <a:lnTo>
                  <a:pt x="28863" y="115824"/>
                </a:lnTo>
                <a:lnTo>
                  <a:pt x="38100" y="128016"/>
                </a:lnTo>
                <a:lnTo>
                  <a:pt x="44450" y="119634"/>
                </a:lnTo>
                <a:lnTo>
                  <a:pt x="50270" y="110553"/>
                </a:lnTo>
                <a:close/>
              </a:path>
              <a:path w="2857500" h="289560">
                <a:moveTo>
                  <a:pt x="47336" y="106680"/>
                </a:moveTo>
                <a:lnTo>
                  <a:pt x="38100" y="94488"/>
                </a:lnTo>
                <a:lnTo>
                  <a:pt x="31750" y="102870"/>
                </a:lnTo>
                <a:lnTo>
                  <a:pt x="38100" y="97536"/>
                </a:lnTo>
                <a:lnTo>
                  <a:pt x="38100" y="106680"/>
                </a:lnTo>
                <a:lnTo>
                  <a:pt x="47336" y="106680"/>
                </a:lnTo>
                <a:close/>
              </a:path>
              <a:path w="2857500" h="289560">
                <a:moveTo>
                  <a:pt x="38100" y="77724"/>
                </a:moveTo>
                <a:lnTo>
                  <a:pt x="38100" y="76200"/>
                </a:lnTo>
                <a:lnTo>
                  <a:pt x="35790" y="75091"/>
                </a:lnTo>
                <a:lnTo>
                  <a:pt x="37413" y="78012"/>
                </a:lnTo>
                <a:lnTo>
                  <a:pt x="38100" y="77724"/>
                </a:lnTo>
                <a:close/>
              </a:path>
              <a:path w="2857500" h="289560">
                <a:moveTo>
                  <a:pt x="38100" y="79248"/>
                </a:moveTo>
                <a:lnTo>
                  <a:pt x="38100" y="77724"/>
                </a:lnTo>
                <a:lnTo>
                  <a:pt x="37413" y="78012"/>
                </a:lnTo>
                <a:lnTo>
                  <a:pt x="38100" y="79248"/>
                </a:lnTo>
                <a:close/>
              </a:path>
              <a:path w="2857500" h="289560">
                <a:moveTo>
                  <a:pt x="44450" y="119634"/>
                </a:moveTo>
                <a:lnTo>
                  <a:pt x="38100" y="128016"/>
                </a:lnTo>
                <a:lnTo>
                  <a:pt x="38100" y="129540"/>
                </a:lnTo>
                <a:lnTo>
                  <a:pt x="44450" y="119634"/>
                </a:lnTo>
                <a:close/>
              </a:path>
              <a:path w="2857500" h="289560">
                <a:moveTo>
                  <a:pt x="76200" y="121920"/>
                </a:moveTo>
                <a:lnTo>
                  <a:pt x="73025" y="120396"/>
                </a:lnTo>
                <a:lnTo>
                  <a:pt x="63500" y="120396"/>
                </a:lnTo>
                <a:lnTo>
                  <a:pt x="50800" y="126492"/>
                </a:lnTo>
                <a:lnTo>
                  <a:pt x="50800" y="111252"/>
                </a:lnTo>
                <a:lnTo>
                  <a:pt x="44450" y="119634"/>
                </a:lnTo>
                <a:lnTo>
                  <a:pt x="38100" y="129540"/>
                </a:lnTo>
                <a:lnTo>
                  <a:pt x="44450" y="132588"/>
                </a:lnTo>
                <a:lnTo>
                  <a:pt x="50800" y="132588"/>
                </a:lnTo>
                <a:lnTo>
                  <a:pt x="63500" y="126492"/>
                </a:lnTo>
                <a:lnTo>
                  <a:pt x="63500" y="141732"/>
                </a:lnTo>
                <a:lnTo>
                  <a:pt x="76200" y="121920"/>
                </a:lnTo>
                <a:close/>
              </a:path>
              <a:path w="2857500" h="289560">
                <a:moveTo>
                  <a:pt x="44450" y="132588"/>
                </a:moveTo>
                <a:lnTo>
                  <a:pt x="38100" y="129540"/>
                </a:lnTo>
                <a:lnTo>
                  <a:pt x="38100" y="132588"/>
                </a:lnTo>
                <a:lnTo>
                  <a:pt x="44450" y="132588"/>
                </a:lnTo>
                <a:close/>
              </a:path>
              <a:path w="2857500" h="289560">
                <a:moveTo>
                  <a:pt x="50800" y="111252"/>
                </a:moveTo>
                <a:lnTo>
                  <a:pt x="50270" y="110553"/>
                </a:lnTo>
                <a:lnTo>
                  <a:pt x="44450" y="119634"/>
                </a:lnTo>
                <a:lnTo>
                  <a:pt x="50800" y="111252"/>
                </a:lnTo>
                <a:close/>
              </a:path>
              <a:path w="2857500" h="289560">
                <a:moveTo>
                  <a:pt x="63500" y="141732"/>
                </a:moveTo>
                <a:lnTo>
                  <a:pt x="63500" y="126492"/>
                </a:lnTo>
                <a:lnTo>
                  <a:pt x="50800" y="132588"/>
                </a:lnTo>
                <a:lnTo>
                  <a:pt x="44450" y="132588"/>
                </a:lnTo>
                <a:lnTo>
                  <a:pt x="63500" y="141732"/>
                </a:lnTo>
                <a:close/>
              </a:path>
              <a:path w="2857500" h="289560">
                <a:moveTo>
                  <a:pt x="63500" y="115824"/>
                </a:moveTo>
                <a:lnTo>
                  <a:pt x="63500" y="112776"/>
                </a:lnTo>
                <a:lnTo>
                  <a:pt x="50800" y="106680"/>
                </a:lnTo>
                <a:lnTo>
                  <a:pt x="47336" y="106680"/>
                </a:lnTo>
                <a:lnTo>
                  <a:pt x="49953" y="110134"/>
                </a:lnTo>
                <a:lnTo>
                  <a:pt x="50800" y="109728"/>
                </a:lnTo>
                <a:lnTo>
                  <a:pt x="63500" y="115824"/>
                </a:lnTo>
                <a:close/>
              </a:path>
              <a:path w="2857500" h="289560">
                <a:moveTo>
                  <a:pt x="50800" y="109728"/>
                </a:moveTo>
                <a:lnTo>
                  <a:pt x="49953" y="110134"/>
                </a:lnTo>
                <a:lnTo>
                  <a:pt x="50270" y="110553"/>
                </a:lnTo>
                <a:lnTo>
                  <a:pt x="50800" y="109728"/>
                </a:lnTo>
                <a:close/>
              </a:path>
              <a:path w="2857500" h="289560">
                <a:moveTo>
                  <a:pt x="73025" y="120396"/>
                </a:moveTo>
                <a:lnTo>
                  <a:pt x="50800" y="109728"/>
                </a:lnTo>
                <a:lnTo>
                  <a:pt x="50270" y="110553"/>
                </a:lnTo>
                <a:lnTo>
                  <a:pt x="50800" y="111252"/>
                </a:lnTo>
                <a:lnTo>
                  <a:pt x="50800" y="126492"/>
                </a:lnTo>
                <a:lnTo>
                  <a:pt x="63500" y="120396"/>
                </a:lnTo>
                <a:lnTo>
                  <a:pt x="73025" y="120396"/>
                </a:lnTo>
                <a:close/>
              </a:path>
              <a:path w="2857500" h="289560">
                <a:moveTo>
                  <a:pt x="76200" y="121920"/>
                </a:moveTo>
                <a:lnTo>
                  <a:pt x="63500" y="141732"/>
                </a:lnTo>
                <a:lnTo>
                  <a:pt x="50800" y="135636"/>
                </a:lnTo>
                <a:lnTo>
                  <a:pt x="50800" y="138684"/>
                </a:lnTo>
                <a:lnTo>
                  <a:pt x="63500" y="144780"/>
                </a:lnTo>
                <a:lnTo>
                  <a:pt x="63500" y="143256"/>
                </a:lnTo>
                <a:lnTo>
                  <a:pt x="76200" y="121920"/>
                </a:lnTo>
                <a:close/>
              </a:path>
              <a:path w="2857500" h="289560">
                <a:moveTo>
                  <a:pt x="87085" y="131064"/>
                </a:moveTo>
                <a:lnTo>
                  <a:pt x="76200" y="121920"/>
                </a:lnTo>
                <a:lnTo>
                  <a:pt x="63500" y="143256"/>
                </a:lnTo>
                <a:lnTo>
                  <a:pt x="65087" y="144780"/>
                </a:lnTo>
                <a:lnTo>
                  <a:pt x="76200" y="144780"/>
                </a:lnTo>
                <a:lnTo>
                  <a:pt x="76200" y="131064"/>
                </a:lnTo>
                <a:lnTo>
                  <a:pt x="87085" y="131064"/>
                </a:lnTo>
                <a:close/>
              </a:path>
              <a:path w="2857500" h="289560">
                <a:moveTo>
                  <a:pt x="65087" y="144780"/>
                </a:moveTo>
                <a:lnTo>
                  <a:pt x="63500" y="143256"/>
                </a:lnTo>
                <a:lnTo>
                  <a:pt x="63500" y="144780"/>
                </a:lnTo>
                <a:lnTo>
                  <a:pt x="65087" y="144780"/>
                </a:lnTo>
                <a:close/>
              </a:path>
              <a:path w="2857500" h="289560">
                <a:moveTo>
                  <a:pt x="88347" y="132124"/>
                </a:moveTo>
                <a:lnTo>
                  <a:pt x="87085" y="131064"/>
                </a:lnTo>
                <a:lnTo>
                  <a:pt x="76200" y="131064"/>
                </a:lnTo>
                <a:lnTo>
                  <a:pt x="76200" y="144780"/>
                </a:lnTo>
                <a:lnTo>
                  <a:pt x="65087" y="144780"/>
                </a:lnTo>
                <a:lnTo>
                  <a:pt x="76200" y="155448"/>
                </a:lnTo>
                <a:lnTo>
                  <a:pt x="88347" y="132124"/>
                </a:lnTo>
                <a:close/>
              </a:path>
              <a:path w="2857500" h="289560">
                <a:moveTo>
                  <a:pt x="76200" y="121920"/>
                </a:moveTo>
                <a:lnTo>
                  <a:pt x="76200" y="120396"/>
                </a:lnTo>
                <a:lnTo>
                  <a:pt x="73025" y="120396"/>
                </a:lnTo>
                <a:lnTo>
                  <a:pt x="76200" y="121920"/>
                </a:lnTo>
                <a:close/>
              </a:path>
              <a:path w="2857500" h="289560">
                <a:moveTo>
                  <a:pt x="88900" y="132588"/>
                </a:moveTo>
                <a:lnTo>
                  <a:pt x="88347" y="132124"/>
                </a:lnTo>
                <a:lnTo>
                  <a:pt x="76200" y="155448"/>
                </a:lnTo>
                <a:lnTo>
                  <a:pt x="88900" y="132588"/>
                </a:lnTo>
                <a:close/>
              </a:path>
              <a:path w="2857500" h="289560">
                <a:moveTo>
                  <a:pt x="88900" y="155448"/>
                </a:moveTo>
                <a:lnTo>
                  <a:pt x="88900" y="132588"/>
                </a:lnTo>
                <a:lnTo>
                  <a:pt x="76200" y="155448"/>
                </a:lnTo>
                <a:lnTo>
                  <a:pt x="88900" y="155448"/>
                </a:lnTo>
                <a:close/>
              </a:path>
              <a:path w="2857500" h="289560">
                <a:moveTo>
                  <a:pt x="114300" y="140208"/>
                </a:moveTo>
                <a:lnTo>
                  <a:pt x="110066" y="138684"/>
                </a:lnTo>
                <a:lnTo>
                  <a:pt x="101600" y="138684"/>
                </a:lnTo>
                <a:lnTo>
                  <a:pt x="101600" y="149352"/>
                </a:lnTo>
                <a:lnTo>
                  <a:pt x="88900" y="155448"/>
                </a:lnTo>
                <a:lnTo>
                  <a:pt x="76200" y="155448"/>
                </a:lnTo>
                <a:lnTo>
                  <a:pt x="101600" y="163068"/>
                </a:lnTo>
                <a:lnTo>
                  <a:pt x="114300" y="140208"/>
                </a:lnTo>
                <a:close/>
              </a:path>
              <a:path w="2857500" h="289560">
                <a:moveTo>
                  <a:pt x="88900" y="131064"/>
                </a:moveTo>
                <a:lnTo>
                  <a:pt x="87085" y="131064"/>
                </a:lnTo>
                <a:lnTo>
                  <a:pt x="88347" y="132124"/>
                </a:lnTo>
                <a:lnTo>
                  <a:pt x="88900" y="131064"/>
                </a:lnTo>
                <a:close/>
              </a:path>
              <a:path w="2857500" h="289560">
                <a:moveTo>
                  <a:pt x="101600" y="149352"/>
                </a:moveTo>
                <a:lnTo>
                  <a:pt x="101600" y="137160"/>
                </a:lnTo>
                <a:lnTo>
                  <a:pt x="88900" y="131064"/>
                </a:lnTo>
                <a:lnTo>
                  <a:pt x="88347" y="132124"/>
                </a:lnTo>
                <a:lnTo>
                  <a:pt x="88900" y="132588"/>
                </a:lnTo>
                <a:lnTo>
                  <a:pt x="88900" y="155448"/>
                </a:lnTo>
                <a:lnTo>
                  <a:pt x="101600" y="149352"/>
                </a:lnTo>
                <a:close/>
              </a:path>
              <a:path w="2857500" h="289560">
                <a:moveTo>
                  <a:pt x="110066" y="138684"/>
                </a:moveTo>
                <a:lnTo>
                  <a:pt x="88900" y="131064"/>
                </a:lnTo>
                <a:lnTo>
                  <a:pt x="101600" y="137160"/>
                </a:lnTo>
                <a:lnTo>
                  <a:pt x="101600" y="138684"/>
                </a:lnTo>
                <a:lnTo>
                  <a:pt x="110066" y="138684"/>
                </a:lnTo>
                <a:close/>
              </a:path>
              <a:path w="2857500" h="289560">
                <a:moveTo>
                  <a:pt x="127000" y="158496"/>
                </a:moveTo>
                <a:lnTo>
                  <a:pt x="127000" y="144780"/>
                </a:lnTo>
                <a:lnTo>
                  <a:pt x="119380" y="141122"/>
                </a:lnTo>
                <a:lnTo>
                  <a:pt x="114300" y="140208"/>
                </a:lnTo>
                <a:lnTo>
                  <a:pt x="101600" y="163068"/>
                </a:lnTo>
                <a:lnTo>
                  <a:pt x="101600" y="164592"/>
                </a:lnTo>
                <a:lnTo>
                  <a:pt x="114300" y="164592"/>
                </a:lnTo>
                <a:lnTo>
                  <a:pt x="127000" y="158496"/>
                </a:lnTo>
                <a:close/>
              </a:path>
              <a:path w="2857500" h="289560">
                <a:moveTo>
                  <a:pt x="119380" y="141122"/>
                </a:moveTo>
                <a:lnTo>
                  <a:pt x="114300" y="138684"/>
                </a:lnTo>
                <a:lnTo>
                  <a:pt x="110066" y="138684"/>
                </a:lnTo>
                <a:lnTo>
                  <a:pt x="114300" y="140208"/>
                </a:lnTo>
                <a:lnTo>
                  <a:pt x="119380" y="141122"/>
                </a:lnTo>
                <a:close/>
              </a:path>
              <a:path w="2857500" h="289560">
                <a:moveTo>
                  <a:pt x="139700" y="170688"/>
                </a:moveTo>
                <a:lnTo>
                  <a:pt x="127000" y="164592"/>
                </a:lnTo>
                <a:lnTo>
                  <a:pt x="127000" y="158496"/>
                </a:lnTo>
                <a:lnTo>
                  <a:pt x="114300" y="164592"/>
                </a:lnTo>
                <a:lnTo>
                  <a:pt x="139700" y="170688"/>
                </a:lnTo>
                <a:close/>
              </a:path>
              <a:path w="2857500" h="289560">
                <a:moveTo>
                  <a:pt x="139700" y="144780"/>
                </a:moveTo>
                <a:lnTo>
                  <a:pt x="119380" y="141122"/>
                </a:lnTo>
                <a:lnTo>
                  <a:pt x="127000" y="144780"/>
                </a:lnTo>
                <a:lnTo>
                  <a:pt x="127000" y="150876"/>
                </a:lnTo>
                <a:lnTo>
                  <a:pt x="139700" y="144780"/>
                </a:lnTo>
                <a:close/>
              </a:path>
              <a:path w="2857500" h="289560">
                <a:moveTo>
                  <a:pt x="177800" y="149352"/>
                </a:moveTo>
                <a:lnTo>
                  <a:pt x="139700" y="144780"/>
                </a:lnTo>
                <a:lnTo>
                  <a:pt x="127000" y="150876"/>
                </a:lnTo>
                <a:lnTo>
                  <a:pt x="127000" y="164592"/>
                </a:lnTo>
                <a:lnTo>
                  <a:pt x="139700" y="170688"/>
                </a:lnTo>
                <a:lnTo>
                  <a:pt x="152400" y="170688"/>
                </a:lnTo>
                <a:lnTo>
                  <a:pt x="152400" y="172212"/>
                </a:lnTo>
                <a:lnTo>
                  <a:pt x="165100" y="173736"/>
                </a:lnTo>
                <a:lnTo>
                  <a:pt x="165100" y="149352"/>
                </a:lnTo>
                <a:lnTo>
                  <a:pt x="177800" y="149352"/>
                </a:lnTo>
                <a:close/>
              </a:path>
              <a:path w="2857500" h="289560">
                <a:moveTo>
                  <a:pt x="152400" y="146304"/>
                </a:moveTo>
                <a:lnTo>
                  <a:pt x="152400" y="144780"/>
                </a:lnTo>
                <a:lnTo>
                  <a:pt x="139700" y="144780"/>
                </a:lnTo>
                <a:lnTo>
                  <a:pt x="152400" y="146304"/>
                </a:lnTo>
                <a:close/>
              </a:path>
              <a:path w="2857500" h="289560">
                <a:moveTo>
                  <a:pt x="152400" y="172212"/>
                </a:moveTo>
                <a:lnTo>
                  <a:pt x="152400" y="170688"/>
                </a:lnTo>
                <a:lnTo>
                  <a:pt x="139700" y="170688"/>
                </a:lnTo>
                <a:lnTo>
                  <a:pt x="152400" y="172212"/>
                </a:lnTo>
                <a:close/>
              </a:path>
              <a:path w="2857500" h="289560">
                <a:moveTo>
                  <a:pt x="177800" y="149352"/>
                </a:moveTo>
                <a:lnTo>
                  <a:pt x="165100" y="149352"/>
                </a:lnTo>
                <a:lnTo>
                  <a:pt x="165100" y="173736"/>
                </a:lnTo>
                <a:lnTo>
                  <a:pt x="177800" y="149352"/>
                </a:lnTo>
                <a:close/>
              </a:path>
              <a:path w="2857500" h="289560">
                <a:moveTo>
                  <a:pt x="203200" y="150876"/>
                </a:moveTo>
                <a:lnTo>
                  <a:pt x="177800" y="149352"/>
                </a:lnTo>
                <a:lnTo>
                  <a:pt x="165100" y="173736"/>
                </a:lnTo>
                <a:lnTo>
                  <a:pt x="177800" y="173736"/>
                </a:lnTo>
                <a:lnTo>
                  <a:pt x="177800" y="174244"/>
                </a:lnTo>
                <a:lnTo>
                  <a:pt x="190500" y="174752"/>
                </a:lnTo>
                <a:lnTo>
                  <a:pt x="190500" y="156972"/>
                </a:lnTo>
                <a:lnTo>
                  <a:pt x="203200" y="150876"/>
                </a:lnTo>
                <a:close/>
              </a:path>
              <a:path w="2857500" h="289560">
                <a:moveTo>
                  <a:pt x="177800" y="174244"/>
                </a:moveTo>
                <a:lnTo>
                  <a:pt x="177800" y="173736"/>
                </a:lnTo>
                <a:lnTo>
                  <a:pt x="165100" y="173736"/>
                </a:lnTo>
                <a:lnTo>
                  <a:pt x="177800" y="174244"/>
                </a:lnTo>
                <a:close/>
              </a:path>
              <a:path w="2857500" h="289560">
                <a:moveTo>
                  <a:pt x="241300" y="150876"/>
                </a:moveTo>
                <a:lnTo>
                  <a:pt x="203200" y="150876"/>
                </a:lnTo>
                <a:lnTo>
                  <a:pt x="190500" y="156972"/>
                </a:lnTo>
                <a:lnTo>
                  <a:pt x="190500" y="170688"/>
                </a:lnTo>
                <a:lnTo>
                  <a:pt x="203200" y="175260"/>
                </a:lnTo>
                <a:lnTo>
                  <a:pt x="228600" y="175260"/>
                </a:lnTo>
                <a:lnTo>
                  <a:pt x="228600" y="156972"/>
                </a:lnTo>
                <a:lnTo>
                  <a:pt x="241300" y="150876"/>
                </a:lnTo>
                <a:close/>
              </a:path>
              <a:path w="2857500" h="289560">
                <a:moveTo>
                  <a:pt x="203200" y="175260"/>
                </a:moveTo>
                <a:lnTo>
                  <a:pt x="190500" y="170688"/>
                </a:lnTo>
                <a:lnTo>
                  <a:pt x="190500" y="174752"/>
                </a:lnTo>
                <a:lnTo>
                  <a:pt x="203200" y="175260"/>
                </a:lnTo>
                <a:close/>
              </a:path>
              <a:path w="2857500" h="289560">
                <a:moveTo>
                  <a:pt x="254000" y="174879"/>
                </a:moveTo>
                <a:lnTo>
                  <a:pt x="254000" y="150876"/>
                </a:lnTo>
                <a:lnTo>
                  <a:pt x="241300" y="150876"/>
                </a:lnTo>
                <a:lnTo>
                  <a:pt x="228600" y="156972"/>
                </a:lnTo>
                <a:lnTo>
                  <a:pt x="228600" y="170688"/>
                </a:lnTo>
                <a:lnTo>
                  <a:pt x="241300" y="175260"/>
                </a:lnTo>
                <a:lnTo>
                  <a:pt x="254000" y="174879"/>
                </a:lnTo>
                <a:close/>
              </a:path>
              <a:path w="2857500" h="289560">
                <a:moveTo>
                  <a:pt x="241300" y="175260"/>
                </a:moveTo>
                <a:lnTo>
                  <a:pt x="228600" y="170688"/>
                </a:lnTo>
                <a:lnTo>
                  <a:pt x="228600" y="175260"/>
                </a:lnTo>
                <a:lnTo>
                  <a:pt x="241300" y="175260"/>
                </a:lnTo>
                <a:close/>
              </a:path>
              <a:path w="2857500" h="289560">
                <a:moveTo>
                  <a:pt x="304800" y="169164"/>
                </a:moveTo>
                <a:lnTo>
                  <a:pt x="304800" y="155448"/>
                </a:lnTo>
                <a:lnTo>
                  <a:pt x="292100" y="149352"/>
                </a:lnTo>
                <a:lnTo>
                  <a:pt x="241300" y="150876"/>
                </a:lnTo>
                <a:lnTo>
                  <a:pt x="254000" y="150876"/>
                </a:lnTo>
                <a:lnTo>
                  <a:pt x="254000" y="174879"/>
                </a:lnTo>
                <a:lnTo>
                  <a:pt x="279400" y="174117"/>
                </a:lnTo>
                <a:lnTo>
                  <a:pt x="279400" y="173736"/>
                </a:lnTo>
                <a:lnTo>
                  <a:pt x="292100" y="173736"/>
                </a:lnTo>
                <a:lnTo>
                  <a:pt x="304800" y="169164"/>
                </a:lnTo>
                <a:close/>
              </a:path>
              <a:path w="2857500" h="289560">
                <a:moveTo>
                  <a:pt x="254000" y="175260"/>
                </a:moveTo>
                <a:lnTo>
                  <a:pt x="254000" y="174879"/>
                </a:lnTo>
                <a:lnTo>
                  <a:pt x="241300" y="175260"/>
                </a:lnTo>
                <a:lnTo>
                  <a:pt x="254000" y="175260"/>
                </a:lnTo>
                <a:close/>
              </a:path>
              <a:path w="2857500" h="289560">
                <a:moveTo>
                  <a:pt x="292100" y="149352"/>
                </a:moveTo>
                <a:lnTo>
                  <a:pt x="279400" y="149352"/>
                </a:lnTo>
                <a:lnTo>
                  <a:pt x="279400" y="149733"/>
                </a:lnTo>
                <a:lnTo>
                  <a:pt x="292100" y="149352"/>
                </a:lnTo>
                <a:close/>
              </a:path>
              <a:path w="2857500" h="289560">
                <a:moveTo>
                  <a:pt x="292100" y="173736"/>
                </a:moveTo>
                <a:lnTo>
                  <a:pt x="279400" y="173736"/>
                </a:lnTo>
                <a:lnTo>
                  <a:pt x="279400" y="174117"/>
                </a:lnTo>
                <a:lnTo>
                  <a:pt x="292100" y="173736"/>
                </a:lnTo>
                <a:close/>
              </a:path>
              <a:path w="2857500" h="289560">
                <a:moveTo>
                  <a:pt x="330200" y="146304"/>
                </a:moveTo>
                <a:lnTo>
                  <a:pt x="292100" y="149352"/>
                </a:lnTo>
                <a:lnTo>
                  <a:pt x="304800" y="155448"/>
                </a:lnTo>
                <a:lnTo>
                  <a:pt x="304800" y="172720"/>
                </a:lnTo>
                <a:lnTo>
                  <a:pt x="317500" y="171704"/>
                </a:lnTo>
                <a:lnTo>
                  <a:pt x="317500" y="152400"/>
                </a:lnTo>
                <a:lnTo>
                  <a:pt x="330200" y="146304"/>
                </a:lnTo>
                <a:close/>
              </a:path>
              <a:path w="2857500" h="289560">
                <a:moveTo>
                  <a:pt x="304800" y="172720"/>
                </a:moveTo>
                <a:lnTo>
                  <a:pt x="304800" y="169164"/>
                </a:lnTo>
                <a:lnTo>
                  <a:pt x="292100" y="173736"/>
                </a:lnTo>
                <a:lnTo>
                  <a:pt x="304800" y="172720"/>
                </a:lnTo>
                <a:close/>
              </a:path>
              <a:path w="2857500" h="289560">
                <a:moveTo>
                  <a:pt x="342900" y="169545"/>
                </a:moveTo>
                <a:lnTo>
                  <a:pt x="342900" y="146304"/>
                </a:lnTo>
                <a:lnTo>
                  <a:pt x="330200" y="146304"/>
                </a:lnTo>
                <a:lnTo>
                  <a:pt x="317500" y="152400"/>
                </a:lnTo>
                <a:lnTo>
                  <a:pt x="317500" y="166116"/>
                </a:lnTo>
                <a:lnTo>
                  <a:pt x="330200" y="170688"/>
                </a:lnTo>
                <a:lnTo>
                  <a:pt x="342900" y="169545"/>
                </a:lnTo>
                <a:close/>
              </a:path>
              <a:path w="2857500" h="289560">
                <a:moveTo>
                  <a:pt x="330200" y="170688"/>
                </a:moveTo>
                <a:lnTo>
                  <a:pt x="317500" y="166116"/>
                </a:lnTo>
                <a:lnTo>
                  <a:pt x="317500" y="171704"/>
                </a:lnTo>
                <a:lnTo>
                  <a:pt x="330200" y="170688"/>
                </a:lnTo>
                <a:close/>
              </a:path>
              <a:path w="2857500" h="289560">
                <a:moveTo>
                  <a:pt x="393700" y="160020"/>
                </a:moveTo>
                <a:lnTo>
                  <a:pt x="393700" y="146304"/>
                </a:lnTo>
                <a:lnTo>
                  <a:pt x="381000" y="141732"/>
                </a:lnTo>
                <a:lnTo>
                  <a:pt x="330200" y="146304"/>
                </a:lnTo>
                <a:lnTo>
                  <a:pt x="342900" y="146304"/>
                </a:lnTo>
                <a:lnTo>
                  <a:pt x="342900" y="169545"/>
                </a:lnTo>
                <a:lnTo>
                  <a:pt x="368300" y="167259"/>
                </a:lnTo>
                <a:lnTo>
                  <a:pt x="368300" y="166116"/>
                </a:lnTo>
                <a:lnTo>
                  <a:pt x="381000" y="166116"/>
                </a:lnTo>
                <a:lnTo>
                  <a:pt x="393700" y="160020"/>
                </a:lnTo>
                <a:close/>
              </a:path>
              <a:path w="2857500" h="289560">
                <a:moveTo>
                  <a:pt x="342900" y="170688"/>
                </a:moveTo>
                <a:lnTo>
                  <a:pt x="342900" y="169545"/>
                </a:lnTo>
                <a:lnTo>
                  <a:pt x="330200" y="170688"/>
                </a:lnTo>
                <a:lnTo>
                  <a:pt x="342900" y="170688"/>
                </a:lnTo>
                <a:close/>
              </a:path>
              <a:path w="2857500" h="289560">
                <a:moveTo>
                  <a:pt x="381000" y="141732"/>
                </a:moveTo>
                <a:lnTo>
                  <a:pt x="368300" y="141732"/>
                </a:lnTo>
                <a:lnTo>
                  <a:pt x="368300" y="142875"/>
                </a:lnTo>
                <a:lnTo>
                  <a:pt x="381000" y="141732"/>
                </a:lnTo>
                <a:close/>
              </a:path>
              <a:path w="2857500" h="289560">
                <a:moveTo>
                  <a:pt x="381000" y="166116"/>
                </a:moveTo>
                <a:lnTo>
                  <a:pt x="368300" y="166116"/>
                </a:lnTo>
                <a:lnTo>
                  <a:pt x="368300" y="167259"/>
                </a:lnTo>
                <a:lnTo>
                  <a:pt x="381000" y="166116"/>
                </a:lnTo>
                <a:close/>
              </a:path>
              <a:path w="2857500" h="289560">
                <a:moveTo>
                  <a:pt x="444500" y="156972"/>
                </a:moveTo>
                <a:lnTo>
                  <a:pt x="444500" y="143256"/>
                </a:lnTo>
                <a:lnTo>
                  <a:pt x="431800" y="137160"/>
                </a:lnTo>
                <a:lnTo>
                  <a:pt x="381000" y="141732"/>
                </a:lnTo>
                <a:lnTo>
                  <a:pt x="393700" y="146304"/>
                </a:lnTo>
                <a:lnTo>
                  <a:pt x="393700" y="165354"/>
                </a:lnTo>
                <a:lnTo>
                  <a:pt x="419100" y="163830"/>
                </a:lnTo>
                <a:lnTo>
                  <a:pt x="419100" y="163068"/>
                </a:lnTo>
                <a:lnTo>
                  <a:pt x="431800" y="163068"/>
                </a:lnTo>
                <a:lnTo>
                  <a:pt x="444500" y="156972"/>
                </a:lnTo>
                <a:close/>
              </a:path>
              <a:path w="2857500" h="289560">
                <a:moveTo>
                  <a:pt x="393700" y="165354"/>
                </a:moveTo>
                <a:lnTo>
                  <a:pt x="393700" y="160020"/>
                </a:lnTo>
                <a:lnTo>
                  <a:pt x="381000" y="166116"/>
                </a:lnTo>
                <a:lnTo>
                  <a:pt x="393700" y="165354"/>
                </a:lnTo>
                <a:close/>
              </a:path>
              <a:path w="2857500" h="289560">
                <a:moveTo>
                  <a:pt x="431800" y="137160"/>
                </a:moveTo>
                <a:lnTo>
                  <a:pt x="419100" y="137160"/>
                </a:lnTo>
                <a:lnTo>
                  <a:pt x="419100" y="138303"/>
                </a:lnTo>
                <a:lnTo>
                  <a:pt x="431800" y="137160"/>
                </a:lnTo>
                <a:close/>
              </a:path>
              <a:path w="2857500" h="289560">
                <a:moveTo>
                  <a:pt x="431800" y="163068"/>
                </a:moveTo>
                <a:lnTo>
                  <a:pt x="419100" y="163068"/>
                </a:lnTo>
                <a:lnTo>
                  <a:pt x="419100" y="163830"/>
                </a:lnTo>
                <a:lnTo>
                  <a:pt x="431800" y="163068"/>
                </a:lnTo>
                <a:close/>
              </a:path>
              <a:path w="2857500" h="289560">
                <a:moveTo>
                  <a:pt x="495300" y="152400"/>
                </a:moveTo>
                <a:lnTo>
                  <a:pt x="495300" y="138684"/>
                </a:lnTo>
                <a:lnTo>
                  <a:pt x="482600" y="134112"/>
                </a:lnTo>
                <a:lnTo>
                  <a:pt x="431800" y="137160"/>
                </a:lnTo>
                <a:lnTo>
                  <a:pt x="444500" y="143256"/>
                </a:lnTo>
                <a:lnTo>
                  <a:pt x="444500" y="161925"/>
                </a:lnTo>
                <a:lnTo>
                  <a:pt x="469900" y="159639"/>
                </a:lnTo>
                <a:lnTo>
                  <a:pt x="469900" y="158496"/>
                </a:lnTo>
                <a:lnTo>
                  <a:pt x="482600" y="158496"/>
                </a:lnTo>
                <a:lnTo>
                  <a:pt x="495300" y="152400"/>
                </a:lnTo>
                <a:close/>
              </a:path>
              <a:path w="2857500" h="289560">
                <a:moveTo>
                  <a:pt x="444500" y="161925"/>
                </a:moveTo>
                <a:lnTo>
                  <a:pt x="444500" y="156972"/>
                </a:lnTo>
                <a:lnTo>
                  <a:pt x="431800" y="163068"/>
                </a:lnTo>
                <a:lnTo>
                  <a:pt x="444500" y="161925"/>
                </a:lnTo>
                <a:close/>
              </a:path>
              <a:path w="2857500" h="289560">
                <a:moveTo>
                  <a:pt x="482600" y="134112"/>
                </a:moveTo>
                <a:lnTo>
                  <a:pt x="469900" y="134112"/>
                </a:lnTo>
                <a:lnTo>
                  <a:pt x="469900" y="134874"/>
                </a:lnTo>
                <a:lnTo>
                  <a:pt x="482600" y="134112"/>
                </a:lnTo>
                <a:close/>
              </a:path>
              <a:path w="2857500" h="289560">
                <a:moveTo>
                  <a:pt x="482600" y="158496"/>
                </a:moveTo>
                <a:lnTo>
                  <a:pt x="469900" y="158496"/>
                </a:lnTo>
                <a:lnTo>
                  <a:pt x="469900" y="159639"/>
                </a:lnTo>
                <a:lnTo>
                  <a:pt x="482600" y="158496"/>
                </a:lnTo>
                <a:close/>
              </a:path>
              <a:path w="2857500" h="289560">
                <a:moveTo>
                  <a:pt x="533400" y="131064"/>
                </a:moveTo>
                <a:lnTo>
                  <a:pt x="482600" y="134112"/>
                </a:lnTo>
                <a:lnTo>
                  <a:pt x="495300" y="138684"/>
                </a:lnTo>
                <a:lnTo>
                  <a:pt x="495300" y="157734"/>
                </a:lnTo>
                <a:lnTo>
                  <a:pt x="520700" y="156210"/>
                </a:lnTo>
                <a:lnTo>
                  <a:pt x="520700" y="135636"/>
                </a:lnTo>
                <a:lnTo>
                  <a:pt x="533400" y="131064"/>
                </a:lnTo>
                <a:close/>
              </a:path>
              <a:path w="2857500" h="289560">
                <a:moveTo>
                  <a:pt x="495300" y="157734"/>
                </a:moveTo>
                <a:lnTo>
                  <a:pt x="495300" y="152400"/>
                </a:lnTo>
                <a:lnTo>
                  <a:pt x="482600" y="158496"/>
                </a:lnTo>
                <a:lnTo>
                  <a:pt x="495300" y="157734"/>
                </a:lnTo>
                <a:close/>
              </a:path>
              <a:path w="2857500" h="289560">
                <a:moveTo>
                  <a:pt x="546100" y="154838"/>
                </a:moveTo>
                <a:lnTo>
                  <a:pt x="546100" y="131064"/>
                </a:lnTo>
                <a:lnTo>
                  <a:pt x="533400" y="131064"/>
                </a:lnTo>
                <a:lnTo>
                  <a:pt x="520700" y="135636"/>
                </a:lnTo>
                <a:lnTo>
                  <a:pt x="520700" y="149352"/>
                </a:lnTo>
                <a:lnTo>
                  <a:pt x="533400" y="155448"/>
                </a:lnTo>
                <a:lnTo>
                  <a:pt x="546100" y="154838"/>
                </a:lnTo>
                <a:close/>
              </a:path>
              <a:path w="2857500" h="289560">
                <a:moveTo>
                  <a:pt x="533400" y="155448"/>
                </a:moveTo>
                <a:lnTo>
                  <a:pt x="520700" y="149352"/>
                </a:lnTo>
                <a:lnTo>
                  <a:pt x="520700" y="156210"/>
                </a:lnTo>
                <a:lnTo>
                  <a:pt x="533400" y="155448"/>
                </a:lnTo>
                <a:close/>
              </a:path>
              <a:path w="2857500" h="289560">
                <a:moveTo>
                  <a:pt x="609600" y="146304"/>
                </a:moveTo>
                <a:lnTo>
                  <a:pt x="609600" y="134112"/>
                </a:lnTo>
                <a:lnTo>
                  <a:pt x="596900" y="128016"/>
                </a:lnTo>
                <a:lnTo>
                  <a:pt x="533400" y="131064"/>
                </a:lnTo>
                <a:lnTo>
                  <a:pt x="546100" y="131064"/>
                </a:lnTo>
                <a:lnTo>
                  <a:pt x="546100" y="154838"/>
                </a:lnTo>
                <a:lnTo>
                  <a:pt x="584200" y="153009"/>
                </a:lnTo>
                <a:lnTo>
                  <a:pt x="584200" y="152400"/>
                </a:lnTo>
                <a:lnTo>
                  <a:pt x="596900" y="152400"/>
                </a:lnTo>
                <a:lnTo>
                  <a:pt x="609600" y="146304"/>
                </a:lnTo>
                <a:close/>
              </a:path>
              <a:path w="2857500" h="289560">
                <a:moveTo>
                  <a:pt x="546100" y="155448"/>
                </a:moveTo>
                <a:lnTo>
                  <a:pt x="546100" y="154838"/>
                </a:lnTo>
                <a:lnTo>
                  <a:pt x="533400" y="155448"/>
                </a:lnTo>
                <a:lnTo>
                  <a:pt x="546100" y="155448"/>
                </a:lnTo>
                <a:close/>
              </a:path>
              <a:path w="2857500" h="289560">
                <a:moveTo>
                  <a:pt x="596900" y="128016"/>
                </a:moveTo>
                <a:lnTo>
                  <a:pt x="584200" y="128016"/>
                </a:lnTo>
                <a:lnTo>
                  <a:pt x="584200" y="128625"/>
                </a:lnTo>
                <a:lnTo>
                  <a:pt x="596900" y="128016"/>
                </a:lnTo>
                <a:close/>
              </a:path>
              <a:path w="2857500" h="289560">
                <a:moveTo>
                  <a:pt x="596900" y="152400"/>
                </a:moveTo>
                <a:lnTo>
                  <a:pt x="584200" y="152400"/>
                </a:lnTo>
                <a:lnTo>
                  <a:pt x="584200" y="153009"/>
                </a:lnTo>
                <a:lnTo>
                  <a:pt x="596900" y="152400"/>
                </a:lnTo>
                <a:close/>
              </a:path>
              <a:path w="2857500" h="289560">
                <a:moveTo>
                  <a:pt x="673100" y="144780"/>
                </a:moveTo>
                <a:lnTo>
                  <a:pt x="673100" y="131064"/>
                </a:lnTo>
                <a:lnTo>
                  <a:pt x="660400" y="126492"/>
                </a:lnTo>
                <a:lnTo>
                  <a:pt x="596900" y="128016"/>
                </a:lnTo>
                <a:lnTo>
                  <a:pt x="609600" y="134112"/>
                </a:lnTo>
                <a:lnTo>
                  <a:pt x="609600" y="151790"/>
                </a:lnTo>
                <a:lnTo>
                  <a:pt x="647700" y="149961"/>
                </a:lnTo>
                <a:lnTo>
                  <a:pt x="647700" y="149352"/>
                </a:lnTo>
                <a:lnTo>
                  <a:pt x="660400" y="149352"/>
                </a:lnTo>
                <a:lnTo>
                  <a:pt x="673100" y="144780"/>
                </a:lnTo>
                <a:close/>
              </a:path>
              <a:path w="2857500" h="289560">
                <a:moveTo>
                  <a:pt x="609600" y="151790"/>
                </a:moveTo>
                <a:lnTo>
                  <a:pt x="609600" y="146304"/>
                </a:lnTo>
                <a:lnTo>
                  <a:pt x="596900" y="152400"/>
                </a:lnTo>
                <a:lnTo>
                  <a:pt x="609600" y="151790"/>
                </a:lnTo>
                <a:close/>
              </a:path>
              <a:path w="2857500" h="289560">
                <a:moveTo>
                  <a:pt x="660400" y="126492"/>
                </a:moveTo>
                <a:lnTo>
                  <a:pt x="647700" y="126492"/>
                </a:lnTo>
                <a:lnTo>
                  <a:pt x="647700" y="126797"/>
                </a:lnTo>
                <a:lnTo>
                  <a:pt x="660400" y="126492"/>
                </a:lnTo>
                <a:close/>
              </a:path>
              <a:path w="2857500" h="289560">
                <a:moveTo>
                  <a:pt x="660400" y="149352"/>
                </a:moveTo>
                <a:lnTo>
                  <a:pt x="647700" y="149352"/>
                </a:lnTo>
                <a:lnTo>
                  <a:pt x="647700" y="149961"/>
                </a:lnTo>
                <a:lnTo>
                  <a:pt x="660400" y="149352"/>
                </a:lnTo>
                <a:close/>
              </a:path>
              <a:path w="2857500" h="289560">
                <a:moveTo>
                  <a:pt x="736600" y="143256"/>
                </a:moveTo>
                <a:lnTo>
                  <a:pt x="736600" y="131064"/>
                </a:lnTo>
                <a:lnTo>
                  <a:pt x="723900" y="124968"/>
                </a:lnTo>
                <a:lnTo>
                  <a:pt x="660400" y="126492"/>
                </a:lnTo>
                <a:lnTo>
                  <a:pt x="673100" y="131064"/>
                </a:lnTo>
                <a:lnTo>
                  <a:pt x="673100" y="149352"/>
                </a:lnTo>
                <a:lnTo>
                  <a:pt x="723900" y="149352"/>
                </a:lnTo>
                <a:lnTo>
                  <a:pt x="736600" y="143256"/>
                </a:lnTo>
                <a:close/>
              </a:path>
              <a:path w="2857500" h="289560">
                <a:moveTo>
                  <a:pt x="673100" y="149352"/>
                </a:moveTo>
                <a:lnTo>
                  <a:pt x="673100" y="144780"/>
                </a:lnTo>
                <a:lnTo>
                  <a:pt x="660400" y="149352"/>
                </a:lnTo>
                <a:lnTo>
                  <a:pt x="673100" y="149352"/>
                </a:lnTo>
                <a:close/>
              </a:path>
              <a:path w="2857500" h="289560">
                <a:moveTo>
                  <a:pt x="723900" y="124968"/>
                </a:moveTo>
                <a:lnTo>
                  <a:pt x="711200" y="124968"/>
                </a:lnTo>
                <a:lnTo>
                  <a:pt x="711200" y="125273"/>
                </a:lnTo>
                <a:lnTo>
                  <a:pt x="723900" y="124968"/>
                </a:lnTo>
                <a:close/>
              </a:path>
              <a:path w="2857500" h="289560">
                <a:moveTo>
                  <a:pt x="787400" y="126492"/>
                </a:moveTo>
                <a:lnTo>
                  <a:pt x="723900" y="124968"/>
                </a:lnTo>
                <a:lnTo>
                  <a:pt x="736600" y="131064"/>
                </a:lnTo>
                <a:lnTo>
                  <a:pt x="736600" y="149352"/>
                </a:lnTo>
                <a:lnTo>
                  <a:pt x="774700" y="149352"/>
                </a:lnTo>
                <a:lnTo>
                  <a:pt x="774700" y="126492"/>
                </a:lnTo>
                <a:lnTo>
                  <a:pt x="787400" y="126492"/>
                </a:lnTo>
                <a:close/>
              </a:path>
              <a:path w="2857500" h="289560">
                <a:moveTo>
                  <a:pt x="736600" y="149352"/>
                </a:moveTo>
                <a:lnTo>
                  <a:pt x="736600" y="143256"/>
                </a:lnTo>
                <a:lnTo>
                  <a:pt x="723900" y="149352"/>
                </a:lnTo>
                <a:lnTo>
                  <a:pt x="736600" y="149352"/>
                </a:lnTo>
                <a:close/>
              </a:path>
              <a:path w="2857500" h="289560">
                <a:moveTo>
                  <a:pt x="800100" y="144780"/>
                </a:moveTo>
                <a:lnTo>
                  <a:pt x="800100" y="131064"/>
                </a:lnTo>
                <a:lnTo>
                  <a:pt x="787400" y="126492"/>
                </a:lnTo>
                <a:lnTo>
                  <a:pt x="774700" y="126492"/>
                </a:lnTo>
                <a:lnTo>
                  <a:pt x="774700" y="149352"/>
                </a:lnTo>
                <a:lnTo>
                  <a:pt x="787400" y="149352"/>
                </a:lnTo>
                <a:lnTo>
                  <a:pt x="800100" y="144780"/>
                </a:lnTo>
                <a:close/>
              </a:path>
              <a:path w="2857500" h="289560">
                <a:moveTo>
                  <a:pt x="850900" y="129540"/>
                </a:moveTo>
                <a:lnTo>
                  <a:pt x="787400" y="126492"/>
                </a:lnTo>
                <a:lnTo>
                  <a:pt x="800100" y="131064"/>
                </a:lnTo>
                <a:lnTo>
                  <a:pt x="800100" y="150266"/>
                </a:lnTo>
                <a:lnTo>
                  <a:pt x="838200" y="153009"/>
                </a:lnTo>
                <a:lnTo>
                  <a:pt x="838200" y="134112"/>
                </a:lnTo>
                <a:lnTo>
                  <a:pt x="850900" y="129540"/>
                </a:lnTo>
                <a:close/>
              </a:path>
              <a:path w="2857500" h="289560">
                <a:moveTo>
                  <a:pt x="800100" y="150266"/>
                </a:moveTo>
                <a:lnTo>
                  <a:pt x="800100" y="144780"/>
                </a:lnTo>
                <a:lnTo>
                  <a:pt x="787400" y="149352"/>
                </a:lnTo>
                <a:lnTo>
                  <a:pt x="800100" y="150266"/>
                </a:lnTo>
                <a:close/>
              </a:path>
              <a:path w="2857500" h="289560">
                <a:moveTo>
                  <a:pt x="927100" y="132588"/>
                </a:moveTo>
                <a:lnTo>
                  <a:pt x="850900" y="129540"/>
                </a:lnTo>
                <a:lnTo>
                  <a:pt x="838200" y="134112"/>
                </a:lnTo>
                <a:lnTo>
                  <a:pt x="838200" y="147828"/>
                </a:lnTo>
                <a:lnTo>
                  <a:pt x="850900" y="153924"/>
                </a:lnTo>
                <a:lnTo>
                  <a:pt x="863600" y="153924"/>
                </a:lnTo>
                <a:lnTo>
                  <a:pt x="863600" y="154432"/>
                </a:lnTo>
                <a:lnTo>
                  <a:pt x="914400" y="156464"/>
                </a:lnTo>
                <a:lnTo>
                  <a:pt x="914400" y="132588"/>
                </a:lnTo>
                <a:lnTo>
                  <a:pt x="927100" y="132588"/>
                </a:lnTo>
                <a:close/>
              </a:path>
              <a:path w="2857500" h="289560">
                <a:moveTo>
                  <a:pt x="850900" y="153924"/>
                </a:moveTo>
                <a:lnTo>
                  <a:pt x="838200" y="147828"/>
                </a:lnTo>
                <a:lnTo>
                  <a:pt x="838200" y="153009"/>
                </a:lnTo>
                <a:lnTo>
                  <a:pt x="850900" y="153924"/>
                </a:lnTo>
                <a:close/>
              </a:path>
              <a:path w="2857500" h="289560">
                <a:moveTo>
                  <a:pt x="863600" y="130048"/>
                </a:moveTo>
                <a:lnTo>
                  <a:pt x="863600" y="129540"/>
                </a:lnTo>
                <a:lnTo>
                  <a:pt x="850900" y="129540"/>
                </a:lnTo>
                <a:lnTo>
                  <a:pt x="863600" y="130048"/>
                </a:lnTo>
                <a:close/>
              </a:path>
              <a:path w="2857500" h="289560">
                <a:moveTo>
                  <a:pt x="863600" y="154432"/>
                </a:moveTo>
                <a:lnTo>
                  <a:pt x="863600" y="153924"/>
                </a:lnTo>
                <a:lnTo>
                  <a:pt x="850900" y="153924"/>
                </a:lnTo>
                <a:lnTo>
                  <a:pt x="863600" y="154432"/>
                </a:lnTo>
                <a:close/>
              </a:path>
              <a:path w="2857500" h="289560">
                <a:moveTo>
                  <a:pt x="939800" y="150876"/>
                </a:moveTo>
                <a:lnTo>
                  <a:pt x="939800" y="137160"/>
                </a:lnTo>
                <a:lnTo>
                  <a:pt x="927100" y="132588"/>
                </a:lnTo>
                <a:lnTo>
                  <a:pt x="914400" y="132588"/>
                </a:lnTo>
                <a:lnTo>
                  <a:pt x="914400" y="156464"/>
                </a:lnTo>
                <a:lnTo>
                  <a:pt x="927100" y="156972"/>
                </a:lnTo>
                <a:lnTo>
                  <a:pt x="939800" y="150876"/>
                </a:lnTo>
                <a:close/>
              </a:path>
              <a:path w="2857500" h="289560">
                <a:moveTo>
                  <a:pt x="927100" y="156972"/>
                </a:moveTo>
                <a:lnTo>
                  <a:pt x="914400" y="156464"/>
                </a:lnTo>
                <a:lnTo>
                  <a:pt x="914400" y="156972"/>
                </a:lnTo>
                <a:lnTo>
                  <a:pt x="927100" y="156972"/>
                </a:lnTo>
                <a:close/>
              </a:path>
              <a:path w="2857500" h="289560">
                <a:moveTo>
                  <a:pt x="990600" y="135636"/>
                </a:moveTo>
                <a:lnTo>
                  <a:pt x="927100" y="132588"/>
                </a:lnTo>
                <a:lnTo>
                  <a:pt x="939800" y="137160"/>
                </a:lnTo>
                <a:lnTo>
                  <a:pt x="939800" y="157581"/>
                </a:lnTo>
                <a:lnTo>
                  <a:pt x="977900" y="159410"/>
                </a:lnTo>
                <a:lnTo>
                  <a:pt x="977900" y="141732"/>
                </a:lnTo>
                <a:lnTo>
                  <a:pt x="990600" y="135636"/>
                </a:lnTo>
                <a:close/>
              </a:path>
              <a:path w="2857500" h="289560">
                <a:moveTo>
                  <a:pt x="939800" y="157581"/>
                </a:moveTo>
                <a:lnTo>
                  <a:pt x="939800" y="150876"/>
                </a:lnTo>
                <a:lnTo>
                  <a:pt x="927100" y="156972"/>
                </a:lnTo>
                <a:lnTo>
                  <a:pt x="939800" y="157581"/>
                </a:lnTo>
                <a:close/>
              </a:path>
              <a:path w="2857500" h="289560">
                <a:moveTo>
                  <a:pt x="1066800" y="140208"/>
                </a:moveTo>
                <a:lnTo>
                  <a:pt x="990600" y="135636"/>
                </a:lnTo>
                <a:lnTo>
                  <a:pt x="977900" y="141732"/>
                </a:lnTo>
                <a:lnTo>
                  <a:pt x="977900" y="155448"/>
                </a:lnTo>
                <a:lnTo>
                  <a:pt x="990600" y="160020"/>
                </a:lnTo>
                <a:lnTo>
                  <a:pt x="1003300" y="160020"/>
                </a:lnTo>
                <a:lnTo>
                  <a:pt x="1003300" y="160782"/>
                </a:lnTo>
                <a:lnTo>
                  <a:pt x="1054100" y="163830"/>
                </a:lnTo>
                <a:lnTo>
                  <a:pt x="1054100" y="146304"/>
                </a:lnTo>
                <a:lnTo>
                  <a:pt x="1066800" y="140208"/>
                </a:lnTo>
                <a:close/>
              </a:path>
              <a:path w="2857500" h="289560">
                <a:moveTo>
                  <a:pt x="990600" y="160020"/>
                </a:moveTo>
                <a:lnTo>
                  <a:pt x="977900" y="155448"/>
                </a:lnTo>
                <a:lnTo>
                  <a:pt x="977900" y="159410"/>
                </a:lnTo>
                <a:lnTo>
                  <a:pt x="990600" y="160020"/>
                </a:lnTo>
                <a:close/>
              </a:path>
              <a:path w="2857500" h="289560">
                <a:moveTo>
                  <a:pt x="1003300" y="136398"/>
                </a:moveTo>
                <a:lnTo>
                  <a:pt x="1003300" y="135636"/>
                </a:lnTo>
                <a:lnTo>
                  <a:pt x="990600" y="135636"/>
                </a:lnTo>
                <a:lnTo>
                  <a:pt x="1003300" y="136398"/>
                </a:lnTo>
                <a:close/>
              </a:path>
              <a:path w="2857500" h="289560">
                <a:moveTo>
                  <a:pt x="1003300" y="160782"/>
                </a:moveTo>
                <a:lnTo>
                  <a:pt x="1003300" y="160020"/>
                </a:lnTo>
                <a:lnTo>
                  <a:pt x="990600" y="160020"/>
                </a:lnTo>
                <a:lnTo>
                  <a:pt x="1003300" y="160782"/>
                </a:lnTo>
                <a:close/>
              </a:path>
              <a:path w="2857500" h="289560">
                <a:moveTo>
                  <a:pt x="1143000" y="146304"/>
                </a:moveTo>
                <a:lnTo>
                  <a:pt x="1066800" y="140208"/>
                </a:lnTo>
                <a:lnTo>
                  <a:pt x="1054100" y="146304"/>
                </a:lnTo>
                <a:lnTo>
                  <a:pt x="1054100" y="160020"/>
                </a:lnTo>
                <a:lnTo>
                  <a:pt x="1066800" y="164592"/>
                </a:lnTo>
                <a:lnTo>
                  <a:pt x="1079500" y="164592"/>
                </a:lnTo>
                <a:lnTo>
                  <a:pt x="1079500" y="165608"/>
                </a:lnTo>
                <a:lnTo>
                  <a:pt x="1130300" y="169672"/>
                </a:lnTo>
                <a:lnTo>
                  <a:pt x="1130300" y="152400"/>
                </a:lnTo>
                <a:lnTo>
                  <a:pt x="1143000" y="146304"/>
                </a:lnTo>
                <a:close/>
              </a:path>
              <a:path w="2857500" h="289560">
                <a:moveTo>
                  <a:pt x="1066800" y="164592"/>
                </a:moveTo>
                <a:lnTo>
                  <a:pt x="1054100" y="160020"/>
                </a:lnTo>
                <a:lnTo>
                  <a:pt x="1054100" y="163830"/>
                </a:lnTo>
                <a:lnTo>
                  <a:pt x="1066800" y="164592"/>
                </a:lnTo>
                <a:close/>
              </a:path>
              <a:path w="2857500" h="289560">
                <a:moveTo>
                  <a:pt x="1079500" y="141224"/>
                </a:moveTo>
                <a:lnTo>
                  <a:pt x="1079500" y="140208"/>
                </a:lnTo>
                <a:lnTo>
                  <a:pt x="1066800" y="140208"/>
                </a:lnTo>
                <a:lnTo>
                  <a:pt x="1079500" y="141224"/>
                </a:lnTo>
                <a:close/>
              </a:path>
              <a:path w="2857500" h="289560">
                <a:moveTo>
                  <a:pt x="1079500" y="165608"/>
                </a:moveTo>
                <a:lnTo>
                  <a:pt x="1079500" y="164592"/>
                </a:lnTo>
                <a:lnTo>
                  <a:pt x="1066800" y="164592"/>
                </a:lnTo>
                <a:lnTo>
                  <a:pt x="1079500" y="165608"/>
                </a:lnTo>
                <a:close/>
              </a:path>
              <a:path w="2857500" h="289560">
                <a:moveTo>
                  <a:pt x="1219200" y="153924"/>
                </a:moveTo>
                <a:lnTo>
                  <a:pt x="1143000" y="146304"/>
                </a:lnTo>
                <a:lnTo>
                  <a:pt x="1130300" y="152400"/>
                </a:lnTo>
                <a:lnTo>
                  <a:pt x="1130300" y="166116"/>
                </a:lnTo>
                <a:lnTo>
                  <a:pt x="1143000" y="170688"/>
                </a:lnTo>
                <a:lnTo>
                  <a:pt x="1155700" y="170688"/>
                </a:lnTo>
                <a:lnTo>
                  <a:pt x="1155700" y="171704"/>
                </a:lnTo>
                <a:lnTo>
                  <a:pt x="1206500" y="175768"/>
                </a:lnTo>
                <a:lnTo>
                  <a:pt x="1206500" y="158496"/>
                </a:lnTo>
                <a:lnTo>
                  <a:pt x="1219200" y="153924"/>
                </a:lnTo>
                <a:close/>
              </a:path>
              <a:path w="2857500" h="289560">
                <a:moveTo>
                  <a:pt x="1143000" y="170688"/>
                </a:moveTo>
                <a:lnTo>
                  <a:pt x="1130300" y="166116"/>
                </a:lnTo>
                <a:lnTo>
                  <a:pt x="1130300" y="169672"/>
                </a:lnTo>
                <a:lnTo>
                  <a:pt x="1143000" y="170688"/>
                </a:lnTo>
                <a:close/>
              </a:path>
              <a:path w="2857500" h="289560">
                <a:moveTo>
                  <a:pt x="1155700" y="147574"/>
                </a:moveTo>
                <a:lnTo>
                  <a:pt x="1155700" y="146304"/>
                </a:lnTo>
                <a:lnTo>
                  <a:pt x="1143000" y="146304"/>
                </a:lnTo>
                <a:lnTo>
                  <a:pt x="1155700" y="147574"/>
                </a:lnTo>
                <a:close/>
              </a:path>
              <a:path w="2857500" h="289560">
                <a:moveTo>
                  <a:pt x="1155700" y="171704"/>
                </a:moveTo>
                <a:lnTo>
                  <a:pt x="1155700" y="170688"/>
                </a:lnTo>
                <a:lnTo>
                  <a:pt x="1143000" y="170688"/>
                </a:lnTo>
                <a:lnTo>
                  <a:pt x="1155700" y="171704"/>
                </a:lnTo>
                <a:close/>
              </a:path>
              <a:path w="2857500" h="289560">
                <a:moveTo>
                  <a:pt x="1308100" y="160020"/>
                </a:moveTo>
                <a:lnTo>
                  <a:pt x="1219200" y="153924"/>
                </a:lnTo>
                <a:lnTo>
                  <a:pt x="1206500" y="158496"/>
                </a:lnTo>
                <a:lnTo>
                  <a:pt x="1206500" y="172212"/>
                </a:lnTo>
                <a:lnTo>
                  <a:pt x="1219200" y="176784"/>
                </a:lnTo>
                <a:lnTo>
                  <a:pt x="1231900" y="176784"/>
                </a:lnTo>
                <a:lnTo>
                  <a:pt x="1231900" y="177655"/>
                </a:lnTo>
                <a:lnTo>
                  <a:pt x="1295400" y="182009"/>
                </a:lnTo>
                <a:lnTo>
                  <a:pt x="1295400" y="160020"/>
                </a:lnTo>
                <a:lnTo>
                  <a:pt x="1308100" y="160020"/>
                </a:lnTo>
                <a:close/>
              </a:path>
              <a:path w="2857500" h="289560">
                <a:moveTo>
                  <a:pt x="1219200" y="176784"/>
                </a:moveTo>
                <a:lnTo>
                  <a:pt x="1206500" y="172212"/>
                </a:lnTo>
                <a:lnTo>
                  <a:pt x="1206500" y="175768"/>
                </a:lnTo>
                <a:lnTo>
                  <a:pt x="1219200" y="176784"/>
                </a:lnTo>
                <a:close/>
              </a:path>
              <a:path w="2857500" h="289560">
                <a:moveTo>
                  <a:pt x="1231900" y="154795"/>
                </a:moveTo>
                <a:lnTo>
                  <a:pt x="1231900" y="153924"/>
                </a:lnTo>
                <a:lnTo>
                  <a:pt x="1219200" y="153924"/>
                </a:lnTo>
                <a:lnTo>
                  <a:pt x="1231900" y="154795"/>
                </a:lnTo>
                <a:close/>
              </a:path>
              <a:path w="2857500" h="289560">
                <a:moveTo>
                  <a:pt x="1231900" y="177655"/>
                </a:moveTo>
                <a:lnTo>
                  <a:pt x="1231900" y="176784"/>
                </a:lnTo>
                <a:lnTo>
                  <a:pt x="1219200" y="176784"/>
                </a:lnTo>
                <a:lnTo>
                  <a:pt x="1231900" y="177655"/>
                </a:lnTo>
                <a:close/>
              </a:path>
              <a:path w="2857500" h="289560">
                <a:moveTo>
                  <a:pt x="1320800" y="178308"/>
                </a:moveTo>
                <a:lnTo>
                  <a:pt x="1320800" y="164592"/>
                </a:lnTo>
                <a:lnTo>
                  <a:pt x="1308100" y="160020"/>
                </a:lnTo>
                <a:lnTo>
                  <a:pt x="1295400" y="160020"/>
                </a:lnTo>
                <a:lnTo>
                  <a:pt x="1295400" y="182009"/>
                </a:lnTo>
                <a:lnTo>
                  <a:pt x="1308100" y="182880"/>
                </a:lnTo>
                <a:lnTo>
                  <a:pt x="1320800" y="178308"/>
                </a:lnTo>
                <a:close/>
              </a:path>
              <a:path w="2857500" h="289560">
                <a:moveTo>
                  <a:pt x="1308100" y="182880"/>
                </a:moveTo>
                <a:lnTo>
                  <a:pt x="1295400" y="182009"/>
                </a:lnTo>
                <a:lnTo>
                  <a:pt x="1295400" y="182880"/>
                </a:lnTo>
                <a:lnTo>
                  <a:pt x="1308100" y="182880"/>
                </a:lnTo>
                <a:close/>
              </a:path>
              <a:path w="2857500" h="289560">
                <a:moveTo>
                  <a:pt x="1384300" y="166116"/>
                </a:moveTo>
                <a:lnTo>
                  <a:pt x="1308100" y="160020"/>
                </a:lnTo>
                <a:lnTo>
                  <a:pt x="1320800" y="164592"/>
                </a:lnTo>
                <a:lnTo>
                  <a:pt x="1320800" y="183896"/>
                </a:lnTo>
                <a:lnTo>
                  <a:pt x="1371600" y="187960"/>
                </a:lnTo>
                <a:lnTo>
                  <a:pt x="1371600" y="170688"/>
                </a:lnTo>
                <a:lnTo>
                  <a:pt x="1384300" y="166116"/>
                </a:lnTo>
                <a:close/>
              </a:path>
              <a:path w="2857500" h="289560">
                <a:moveTo>
                  <a:pt x="1320800" y="183896"/>
                </a:moveTo>
                <a:lnTo>
                  <a:pt x="1320800" y="178308"/>
                </a:lnTo>
                <a:lnTo>
                  <a:pt x="1308100" y="182880"/>
                </a:lnTo>
                <a:lnTo>
                  <a:pt x="1320800" y="183896"/>
                </a:lnTo>
                <a:close/>
              </a:path>
              <a:path w="2857500" h="289560">
                <a:moveTo>
                  <a:pt x="1473200" y="172212"/>
                </a:moveTo>
                <a:lnTo>
                  <a:pt x="1384300" y="166116"/>
                </a:lnTo>
                <a:lnTo>
                  <a:pt x="1371600" y="170688"/>
                </a:lnTo>
                <a:lnTo>
                  <a:pt x="1371600" y="184404"/>
                </a:lnTo>
                <a:lnTo>
                  <a:pt x="1384300" y="188976"/>
                </a:lnTo>
                <a:lnTo>
                  <a:pt x="1397000" y="188976"/>
                </a:lnTo>
                <a:lnTo>
                  <a:pt x="1397000" y="189847"/>
                </a:lnTo>
                <a:lnTo>
                  <a:pt x="1460500" y="194201"/>
                </a:lnTo>
                <a:lnTo>
                  <a:pt x="1460500" y="172212"/>
                </a:lnTo>
                <a:lnTo>
                  <a:pt x="1473200" y="172212"/>
                </a:lnTo>
                <a:close/>
              </a:path>
              <a:path w="2857500" h="289560">
                <a:moveTo>
                  <a:pt x="1384300" y="188976"/>
                </a:moveTo>
                <a:lnTo>
                  <a:pt x="1371600" y="184404"/>
                </a:lnTo>
                <a:lnTo>
                  <a:pt x="1371600" y="187960"/>
                </a:lnTo>
                <a:lnTo>
                  <a:pt x="1384300" y="188976"/>
                </a:lnTo>
                <a:close/>
              </a:path>
              <a:path w="2857500" h="289560">
                <a:moveTo>
                  <a:pt x="1397000" y="166987"/>
                </a:moveTo>
                <a:lnTo>
                  <a:pt x="1397000" y="166116"/>
                </a:lnTo>
                <a:lnTo>
                  <a:pt x="1384300" y="166116"/>
                </a:lnTo>
                <a:lnTo>
                  <a:pt x="1397000" y="166987"/>
                </a:lnTo>
                <a:close/>
              </a:path>
              <a:path w="2857500" h="289560">
                <a:moveTo>
                  <a:pt x="1397000" y="189847"/>
                </a:moveTo>
                <a:lnTo>
                  <a:pt x="1397000" y="188976"/>
                </a:lnTo>
                <a:lnTo>
                  <a:pt x="1384300" y="188976"/>
                </a:lnTo>
                <a:lnTo>
                  <a:pt x="1397000" y="189847"/>
                </a:lnTo>
                <a:close/>
              </a:path>
              <a:path w="2857500" h="289560">
                <a:moveTo>
                  <a:pt x="1485900" y="188976"/>
                </a:moveTo>
                <a:lnTo>
                  <a:pt x="1485900" y="176784"/>
                </a:lnTo>
                <a:lnTo>
                  <a:pt x="1473200" y="172212"/>
                </a:lnTo>
                <a:lnTo>
                  <a:pt x="1460500" y="172212"/>
                </a:lnTo>
                <a:lnTo>
                  <a:pt x="1460500" y="194201"/>
                </a:lnTo>
                <a:lnTo>
                  <a:pt x="1473200" y="195072"/>
                </a:lnTo>
                <a:lnTo>
                  <a:pt x="1485900" y="188976"/>
                </a:lnTo>
                <a:close/>
              </a:path>
              <a:path w="2857500" h="289560">
                <a:moveTo>
                  <a:pt x="1473200" y="195072"/>
                </a:moveTo>
                <a:lnTo>
                  <a:pt x="1460500" y="194201"/>
                </a:lnTo>
                <a:lnTo>
                  <a:pt x="1460500" y="195072"/>
                </a:lnTo>
                <a:lnTo>
                  <a:pt x="1473200" y="195072"/>
                </a:lnTo>
                <a:close/>
              </a:path>
              <a:path w="2857500" h="289560">
                <a:moveTo>
                  <a:pt x="1562100" y="178308"/>
                </a:moveTo>
                <a:lnTo>
                  <a:pt x="1473200" y="172212"/>
                </a:lnTo>
                <a:lnTo>
                  <a:pt x="1485900" y="176784"/>
                </a:lnTo>
                <a:lnTo>
                  <a:pt x="1485900" y="196088"/>
                </a:lnTo>
                <a:lnTo>
                  <a:pt x="1549400" y="201168"/>
                </a:lnTo>
                <a:lnTo>
                  <a:pt x="1549400" y="178308"/>
                </a:lnTo>
                <a:lnTo>
                  <a:pt x="1562100" y="178308"/>
                </a:lnTo>
                <a:close/>
              </a:path>
              <a:path w="2857500" h="289560">
                <a:moveTo>
                  <a:pt x="1485900" y="196088"/>
                </a:moveTo>
                <a:lnTo>
                  <a:pt x="1485900" y="188976"/>
                </a:lnTo>
                <a:lnTo>
                  <a:pt x="1473200" y="195072"/>
                </a:lnTo>
                <a:lnTo>
                  <a:pt x="1485900" y="196088"/>
                </a:lnTo>
                <a:close/>
              </a:path>
              <a:path w="2857500" h="289560">
                <a:moveTo>
                  <a:pt x="1562100" y="178308"/>
                </a:moveTo>
                <a:lnTo>
                  <a:pt x="1549400" y="178308"/>
                </a:lnTo>
                <a:lnTo>
                  <a:pt x="1549400" y="201168"/>
                </a:lnTo>
                <a:lnTo>
                  <a:pt x="1562100" y="178308"/>
                </a:lnTo>
                <a:close/>
              </a:path>
              <a:path w="2857500" h="289560">
                <a:moveTo>
                  <a:pt x="1574800" y="196596"/>
                </a:moveTo>
                <a:lnTo>
                  <a:pt x="1574800" y="182880"/>
                </a:lnTo>
                <a:lnTo>
                  <a:pt x="1562100" y="178308"/>
                </a:lnTo>
                <a:lnTo>
                  <a:pt x="1549400" y="201168"/>
                </a:lnTo>
                <a:lnTo>
                  <a:pt x="1562100" y="201168"/>
                </a:lnTo>
                <a:lnTo>
                  <a:pt x="1574800" y="196596"/>
                </a:lnTo>
                <a:close/>
              </a:path>
              <a:path w="2857500" h="289560">
                <a:moveTo>
                  <a:pt x="1574800" y="202910"/>
                </a:moveTo>
                <a:lnTo>
                  <a:pt x="1574800" y="196596"/>
                </a:lnTo>
                <a:lnTo>
                  <a:pt x="1562100" y="201168"/>
                </a:lnTo>
                <a:lnTo>
                  <a:pt x="1549400" y="201168"/>
                </a:lnTo>
                <a:lnTo>
                  <a:pt x="1574800" y="202910"/>
                </a:lnTo>
                <a:close/>
              </a:path>
              <a:path w="2857500" h="289560">
                <a:moveTo>
                  <a:pt x="1638300" y="184404"/>
                </a:moveTo>
                <a:lnTo>
                  <a:pt x="1562100" y="178308"/>
                </a:lnTo>
                <a:lnTo>
                  <a:pt x="1574800" y="182880"/>
                </a:lnTo>
                <a:lnTo>
                  <a:pt x="1574800" y="202910"/>
                </a:lnTo>
                <a:lnTo>
                  <a:pt x="1625600" y="206393"/>
                </a:lnTo>
                <a:lnTo>
                  <a:pt x="1625600" y="188976"/>
                </a:lnTo>
                <a:lnTo>
                  <a:pt x="1638300" y="184404"/>
                </a:lnTo>
                <a:close/>
              </a:path>
              <a:path w="2857500" h="289560">
                <a:moveTo>
                  <a:pt x="1727200" y="190500"/>
                </a:moveTo>
                <a:lnTo>
                  <a:pt x="1638300" y="184404"/>
                </a:lnTo>
                <a:lnTo>
                  <a:pt x="1625600" y="188976"/>
                </a:lnTo>
                <a:lnTo>
                  <a:pt x="1625600" y="202692"/>
                </a:lnTo>
                <a:lnTo>
                  <a:pt x="1638300" y="207264"/>
                </a:lnTo>
                <a:lnTo>
                  <a:pt x="1651000" y="207264"/>
                </a:lnTo>
                <a:lnTo>
                  <a:pt x="1651000" y="208352"/>
                </a:lnTo>
                <a:lnTo>
                  <a:pt x="1714500" y="213795"/>
                </a:lnTo>
                <a:lnTo>
                  <a:pt x="1714500" y="196596"/>
                </a:lnTo>
                <a:lnTo>
                  <a:pt x="1727200" y="190500"/>
                </a:lnTo>
                <a:close/>
              </a:path>
              <a:path w="2857500" h="289560">
                <a:moveTo>
                  <a:pt x="1638300" y="207264"/>
                </a:moveTo>
                <a:lnTo>
                  <a:pt x="1625600" y="202692"/>
                </a:lnTo>
                <a:lnTo>
                  <a:pt x="1625600" y="206393"/>
                </a:lnTo>
                <a:lnTo>
                  <a:pt x="1638300" y="207264"/>
                </a:lnTo>
                <a:close/>
              </a:path>
              <a:path w="2857500" h="289560">
                <a:moveTo>
                  <a:pt x="1651000" y="185275"/>
                </a:moveTo>
                <a:lnTo>
                  <a:pt x="1651000" y="184404"/>
                </a:lnTo>
                <a:lnTo>
                  <a:pt x="1638300" y="184404"/>
                </a:lnTo>
                <a:lnTo>
                  <a:pt x="1651000" y="185275"/>
                </a:lnTo>
                <a:close/>
              </a:path>
              <a:path w="2857500" h="289560">
                <a:moveTo>
                  <a:pt x="1651000" y="208352"/>
                </a:moveTo>
                <a:lnTo>
                  <a:pt x="1651000" y="207264"/>
                </a:lnTo>
                <a:lnTo>
                  <a:pt x="1638300" y="207264"/>
                </a:lnTo>
                <a:lnTo>
                  <a:pt x="1651000" y="208352"/>
                </a:lnTo>
                <a:close/>
              </a:path>
              <a:path w="2857500" h="289560">
                <a:moveTo>
                  <a:pt x="1816100" y="198120"/>
                </a:moveTo>
                <a:lnTo>
                  <a:pt x="1727200" y="190500"/>
                </a:lnTo>
                <a:lnTo>
                  <a:pt x="1714500" y="196596"/>
                </a:lnTo>
                <a:lnTo>
                  <a:pt x="1714500" y="208788"/>
                </a:lnTo>
                <a:lnTo>
                  <a:pt x="1727200" y="214884"/>
                </a:lnTo>
                <a:lnTo>
                  <a:pt x="1739900" y="214884"/>
                </a:lnTo>
                <a:lnTo>
                  <a:pt x="1739900" y="215755"/>
                </a:lnTo>
                <a:lnTo>
                  <a:pt x="1803400" y="220109"/>
                </a:lnTo>
                <a:lnTo>
                  <a:pt x="1803400" y="202692"/>
                </a:lnTo>
                <a:lnTo>
                  <a:pt x="1816100" y="198120"/>
                </a:lnTo>
                <a:close/>
              </a:path>
              <a:path w="2857500" h="289560">
                <a:moveTo>
                  <a:pt x="1727200" y="214884"/>
                </a:moveTo>
                <a:lnTo>
                  <a:pt x="1714500" y="208788"/>
                </a:lnTo>
                <a:lnTo>
                  <a:pt x="1714500" y="213795"/>
                </a:lnTo>
                <a:lnTo>
                  <a:pt x="1727200" y="214884"/>
                </a:lnTo>
                <a:close/>
              </a:path>
              <a:path w="2857500" h="289560">
                <a:moveTo>
                  <a:pt x="1739900" y="191588"/>
                </a:moveTo>
                <a:lnTo>
                  <a:pt x="1739900" y="190500"/>
                </a:lnTo>
                <a:lnTo>
                  <a:pt x="1727200" y="190500"/>
                </a:lnTo>
                <a:lnTo>
                  <a:pt x="1739900" y="191588"/>
                </a:lnTo>
                <a:close/>
              </a:path>
              <a:path w="2857500" h="289560">
                <a:moveTo>
                  <a:pt x="1739900" y="215755"/>
                </a:moveTo>
                <a:lnTo>
                  <a:pt x="1739900" y="214884"/>
                </a:lnTo>
                <a:lnTo>
                  <a:pt x="1727200" y="214884"/>
                </a:lnTo>
                <a:lnTo>
                  <a:pt x="1739900" y="215755"/>
                </a:lnTo>
                <a:close/>
              </a:path>
              <a:path w="2857500" h="289560">
                <a:moveTo>
                  <a:pt x="1905000" y="204216"/>
                </a:moveTo>
                <a:lnTo>
                  <a:pt x="1816100" y="198120"/>
                </a:lnTo>
                <a:lnTo>
                  <a:pt x="1803400" y="202692"/>
                </a:lnTo>
                <a:lnTo>
                  <a:pt x="1803400" y="216408"/>
                </a:lnTo>
                <a:lnTo>
                  <a:pt x="1816100" y="220980"/>
                </a:lnTo>
                <a:lnTo>
                  <a:pt x="1828800" y="220980"/>
                </a:lnTo>
                <a:lnTo>
                  <a:pt x="1828800" y="221851"/>
                </a:lnTo>
                <a:lnTo>
                  <a:pt x="1892300" y="226205"/>
                </a:lnTo>
                <a:lnTo>
                  <a:pt x="1892300" y="204216"/>
                </a:lnTo>
                <a:lnTo>
                  <a:pt x="1905000" y="204216"/>
                </a:lnTo>
                <a:close/>
              </a:path>
              <a:path w="2857500" h="289560">
                <a:moveTo>
                  <a:pt x="1816100" y="220980"/>
                </a:moveTo>
                <a:lnTo>
                  <a:pt x="1803400" y="216408"/>
                </a:lnTo>
                <a:lnTo>
                  <a:pt x="1803400" y="220109"/>
                </a:lnTo>
                <a:lnTo>
                  <a:pt x="1816100" y="220980"/>
                </a:lnTo>
                <a:close/>
              </a:path>
              <a:path w="2857500" h="289560">
                <a:moveTo>
                  <a:pt x="1828800" y="198991"/>
                </a:moveTo>
                <a:lnTo>
                  <a:pt x="1828800" y="198120"/>
                </a:lnTo>
                <a:lnTo>
                  <a:pt x="1816100" y="198120"/>
                </a:lnTo>
                <a:lnTo>
                  <a:pt x="1828800" y="198991"/>
                </a:lnTo>
                <a:close/>
              </a:path>
              <a:path w="2857500" h="289560">
                <a:moveTo>
                  <a:pt x="1828800" y="221851"/>
                </a:moveTo>
                <a:lnTo>
                  <a:pt x="1828800" y="220980"/>
                </a:lnTo>
                <a:lnTo>
                  <a:pt x="1816100" y="220980"/>
                </a:lnTo>
                <a:lnTo>
                  <a:pt x="1828800" y="221851"/>
                </a:lnTo>
                <a:close/>
              </a:path>
              <a:path w="2857500" h="289560">
                <a:moveTo>
                  <a:pt x="1917700" y="222504"/>
                </a:moveTo>
                <a:lnTo>
                  <a:pt x="1917700" y="208788"/>
                </a:lnTo>
                <a:lnTo>
                  <a:pt x="1905000" y="204216"/>
                </a:lnTo>
                <a:lnTo>
                  <a:pt x="1892300" y="204216"/>
                </a:lnTo>
                <a:lnTo>
                  <a:pt x="1892300" y="226205"/>
                </a:lnTo>
                <a:lnTo>
                  <a:pt x="1905000" y="227076"/>
                </a:lnTo>
                <a:lnTo>
                  <a:pt x="1917700" y="222504"/>
                </a:lnTo>
                <a:close/>
              </a:path>
              <a:path w="2857500" h="289560">
                <a:moveTo>
                  <a:pt x="1905000" y="227076"/>
                </a:moveTo>
                <a:lnTo>
                  <a:pt x="1892300" y="226205"/>
                </a:lnTo>
                <a:lnTo>
                  <a:pt x="1892300" y="227076"/>
                </a:lnTo>
                <a:lnTo>
                  <a:pt x="1905000" y="227076"/>
                </a:lnTo>
                <a:close/>
              </a:path>
              <a:path w="2857500" h="289560">
                <a:moveTo>
                  <a:pt x="1981200" y="211836"/>
                </a:moveTo>
                <a:lnTo>
                  <a:pt x="1905000" y="204216"/>
                </a:lnTo>
                <a:lnTo>
                  <a:pt x="1917700" y="208788"/>
                </a:lnTo>
                <a:lnTo>
                  <a:pt x="1917700" y="228346"/>
                </a:lnTo>
                <a:lnTo>
                  <a:pt x="1968500" y="233426"/>
                </a:lnTo>
                <a:lnTo>
                  <a:pt x="1968500" y="216408"/>
                </a:lnTo>
                <a:lnTo>
                  <a:pt x="1981200" y="211836"/>
                </a:lnTo>
                <a:close/>
              </a:path>
              <a:path w="2857500" h="289560">
                <a:moveTo>
                  <a:pt x="1917700" y="228346"/>
                </a:moveTo>
                <a:lnTo>
                  <a:pt x="1917700" y="222504"/>
                </a:lnTo>
                <a:lnTo>
                  <a:pt x="1905000" y="227076"/>
                </a:lnTo>
                <a:lnTo>
                  <a:pt x="1917700" y="228346"/>
                </a:lnTo>
                <a:close/>
              </a:path>
              <a:path w="2857500" h="289560">
                <a:moveTo>
                  <a:pt x="1993900" y="211836"/>
                </a:moveTo>
                <a:lnTo>
                  <a:pt x="1981200" y="211836"/>
                </a:lnTo>
                <a:lnTo>
                  <a:pt x="1968500" y="216408"/>
                </a:lnTo>
                <a:lnTo>
                  <a:pt x="1968500" y="228600"/>
                </a:lnTo>
                <a:lnTo>
                  <a:pt x="1981200" y="234696"/>
                </a:lnTo>
                <a:lnTo>
                  <a:pt x="1993900" y="211836"/>
                </a:lnTo>
                <a:close/>
              </a:path>
              <a:path w="2857500" h="289560">
                <a:moveTo>
                  <a:pt x="1981200" y="234696"/>
                </a:moveTo>
                <a:lnTo>
                  <a:pt x="1968500" y="228600"/>
                </a:lnTo>
                <a:lnTo>
                  <a:pt x="1968500" y="233426"/>
                </a:lnTo>
                <a:lnTo>
                  <a:pt x="1981200" y="234696"/>
                </a:lnTo>
                <a:close/>
              </a:path>
              <a:path w="2857500" h="289560">
                <a:moveTo>
                  <a:pt x="2070100" y="219456"/>
                </a:moveTo>
                <a:lnTo>
                  <a:pt x="1993900" y="211836"/>
                </a:lnTo>
                <a:lnTo>
                  <a:pt x="1981200" y="234696"/>
                </a:lnTo>
                <a:lnTo>
                  <a:pt x="1993900" y="234696"/>
                </a:lnTo>
                <a:lnTo>
                  <a:pt x="1993900" y="235784"/>
                </a:lnTo>
                <a:lnTo>
                  <a:pt x="2057400" y="241227"/>
                </a:lnTo>
                <a:lnTo>
                  <a:pt x="2057400" y="219456"/>
                </a:lnTo>
                <a:lnTo>
                  <a:pt x="2070100" y="219456"/>
                </a:lnTo>
                <a:close/>
              </a:path>
              <a:path w="2857500" h="289560">
                <a:moveTo>
                  <a:pt x="1993900" y="235784"/>
                </a:moveTo>
                <a:lnTo>
                  <a:pt x="1993900" y="234696"/>
                </a:lnTo>
                <a:lnTo>
                  <a:pt x="1981200" y="234696"/>
                </a:lnTo>
                <a:lnTo>
                  <a:pt x="1993900" y="235784"/>
                </a:lnTo>
                <a:close/>
              </a:path>
              <a:path w="2857500" h="289560">
                <a:moveTo>
                  <a:pt x="2082800" y="237744"/>
                </a:moveTo>
                <a:lnTo>
                  <a:pt x="2082800" y="224028"/>
                </a:lnTo>
                <a:lnTo>
                  <a:pt x="2070100" y="219456"/>
                </a:lnTo>
                <a:lnTo>
                  <a:pt x="2057400" y="219456"/>
                </a:lnTo>
                <a:lnTo>
                  <a:pt x="2057400" y="241227"/>
                </a:lnTo>
                <a:lnTo>
                  <a:pt x="2070100" y="242316"/>
                </a:lnTo>
                <a:lnTo>
                  <a:pt x="2082800" y="237744"/>
                </a:lnTo>
                <a:close/>
              </a:path>
              <a:path w="2857500" h="289560">
                <a:moveTo>
                  <a:pt x="2070100" y="242316"/>
                </a:moveTo>
                <a:lnTo>
                  <a:pt x="2057400" y="241227"/>
                </a:lnTo>
                <a:lnTo>
                  <a:pt x="2057400" y="242316"/>
                </a:lnTo>
                <a:lnTo>
                  <a:pt x="2070100" y="242316"/>
                </a:lnTo>
                <a:close/>
              </a:path>
              <a:path w="2857500" h="289560">
                <a:moveTo>
                  <a:pt x="2146300" y="227076"/>
                </a:moveTo>
                <a:lnTo>
                  <a:pt x="2070100" y="219456"/>
                </a:lnTo>
                <a:lnTo>
                  <a:pt x="2082800" y="224028"/>
                </a:lnTo>
                <a:lnTo>
                  <a:pt x="2082800" y="243840"/>
                </a:lnTo>
                <a:lnTo>
                  <a:pt x="2133600" y="249936"/>
                </a:lnTo>
                <a:lnTo>
                  <a:pt x="2133600" y="231648"/>
                </a:lnTo>
                <a:lnTo>
                  <a:pt x="2146300" y="227076"/>
                </a:lnTo>
                <a:close/>
              </a:path>
              <a:path w="2857500" h="289560">
                <a:moveTo>
                  <a:pt x="2082800" y="243840"/>
                </a:moveTo>
                <a:lnTo>
                  <a:pt x="2082800" y="237744"/>
                </a:lnTo>
                <a:lnTo>
                  <a:pt x="2070100" y="242316"/>
                </a:lnTo>
                <a:lnTo>
                  <a:pt x="2082800" y="243840"/>
                </a:lnTo>
                <a:close/>
              </a:path>
              <a:path w="2857500" h="289560">
                <a:moveTo>
                  <a:pt x="2219960" y="235915"/>
                </a:moveTo>
                <a:lnTo>
                  <a:pt x="2146300" y="227076"/>
                </a:lnTo>
                <a:lnTo>
                  <a:pt x="2133600" y="231648"/>
                </a:lnTo>
                <a:lnTo>
                  <a:pt x="2133600" y="245364"/>
                </a:lnTo>
                <a:lnTo>
                  <a:pt x="2146300" y="251460"/>
                </a:lnTo>
                <a:lnTo>
                  <a:pt x="2159000" y="251460"/>
                </a:lnTo>
                <a:lnTo>
                  <a:pt x="2159000" y="252730"/>
                </a:lnTo>
                <a:lnTo>
                  <a:pt x="2209800" y="257810"/>
                </a:lnTo>
                <a:lnTo>
                  <a:pt x="2209800" y="240792"/>
                </a:lnTo>
                <a:lnTo>
                  <a:pt x="2219960" y="235915"/>
                </a:lnTo>
                <a:close/>
              </a:path>
              <a:path w="2857500" h="289560">
                <a:moveTo>
                  <a:pt x="2146300" y="251460"/>
                </a:moveTo>
                <a:lnTo>
                  <a:pt x="2133600" y="245364"/>
                </a:lnTo>
                <a:lnTo>
                  <a:pt x="2133600" y="249936"/>
                </a:lnTo>
                <a:lnTo>
                  <a:pt x="2146300" y="251460"/>
                </a:lnTo>
                <a:close/>
              </a:path>
              <a:path w="2857500" h="289560">
                <a:moveTo>
                  <a:pt x="2159000" y="228600"/>
                </a:moveTo>
                <a:lnTo>
                  <a:pt x="2159000" y="227076"/>
                </a:lnTo>
                <a:lnTo>
                  <a:pt x="2146300" y="227076"/>
                </a:lnTo>
                <a:lnTo>
                  <a:pt x="2159000" y="228600"/>
                </a:lnTo>
                <a:close/>
              </a:path>
              <a:path w="2857500" h="289560">
                <a:moveTo>
                  <a:pt x="2159000" y="252730"/>
                </a:moveTo>
                <a:lnTo>
                  <a:pt x="2159000" y="251460"/>
                </a:lnTo>
                <a:lnTo>
                  <a:pt x="2146300" y="251460"/>
                </a:lnTo>
                <a:lnTo>
                  <a:pt x="2159000" y="252730"/>
                </a:lnTo>
                <a:close/>
              </a:path>
              <a:path w="2857500" h="289560">
                <a:moveTo>
                  <a:pt x="2298700" y="243840"/>
                </a:moveTo>
                <a:lnTo>
                  <a:pt x="2222500" y="236220"/>
                </a:lnTo>
                <a:lnTo>
                  <a:pt x="2219960" y="235915"/>
                </a:lnTo>
                <a:lnTo>
                  <a:pt x="2209800" y="240792"/>
                </a:lnTo>
                <a:lnTo>
                  <a:pt x="2209800" y="252984"/>
                </a:lnTo>
                <a:lnTo>
                  <a:pt x="2222500" y="259080"/>
                </a:lnTo>
                <a:lnTo>
                  <a:pt x="2235200" y="259080"/>
                </a:lnTo>
                <a:lnTo>
                  <a:pt x="2235200" y="260350"/>
                </a:lnTo>
                <a:lnTo>
                  <a:pt x="2286000" y="265430"/>
                </a:lnTo>
                <a:lnTo>
                  <a:pt x="2286000" y="248412"/>
                </a:lnTo>
                <a:lnTo>
                  <a:pt x="2298700" y="243840"/>
                </a:lnTo>
                <a:close/>
              </a:path>
              <a:path w="2857500" h="289560">
                <a:moveTo>
                  <a:pt x="2222500" y="259080"/>
                </a:moveTo>
                <a:lnTo>
                  <a:pt x="2209800" y="252984"/>
                </a:lnTo>
                <a:lnTo>
                  <a:pt x="2209800" y="257810"/>
                </a:lnTo>
                <a:lnTo>
                  <a:pt x="2222500" y="259080"/>
                </a:lnTo>
                <a:close/>
              </a:path>
              <a:path w="2857500" h="289560">
                <a:moveTo>
                  <a:pt x="2235200" y="237490"/>
                </a:moveTo>
                <a:lnTo>
                  <a:pt x="2235200" y="234696"/>
                </a:lnTo>
                <a:lnTo>
                  <a:pt x="2222500" y="234696"/>
                </a:lnTo>
                <a:lnTo>
                  <a:pt x="2219960" y="235915"/>
                </a:lnTo>
                <a:lnTo>
                  <a:pt x="2222500" y="236220"/>
                </a:lnTo>
                <a:lnTo>
                  <a:pt x="2235200" y="237490"/>
                </a:lnTo>
                <a:close/>
              </a:path>
              <a:path w="2857500" h="289560">
                <a:moveTo>
                  <a:pt x="2235200" y="260350"/>
                </a:moveTo>
                <a:lnTo>
                  <a:pt x="2235200" y="259080"/>
                </a:lnTo>
                <a:lnTo>
                  <a:pt x="2222500" y="259080"/>
                </a:lnTo>
                <a:lnTo>
                  <a:pt x="2235200" y="260350"/>
                </a:lnTo>
                <a:close/>
              </a:path>
              <a:path w="2857500" h="289560">
                <a:moveTo>
                  <a:pt x="2374900" y="249936"/>
                </a:moveTo>
                <a:lnTo>
                  <a:pt x="2298700" y="243840"/>
                </a:lnTo>
                <a:lnTo>
                  <a:pt x="2286000" y="248412"/>
                </a:lnTo>
                <a:lnTo>
                  <a:pt x="2286000" y="260604"/>
                </a:lnTo>
                <a:lnTo>
                  <a:pt x="2298700" y="266700"/>
                </a:lnTo>
                <a:lnTo>
                  <a:pt x="2311400" y="266700"/>
                </a:lnTo>
                <a:lnTo>
                  <a:pt x="2311400" y="268224"/>
                </a:lnTo>
                <a:lnTo>
                  <a:pt x="2362200" y="274320"/>
                </a:lnTo>
                <a:lnTo>
                  <a:pt x="2362200" y="249936"/>
                </a:lnTo>
                <a:lnTo>
                  <a:pt x="2374900" y="249936"/>
                </a:lnTo>
                <a:close/>
              </a:path>
              <a:path w="2857500" h="289560">
                <a:moveTo>
                  <a:pt x="2298700" y="266700"/>
                </a:moveTo>
                <a:lnTo>
                  <a:pt x="2286000" y="260604"/>
                </a:lnTo>
                <a:lnTo>
                  <a:pt x="2286000" y="265430"/>
                </a:lnTo>
                <a:lnTo>
                  <a:pt x="2298700" y="266700"/>
                </a:lnTo>
                <a:close/>
              </a:path>
              <a:path w="2857500" h="289560">
                <a:moveTo>
                  <a:pt x="2311400" y="244856"/>
                </a:moveTo>
                <a:lnTo>
                  <a:pt x="2311400" y="243840"/>
                </a:lnTo>
                <a:lnTo>
                  <a:pt x="2298700" y="243840"/>
                </a:lnTo>
                <a:lnTo>
                  <a:pt x="2311400" y="244856"/>
                </a:lnTo>
                <a:close/>
              </a:path>
              <a:path w="2857500" h="289560">
                <a:moveTo>
                  <a:pt x="2311400" y="268224"/>
                </a:moveTo>
                <a:lnTo>
                  <a:pt x="2311400" y="266700"/>
                </a:lnTo>
                <a:lnTo>
                  <a:pt x="2298700" y="266700"/>
                </a:lnTo>
                <a:lnTo>
                  <a:pt x="2311400" y="268224"/>
                </a:lnTo>
                <a:close/>
              </a:path>
              <a:path w="2857500" h="289560">
                <a:moveTo>
                  <a:pt x="2374900" y="249936"/>
                </a:moveTo>
                <a:lnTo>
                  <a:pt x="2362200" y="249936"/>
                </a:lnTo>
                <a:lnTo>
                  <a:pt x="2362200" y="274320"/>
                </a:lnTo>
                <a:lnTo>
                  <a:pt x="2374900" y="249936"/>
                </a:lnTo>
                <a:close/>
              </a:path>
              <a:path w="2857500" h="289560">
                <a:moveTo>
                  <a:pt x="2387600" y="268224"/>
                </a:moveTo>
                <a:lnTo>
                  <a:pt x="2387600" y="256032"/>
                </a:lnTo>
                <a:lnTo>
                  <a:pt x="2374900" y="249936"/>
                </a:lnTo>
                <a:lnTo>
                  <a:pt x="2362200" y="274320"/>
                </a:lnTo>
                <a:lnTo>
                  <a:pt x="2374900" y="274320"/>
                </a:lnTo>
                <a:lnTo>
                  <a:pt x="2387600" y="268224"/>
                </a:lnTo>
                <a:close/>
              </a:path>
              <a:path w="2857500" h="289560">
                <a:moveTo>
                  <a:pt x="2387600" y="276352"/>
                </a:moveTo>
                <a:lnTo>
                  <a:pt x="2387600" y="268224"/>
                </a:lnTo>
                <a:lnTo>
                  <a:pt x="2374900" y="274320"/>
                </a:lnTo>
                <a:lnTo>
                  <a:pt x="2362200" y="274320"/>
                </a:lnTo>
                <a:lnTo>
                  <a:pt x="2387600" y="276352"/>
                </a:lnTo>
                <a:close/>
              </a:path>
              <a:path w="2857500" h="289560">
                <a:moveTo>
                  <a:pt x="2438400" y="256032"/>
                </a:moveTo>
                <a:lnTo>
                  <a:pt x="2374900" y="249936"/>
                </a:lnTo>
                <a:lnTo>
                  <a:pt x="2387600" y="256032"/>
                </a:lnTo>
                <a:lnTo>
                  <a:pt x="2387600" y="276352"/>
                </a:lnTo>
                <a:lnTo>
                  <a:pt x="2425700" y="279400"/>
                </a:lnTo>
                <a:lnTo>
                  <a:pt x="2425700" y="256032"/>
                </a:lnTo>
                <a:lnTo>
                  <a:pt x="2438400" y="256032"/>
                </a:lnTo>
                <a:close/>
              </a:path>
              <a:path w="2857500" h="289560">
                <a:moveTo>
                  <a:pt x="2451100" y="275844"/>
                </a:moveTo>
                <a:lnTo>
                  <a:pt x="2451100" y="262128"/>
                </a:lnTo>
                <a:lnTo>
                  <a:pt x="2438400" y="256032"/>
                </a:lnTo>
                <a:lnTo>
                  <a:pt x="2425700" y="256032"/>
                </a:lnTo>
                <a:lnTo>
                  <a:pt x="2425700" y="279400"/>
                </a:lnTo>
                <a:lnTo>
                  <a:pt x="2438400" y="280416"/>
                </a:lnTo>
                <a:lnTo>
                  <a:pt x="2451100" y="275844"/>
                </a:lnTo>
                <a:close/>
              </a:path>
              <a:path w="2857500" h="289560">
                <a:moveTo>
                  <a:pt x="2438400" y="280416"/>
                </a:moveTo>
                <a:lnTo>
                  <a:pt x="2425700" y="279400"/>
                </a:lnTo>
                <a:lnTo>
                  <a:pt x="2425700" y="280416"/>
                </a:lnTo>
                <a:lnTo>
                  <a:pt x="2438400" y="280416"/>
                </a:lnTo>
                <a:close/>
              </a:path>
              <a:path w="2857500" h="289560">
                <a:moveTo>
                  <a:pt x="2501900" y="262128"/>
                </a:moveTo>
                <a:lnTo>
                  <a:pt x="2438400" y="256032"/>
                </a:lnTo>
                <a:lnTo>
                  <a:pt x="2451100" y="262128"/>
                </a:lnTo>
                <a:lnTo>
                  <a:pt x="2451100" y="281330"/>
                </a:lnTo>
                <a:lnTo>
                  <a:pt x="2489200" y="284073"/>
                </a:lnTo>
                <a:lnTo>
                  <a:pt x="2489200" y="262128"/>
                </a:lnTo>
                <a:lnTo>
                  <a:pt x="2501900" y="262128"/>
                </a:lnTo>
                <a:close/>
              </a:path>
              <a:path w="2857500" h="289560">
                <a:moveTo>
                  <a:pt x="2451100" y="281330"/>
                </a:moveTo>
                <a:lnTo>
                  <a:pt x="2451100" y="275844"/>
                </a:lnTo>
                <a:lnTo>
                  <a:pt x="2438400" y="280416"/>
                </a:lnTo>
                <a:lnTo>
                  <a:pt x="2451100" y="281330"/>
                </a:lnTo>
                <a:close/>
              </a:path>
              <a:path w="2857500" h="289560">
                <a:moveTo>
                  <a:pt x="2514600" y="280416"/>
                </a:moveTo>
                <a:lnTo>
                  <a:pt x="2514600" y="266700"/>
                </a:lnTo>
                <a:lnTo>
                  <a:pt x="2501900" y="262128"/>
                </a:lnTo>
                <a:lnTo>
                  <a:pt x="2489200" y="262128"/>
                </a:lnTo>
                <a:lnTo>
                  <a:pt x="2489200" y="284073"/>
                </a:lnTo>
                <a:lnTo>
                  <a:pt x="2501900" y="284988"/>
                </a:lnTo>
                <a:lnTo>
                  <a:pt x="2514600" y="280416"/>
                </a:lnTo>
                <a:close/>
              </a:path>
              <a:path w="2857500" h="289560">
                <a:moveTo>
                  <a:pt x="2501900" y="284988"/>
                </a:moveTo>
                <a:lnTo>
                  <a:pt x="2489200" y="284073"/>
                </a:lnTo>
                <a:lnTo>
                  <a:pt x="2489200" y="284988"/>
                </a:lnTo>
                <a:lnTo>
                  <a:pt x="2501900" y="284988"/>
                </a:lnTo>
                <a:close/>
              </a:path>
              <a:path w="2857500" h="289560">
                <a:moveTo>
                  <a:pt x="2552700" y="265176"/>
                </a:moveTo>
                <a:lnTo>
                  <a:pt x="2501900" y="262128"/>
                </a:lnTo>
                <a:lnTo>
                  <a:pt x="2514600" y="266700"/>
                </a:lnTo>
                <a:lnTo>
                  <a:pt x="2514600" y="286131"/>
                </a:lnTo>
                <a:lnTo>
                  <a:pt x="2540000" y="288417"/>
                </a:lnTo>
                <a:lnTo>
                  <a:pt x="2540000" y="269748"/>
                </a:lnTo>
                <a:lnTo>
                  <a:pt x="2552700" y="265176"/>
                </a:lnTo>
                <a:close/>
              </a:path>
              <a:path w="2857500" h="289560">
                <a:moveTo>
                  <a:pt x="2514600" y="286131"/>
                </a:moveTo>
                <a:lnTo>
                  <a:pt x="2514600" y="280416"/>
                </a:lnTo>
                <a:lnTo>
                  <a:pt x="2501900" y="284988"/>
                </a:lnTo>
                <a:lnTo>
                  <a:pt x="2514600" y="286131"/>
                </a:lnTo>
                <a:close/>
              </a:path>
              <a:path w="2857500" h="289560">
                <a:moveTo>
                  <a:pt x="2616200" y="284988"/>
                </a:moveTo>
                <a:lnTo>
                  <a:pt x="2616200" y="271272"/>
                </a:lnTo>
                <a:lnTo>
                  <a:pt x="2603500" y="265176"/>
                </a:lnTo>
                <a:lnTo>
                  <a:pt x="2552700" y="265176"/>
                </a:lnTo>
                <a:lnTo>
                  <a:pt x="2540000" y="269748"/>
                </a:lnTo>
                <a:lnTo>
                  <a:pt x="2540000" y="283464"/>
                </a:lnTo>
                <a:lnTo>
                  <a:pt x="2552700" y="289560"/>
                </a:lnTo>
                <a:lnTo>
                  <a:pt x="2603500" y="289560"/>
                </a:lnTo>
                <a:lnTo>
                  <a:pt x="2616200" y="284988"/>
                </a:lnTo>
                <a:close/>
              </a:path>
              <a:path w="2857500" h="289560">
                <a:moveTo>
                  <a:pt x="2552700" y="289560"/>
                </a:moveTo>
                <a:lnTo>
                  <a:pt x="2540000" y="283464"/>
                </a:lnTo>
                <a:lnTo>
                  <a:pt x="2540000" y="288417"/>
                </a:lnTo>
                <a:lnTo>
                  <a:pt x="2552700" y="289560"/>
                </a:lnTo>
                <a:close/>
              </a:path>
              <a:path w="2857500" h="289560">
                <a:moveTo>
                  <a:pt x="2641600" y="265176"/>
                </a:moveTo>
                <a:lnTo>
                  <a:pt x="2603500" y="265176"/>
                </a:lnTo>
                <a:lnTo>
                  <a:pt x="2616200" y="271272"/>
                </a:lnTo>
                <a:lnTo>
                  <a:pt x="2616200" y="289560"/>
                </a:lnTo>
                <a:lnTo>
                  <a:pt x="2628900" y="289560"/>
                </a:lnTo>
                <a:lnTo>
                  <a:pt x="2628900" y="271272"/>
                </a:lnTo>
                <a:lnTo>
                  <a:pt x="2641600" y="265176"/>
                </a:lnTo>
                <a:close/>
              </a:path>
              <a:path w="2857500" h="289560">
                <a:moveTo>
                  <a:pt x="2616200" y="289560"/>
                </a:moveTo>
                <a:lnTo>
                  <a:pt x="2616200" y="284988"/>
                </a:lnTo>
                <a:lnTo>
                  <a:pt x="2603500" y="289560"/>
                </a:lnTo>
                <a:lnTo>
                  <a:pt x="2616200" y="289560"/>
                </a:lnTo>
                <a:close/>
              </a:path>
              <a:path w="2857500" h="289560">
                <a:moveTo>
                  <a:pt x="2654300" y="288036"/>
                </a:moveTo>
                <a:lnTo>
                  <a:pt x="2654300" y="265176"/>
                </a:lnTo>
                <a:lnTo>
                  <a:pt x="2641600" y="265176"/>
                </a:lnTo>
                <a:lnTo>
                  <a:pt x="2628900" y="271272"/>
                </a:lnTo>
                <a:lnTo>
                  <a:pt x="2628900" y="284988"/>
                </a:lnTo>
                <a:lnTo>
                  <a:pt x="2641600" y="289560"/>
                </a:lnTo>
                <a:lnTo>
                  <a:pt x="2654300" y="288036"/>
                </a:lnTo>
                <a:close/>
              </a:path>
              <a:path w="2857500" h="289560">
                <a:moveTo>
                  <a:pt x="2641600" y="289560"/>
                </a:moveTo>
                <a:lnTo>
                  <a:pt x="2628900" y="284988"/>
                </a:lnTo>
                <a:lnTo>
                  <a:pt x="2628900" y="289560"/>
                </a:lnTo>
                <a:lnTo>
                  <a:pt x="2641600" y="289560"/>
                </a:lnTo>
                <a:close/>
              </a:path>
              <a:path w="2857500" h="289560">
                <a:moveTo>
                  <a:pt x="2717800" y="278892"/>
                </a:moveTo>
                <a:lnTo>
                  <a:pt x="2705100" y="278892"/>
                </a:lnTo>
                <a:lnTo>
                  <a:pt x="2692400" y="272796"/>
                </a:lnTo>
                <a:lnTo>
                  <a:pt x="2692400" y="260604"/>
                </a:lnTo>
                <a:lnTo>
                  <a:pt x="2679700" y="260604"/>
                </a:lnTo>
                <a:lnTo>
                  <a:pt x="2641600" y="265176"/>
                </a:lnTo>
                <a:lnTo>
                  <a:pt x="2654300" y="265176"/>
                </a:lnTo>
                <a:lnTo>
                  <a:pt x="2654300" y="288036"/>
                </a:lnTo>
                <a:lnTo>
                  <a:pt x="2667000" y="286512"/>
                </a:lnTo>
                <a:lnTo>
                  <a:pt x="2667000" y="284988"/>
                </a:lnTo>
                <a:lnTo>
                  <a:pt x="2679700" y="284988"/>
                </a:lnTo>
                <a:lnTo>
                  <a:pt x="2717800" y="278892"/>
                </a:lnTo>
                <a:close/>
              </a:path>
              <a:path w="2857500" h="289560">
                <a:moveTo>
                  <a:pt x="2654300" y="289560"/>
                </a:moveTo>
                <a:lnTo>
                  <a:pt x="2654300" y="288036"/>
                </a:lnTo>
                <a:lnTo>
                  <a:pt x="2641600" y="289560"/>
                </a:lnTo>
                <a:lnTo>
                  <a:pt x="2654300" y="289560"/>
                </a:lnTo>
                <a:close/>
              </a:path>
              <a:path w="2857500" h="289560">
                <a:moveTo>
                  <a:pt x="2679700" y="260604"/>
                </a:moveTo>
                <a:lnTo>
                  <a:pt x="2667000" y="260604"/>
                </a:lnTo>
                <a:lnTo>
                  <a:pt x="2667000" y="262128"/>
                </a:lnTo>
                <a:lnTo>
                  <a:pt x="2679700" y="260604"/>
                </a:lnTo>
                <a:close/>
              </a:path>
              <a:path w="2857500" h="289560">
                <a:moveTo>
                  <a:pt x="2679700" y="284988"/>
                </a:moveTo>
                <a:lnTo>
                  <a:pt x="2667000" y="284988"/>
                </a:lnTo>
                <a:lnTo>
                  <a:pt x="2667000" y="286512"/>
                </a:lnTo>
                <a:lnTo>
                  <a:pt x="2679700" y="284988"/>
                </a:lnTo>
                <a:close/>
              </a:path>
              <a:path w="2857500" h="289560">
                <a:moveTo>
                  <a:pt x="2705100" y="254508"/>
                </a:moveTo>
                <a:lnTo>
                  <a:pt x="2679700" y="260604"/>
                </a:lnTo>
                <a:lnTo>
                  <a:pt x="2692400" y="260604"/>
                </a:lnTo>
                <a:lnTo>
                  <a:pt x="2692400" y="259080"/>
                </a:lnTo>
                <a:lnTo>
                  <a:pt x="2705100" y="254508"/>
                </a:lnTo>
                <a:close/>
              </a:path>
              <a:path w="2857500" h="289560">
                <a:moveTo>
                  <a:pt x="2692400" y="284988"/>
                </a:moveTo>
                <a:lnTo>
                  <a:pt x="2692400" y="282956"/>
                </a:lnTo>
                <a:lnTo>
                  <a:pt x="2679700" y="284988"/>
                </a:lnTo>
                <a:lnTo>
                  <a:pt x="2692400" y="284988"/>
                </a:lnTo>
                <a:close/>
              </a:path>
              <a:path w="2857500" h="289560">
                <a:moveTo>
                  <a:pt x="2717800" y="278892"/>
                </a:moveTo>
                <a:lnTo>
                  <a:pt x="2705100" y="254508"/>
                </a:lnTo>
                <a:lnTo>
                  <a:pt x="2692400" y="259080"/>
                </a:lnTo>
                <a:lnTo>
                  <a:pt x="2692400" y="272796"/>
                </a:lnTo>
                <a:lnTo>
                  <a:pt x="2705100" y="278892"/>
                </a:lnTo>
                <a:lnTo>
                  <a:pt x="2717800" y="278892"/>
                </a:lnTo>
                <a:close/>
              </a:path>
              <a:path w="2857500" h="289560">
                <a:moveTo>
                  <a:pt x="2743200" y="266700"/>
                </a:moveTo>
                <a:lnTo>
                  <a:pt x="2736850" y="255270"/>
                </a:lnTo>
                <a:lnTo>
                  <a:pt x="2730500" y="245364"/>
                </a:lnTo>
                <a:lnTo>
                  <a:pt x="2730500" y="243840"/>
                </a:lnTo>
                <a:lnTo>
                  <a:pt x="2705100" y="254508"/>
                </a:lnTo>
                <a:lnTo>
                  <a:pt x="2717800" y="254508"/>
                </a:lnTo>
                <a:lnTo>
                  <a:pt x="2717800" y="262128"/>
                </a:lnTo>
                <a:lnTo>
                  <a:pt x="2730500" y="266700"/>
                </a:lnTo>
                <a:lnTo>
                  <a:pt x="2730500" y="245364"/>
                </a:lnTo>
                <a:lnTo>
                  <a:pt x="2731008" y="244754"/>
                </a:lnTo>
                <a:lnTo>
                  <a:pt x="2731008" y="266700"/>
                </a:lnTo>
                <a:lnTo>
                  <a:pt x="2743200" y="266700"/>
                </a:lnTo>
                <a:close/>
              </a:path>
              <a:path w="2857500" h="289560">
                <a:moveTo>
                  <a:pt x="2743200" y="266700"/>
                </a:moveTo>
                <a:lnTo>
                  <a:pt x="2730500" y="266700"/>
                </a:lnTo>
                <a:lnTo>
                  <a:pt x="2717800" y="262128"/>
                </a:lnTo>
                <a:lnTo>
                  <a:pt x="2717800" y="254508"/>
                </a:lnTo>
                <a:lnTo>
                  <a:pt x="2705100" y="254508"/>
                </a:lnTo>
                <a:lnTo>
                  <a:pt x="2717800" y="277368"/>
                </a:lnTo>
                <a:lnTo>
                  <a:pt x="2743200" y="266700"/>
                </a:lnTo>
                <a:close/>
              </a:path>
              <a:path w="2857500" h="289560">
                <a:moveTo>
                  <a:pt x="2717800" y="278892"/>
                </a:moveTo>
                <a:lnTo>
                  <a:pt x="2717800" y="277368"/>
                </a:lnTo>
                <a:lnTo>
                  <a:pt x="2705100" y="254508"/>
                </a:lnTo>
                <a:lnTo>
                  <a:pt x="2717800" y="278892"/>
                </a:lnTo>
                <a:close/>
              </a:path>
              <a:path w="2857500" h="289560">
                <a:moveTo>
                  <a:pt x="2733040" y="242316"/>
                </a:moveTo>
                <a:lnTo>
                  <a:pt x="2730500" y="242316"/>
                </a:lnTo>
                <a:lnTo>
                  <a:pt x="2717800" y="248412"/>
                </a:lnTo>
                <a:lnTo>
                  <a:pt x="2717800" y="249174"/>
                </a:lnTo>
                <a:lnTo>
                  <a:pt x="2730500" y="243840"/>
                </a:lnTo>
                <a:lnTo>
                  <a:pt x="2731008" y="244754"/>
                </a:lnTo>
                <a:lnTo>
                  <a:pt x="2733040" y="242316"/>
                </a:lnTo>
                <a:close/>
              </a:path>
              <a:path w="2857500" h="289560">
                <a:moveTo>
                  <a:pt x="2736850" y="255270"/>
                </a:moveTo>
                <a:lnTo>
                  <a:pt x="2731008" y="244754"/>
                </a:lnTo>
                <a:lnTo>
                  <a:pt x="2730500" y="245364"/>
                </a:lnTo>
                <a:lnTo>
                  <a:pt x="2736850" y="255270"/>
                </a:lnTo>
                <a:close/>
              </a:path>
              <a:path w="2857500" h="289560">
                <a:moveTo>
                  <a:pt x="2754489" y="252984"/>
                </a:moveTo>
                <a:lnTo>
                  <a:pt x="2743200" y="252984"/>
                </a:lnTo>
                <a:lnTo>
                  <a:pt x="2743200" y="242316"/>
                </a:lnTo>
                <a:lnTo>
                  <a:pt x="2733040" y="242316"/>
                </a:lnTo>
                <a:lnTo>
                  <a:pt x="2731008" y="244754"/>
                </a:lnTo>
                <a:lnTo>
                  <a:pt x="2736850" y="255270"/>
                </a:lnTo>
                <a:lnTo>
                  <a:pt x="2743200" y="265176"/>
                </a:lnTo>
                <a:lnTo>
                  <a:pt x="2754489" y="252984"/>
                </a:lnTo>
                <a:close/>
              </a:path>
              <a:path w="2857500" h="289560">
                <a:moveTo>
                  <a:pt x="2744177" y="231765"/>
                </a:moveTo>
                <a:lnTo>
                  <a:pt x="2743200" y="230124"/>
                </a:lnTo>
                <a:lnTo>
                  <a:pt x="2733040" y="242316"/>
                </a:lnTo>
                <a:lnTo>
                  <a:pt x="2743200" y="242316"/>
                </a:lnTo>
                <a:lnTo>
                  <a:pt x="2743200" y="233172"/>
                </a:lnTo>
                <a:lnTo>
                  <a:pt x="2744177" y="231765"/>
                </a:lnTo>
                <a:close/>
              </a:path>
              <a:path w="2857500" h="289560">
                <a:moveTo>
                  <a:pt x="2743200" y="266700"/>
                </a:moveTo>
                <a:lnTo>
                  <a:pt x="2743200" y="265176"/>
                </a:lnTo>
                <a:lnTo>
                  <a:pt x="2736850" y="255270"/>
                </a:lnTo>
                <a:lnTo>
                  <a:pt x="2743200" y="266700"/>
                </a:lnTo>
                <a:close/>
              </a:path>
              <a:path w="2857500" h="289560">
                <a:moveTo>
                  <a:pt x="2746375" y="228600"/>
                </a:moveTo>
                <a:lnTo>
                  <a:pt x="2743200" y="228600"/>
                </a:lnTo>
                <a:lnTo>
                  <a:pt x="2743200" y="230124"/>
                </a:lnTo>
                <a:lnTo>
                  <a:pt x="2744177" y="231765"/>
                </a:lnTo>
                <a:lnTo>
                  <a:pt x="2746375" y="228600"/>
                </a:lnTo>
                <a:close/>
              </a:path>
              <a:path w="2857500" h="289560">
                <a:moveTo>
                  <a:pt x="2746188" y="235144"/>
                </a:moveTo>
                <a:lnTo>
                  <a:pt x="2744177" y="231765"/>
                </a:lnTo>
                <a:lnTo>
                  <a:pt x="2743200" y="233172"/>
                </a:lnTo>
                <a:lnTo>
                  <a:pt x="2746188" y="235144"/>
                </a:lnTo>
                <a:close/>
              </a:path>
              <a:path w="2857500" h="289560">
                <a:moveTo>
                  <a:pt x="2755900" y="251460"/>
                </a:moveTo>
                <a:lnTo>
                  <a:pt x="2746188" y="235144"/>
                </a:lnTo>
                <a:lnTo>
                  <a:pt x="2743200" y="233172"/>
                </a:lnTo>
                <a:lnTo>
                  <a:pt x="2743200" y="252984"/>
                </a:lnTo>
                <a:lnTo>
                  <a:pt x="2754489" y="252984"/>
                </a:lnTo>
                <a:lnTo>
                  <a:pt x="2755900" y="251460"/>
                </a:lnTo>
                <a:close/>
              </a:path>
              <a:path w="2857500" h="289560">
                <a:moveTo>
                  <a:pt x="2768600" y="236220"/>
                </a:moveTo>
                <a:lnTo>
                  <a:pt x="2768600" y="234696"/>
                </a:lnTo>
                <a:lnTo>
                  <a:pt x="2755900" y="228600"/>
                </a:lnTo>
                <a:lnTo>
                  <a:pt x="2746375" y="228600"/>
                </a:lnTo>
                <a:lnTo>
                  <a:pt x="2744177" y="231765"/>
                </a:lnTo>
                <a:lnTo>
                  <a:pt x="2746188" y="235144"/>
                </a:lnTo>
                <a:lnTo>
                  <a:pt x="2755900" y="241554"/>
                </a:lnTo>
                <a:lnTo>
                  <a:pt x="2755900" y="236220"/>
                </a:lnTo>
                <a:lnTo>
                  <a:pt x="2768600" y="236220"/>
                </a:lnTo>
                <a:close/>
              </a:path>
              <a:path w="2857500" h="289560">
                <a:moveTo>
                  <a:pt x="2767106" y="248950"/>
                </a:moveTo>
                <a:lnTo>
                  <a:pt x="2746188" y="235144"/>
                </a:lnTo>
                <a:lnTo>
                  <a:pt x="2755900" y="251460"/>
                </a:lnTo>
                <a:lnTo>
                  <a:pt x="2755900" y="252984"/>
                </a:lnTo>
                <a:lnTo>
                  <a:pt x="2767106" y="248950"/>
                </a:lnTo>
                <a:close/>
              </a:path>
              <a:path w="2857500" h="289560">
                <a:moveTo>
                  <a:pt x="2779963" y="230766"/>
                </a:moveTo>
                <a:lnTo>
                  <a:pt x="2768600" y="223266"/>
                </a:lnTo>
                <a:lnTo>
                  <a:pt x="2755900" y="216408"/>
                </a:lnTo>
                <a:lnTo>
                  <a:pt x="2755900" y="214884"/>
                </a:lnTo>
                <a:lnTo>
                  <a:pt x="2746375" y="228600"/>
                </a:lnTo>
                <a:lnTo>
                  <a:pt x="2755900" y="228600"/>
                </a:lnTo>
                <a:lnTo>
                  <a:pt x="2755900" y="216408"/>
                </a:lnTo>
                <a:lnTo>
                  <a:pt x="2756551" y="215314"/>
                </a:lnTo>
                <a:lnTo>
                  <a:pt x="2756551" y="228912"/>
                </a:lnTo>
                <a:lnTo>
                  <a:pt x="2768600" y="234696"/>
                </a:lnTo>
                <a:lnTo>
                  <a:pt x="2768600" y="236220"/>
                </a:lnTo>
                <a:lnTo>
                  <a:pt x="2779963" y="230766"/>
                </a:lnTo>
                <a:close/>
              </a:path>
              <a:path w="2857500" h="289560">
                <a:moveTo>
                  <a:pt x="2755900" y="252984"/>
                </a:moveTo>
                <a:lnTo>
                  <a:pt x="2755900" y="251460"/>
                </a:lnTo>
                <a:lnTo>
                  <a:pt x="2754489" y="252984"/>
                </a:lnTo>
                <a:lnTo>
                  <a:pt x="2755900" y="252984"/>
                </a:lnTo>
                <a:close/>
              </a:path>
              <a:path w="2857500" h="289560">
                <a:moveTo>
                  <a:pt x="2759528" y="210312"/>
                </a:moveTo>
                <a:lnTo>
                  <a:pt x="2755900" y="210312"/>
                </a:lnTo>
                <a:lnTo>
                  <a:pt x="2755900" y="214884"/>
                </a:lnTo>
                <a:lnTo>
                  <a:pt x="2756551" y="215314"/>
                </a:lnTo>
                <a:lnTo>
                  <a:pt x="2759528" y="210312"/>
                </a:lnTo>
                <a:close/>
              </a:path>
              <a:path w="2857500" h="289560">
                <a:moveTo>
                  <a:pt x="2768600" y="223266"/>
                </a:moveTo>
                <a:lnTo>
                  <a:pt x="2756551" y="215314"/>
                </a:lnTo>
                <a:lnTo>
                  <a:pt x="2755900" y="216408"/>
                </a:lnTo>
                <a:lnTo>
                  <a:pt x="2768600" y="223266"/>
                </a:lnTo>
                <a:close/>
              </a:path>
              <a:path w="2857500" h="289560">
                <a:moveTo>
                  <a:pt x="2781300" y="231648"/>
                </a:moveTo>
                <a:lnTo>
                  <a:pt x="2779963" y="230766"/>
                </a:lnTo>
                <a:lnTo>
                  <a:pt x="2768600" y="236220"/>
                </a:lnTo>
                <a:lnTo>
                  <a:pt x="2755900" y="236220"/>
                </a:lnTo>
                <a:lnTo>
                  <a:pt x="2755900" y="241554"/>
                </a:lnTo>
                <a:lnTo>
                  <a:pt x="2767106" y="248950"/>
                </a:lnTo>
                <a:lnTo>
                  <a:pt x="2768600" y="248412"/>
                </a:lnTo>
                <a:lnTo>
                  <a:pt x="2768600" y="249936"/>
                </a:lnTo>
                <a:lnTo>
                  <a:pt x="2781300" y="231648"/>
                </a:lnTo>
                <a:close/>
              </a:path>
              <a:path w="2857500" h="289560">
                <a:moveTo>
                  <a:pt x="2778125" y="214884"/>
                </a:moveTo>
                <a:lnTo>
                  <a:pt x="2768600" y="210312"/>
                </a:lnTo>
                <a:lnTo>
                  <a:pt x="2759528" y="210312"/>
                </a:lnTo>
                <a:lnTo>
                  <a:pt x="2756551" y="215314"/>
                </a:lnTo>
                <a:lnTo>
                  <a:pt x="2768600" y="223266"/>
                </a:lnTo>
                <a:lnTo>
                  <a:pt x="2768600" y="214884"/>
                </a:lnTo>
                <a:lnTo>
                  <a:pt x="2778125" y="214884"/>
                </a:lnTo>
                <a:close/>
              </a:path>
              <a:path w="2857500" h="289560">
                <a:moveTo>
                  <a:pt x="2794000" y="208788"/>
                </a:moveTo>
                <a:lnTo>
                  <a:pt x="2785533" y="204216"/>
                </a:lnTo>
                <a:lnTo>
                  <a:pt x="2768600" y="198120"/>
                </a:lnTo>
                <a:lnTo>
                  <a:pt x="2768600" y="195072"/>
                </a:lnTo>
                <a:lnTo>
                  <a:pt x="2759528" y="210312"/>
                </a:lnTo>
                <a:lnTo>
                  <a:pt x="2768600" y="210312"/>
                </a:lnTo>
                <a:lnTo>
                  <a:pt x="2768600" y="198120"/>
                </a:lnTo>
                <a:lnTo>
                  <a:pt x="2769729" y="195681"/>
                </a:lnTo>
                <a:lnTo>
                  <a:pt x="2769729" y="210854"/>
                </a:lnTo>
                <a:lnTo>
                  <a:pt x="2778125" y="214884"/>
                </a:lnTo>
                <a:lnTo>
                  <a:pt x="2790371" y="214884"/>
                </a:lnTo>
                <a:lnTo>
                  <a:pt x="2794000" y="208788"/>
                </a:lnTo>
                <a:close/>
              </a:path>
              <a:path w="2857500" h="289560">
                <a:moveTo>
                  <a:pt x="2768600" y="249936"/>
                </a:moveTo>
                <a:lnTo>
                  <a:pt x="2768600" y="248412"/>
                </a:lnTo>
                <a:lnTo>
                  <a:pt x="2767106" y="248950"/>
                </a:lnTo>
                <a:lnTo>
                  <a:pt x="2768600" y="249936"/>
                </a:lnTo>
                <a:close/>
              </a:path>
              <a:path w="2857500" h="289560">
                <a:moveTo>
                  <a:pt x="2772833" y="188976"/>
                </a:moveTo>
                <a:lnTo>
                  <a:pt x="2768600" y="188976"/>
                </a:lnTo>
                <a:lnTo>
                  <a:pt x="2768600" y="195072"/>
                </a:lnTo>
                <a:lnTo>
                  <a:pt x="2769729" y="195681"/>
                </a:lnTo>
                <a:lnTo>
                  <a:pt x="2772833" y="188976"/>
                </a:lnTo>
                <a:close/>
              </a:path>
              <a:path w="2857500" h="289560">
                <a:moveTo>
                  <a:pt x="2785533" y="204216"/>
                </a:moveTo>
                <a:lnTo>
                  <a:pt x="2769729" y="195681"/>
                </a:lnTo>
                <a:lnTo>
                  <a:pt x="2768600" y="198120"/>
                </a:lnTo>
                <a:lnTo>
                  <a:pt x="2785533" y="204216"/>
                </a:lnTo>
                <a:close/>
              </a:path>
              <a:path w="2857500" h="289560">
                <a:moveTo>
                  <a:pt x="2781300" y="230124"/>
                </a:moveTo>
                <a:lnTo>
                  <a:pt x="2781300" y="216408"/>
                </a:lnTo>
                <a:lnTo>
                  <a:pt x="2778125" y="214884"/>
                </a:lnTo>
                <a:lnTo>
                  <a:pt x="2768600" y="214884"/>
                </a:lnTo>
                <a:lnTo>
                  <a:pt x="2768600" y="223266"/>
                </a:lnTo>
                <a:lnTo>
                  <a:pt x="2781300" y="230124"/>
                </a:lnTo>
                <a:close/>
              </a:path>
              <a:path w="2857500" h="289560">
                <a:moveTo>
                  <a:pt x="2781300" y="230124"/>
                </a:moveTo>
                <a:lnTo>
                  <a:pt x="2768600" y="223266"/>
                </a:lnTo>
                <a:lnTo>
                  <a:pt x="2779963" y="230766"/>
                </a:lnTo>
                <a:lnTo>
                  <a:pt x="2781300" y="230124"/>
                </a:lnTo>
                <a:close/>
              </a:path>
              <a:path w="2857500" h="289560">
                <a:moveTo>
                  <a:pt x="2794000" y="207264"/>
                </a:moveTo>
                <a:lnTo>
                  <a:pt x="2794000" y="188976"/>
                </a:lnTo>
                <a:lnTo>
                  <a:pt x="2772833" y="188976"/>
                </a:lnTo>
                <a:lnTo>
                  <a:pt x="2769729" y="195681"/>
                </a:lnTo>
                <a:lnTo>
                  <a:pt x="2785533" y="204216"/>
                </a:lnTo>
                <a:lnTo>
                  <a:pt x="2794000" y="207264"/>
                </a:lnTo>
                <a:close/>
              </a:path>
              <a:path w="2857500" h="289560">
                <a:moveTo>
                  <a:pt x="2803711" y="187452"/>
                </a:moveTo>
                <a:lnTo>
                  <a:pt x="2781300" y="187452"/>
                </a:lnTo>
                <a:lnTo>
                  <a:pt x="2781300" y="170688"/>
                </a:lnTo>
                <a:lnTo>
                  <a:pt x="2772833" y="188976"/>
                </a:lnTo>
                <a:lnTo>
                  <a:pt x="2781300" y="188976"/>
                </a:lnTo>
                <a:lnTo>
                  <a:pt x="2781300" y="172212"/>
                </a:lnTo>
                <a:lnTo>
                  <a:pt x="2781840" y="170915"/>
                </a:lnTo>
                <a:lnTo>
                  <a:pt x="2781840" y="188976"/>
                </a:lnTo>
                <a:lnTo>
                  <a:pt x="2794000" y="188976"/>
                </a:lnTo>
                <a:lnTo>
                  <a:pt x="2794000" y="207264"/>
                </a:lnTo>
                <a:lnTo>
                  <a:pt x="2803711" y="187452"/>
                </a:lnTo>
                <a:close/>
              </a:path>
              <a:path w="2857500" h="289560">
                <a:moveTo>
                  <a:pt x="2790371" y="214884"/>
                </a:moveTo>
                <a:lnTo>
                  <a:pt x="2778125" y="214884"/>
                </a:lnTo>
                <a:lnTo>
                  <a:pt x="2781300" y="216408"/>
                </a:lnTo>
                <a:lnTo>
                  <a:pt x="2781300" y="230124"/>
                </a:lnTo>
                <a:lnTo>
                  <a:pt x="2790371" y="214884"/>
                </a:lnTo>
                <a:close/>
              </a:path>
              <a:path w="2857500" h="289560">
                <a:moveTo>
                  <a:pt x="2785110" y="163068"/>
                </a:moveTo>
                <a:lnTo>
                  <a:pt x="2781300" y="163068"/>
                </a:lnTo>
                <a:lnTo>
                  <a:pt x="2781300" y="170688"/>
                </a:lnTo>
                <a:lnTo>
                  <a:pt x="2781840" y="170915"/>
                </a:lnTo>
                <a:lnTo>
                  <a:pt x="2785110" y="163068"/>
                </a:lnTo>
                <a:close/>
              </a:path>
              <a:path w="2857500" h="289560">
                <a:moveTo>
                  <a:pt x="2794000" y="176022"/>
                </a:moveTo>
                <a:lnTo>
                  <a:pt x="2781840" y="170915"/>
                </a:lnTo>
                <a:lnTo>
                  <a:pt x="2781300" y="172212"/>
                </a:lnTo>
                <a:lnTo>
                  <a:pt x="2794000" y="176022"/>
                </a:lnTo>
                <a:close/>
              </a:path>
              <a:path w="2857500" h="289560">
                <a:moveTo>
                  <a:pt x="2806700" y="181356"/>
                </a:moveTo>
                <a:lnTo>
                  <a:pt x="2794000" y="176022"/>
                </a:lnTo>
                <a:lnTo>
                  <a:pt x="2781300" y="172212"/>
                </a:lnTo>
                <a:lnTo>
                  <a:pt x="2781300" y="187452"/>
                </a:lnTo>
                <a:lnTo>
                  <a:pt x="2803711" y="187452"/>
                </a:lnTo>
                <a:lnTo>
                  <a:pt x="2806700" y="181356"/>
                </a:lnTo>
                <a:close/>
              </a:path>
              <a:path w="2857500" h="289560">
                <a:moveTo>
                  <a:pt x="2806700" y="179832"/>
                </a:moveTo>
                <a:lnTo>
                  <a:pt x="2806700" y="163068"/>
                </a:lnTo>
                <a:lnTo>
                  <a:pt x="2785110" y="163068"/>
                </a:lnTo>
                <a:lnTo>
                  <a:pt x="2781840" y="170915"/>
                </a:lnTo>
                <a:lnTo>
                  <a:pt x="2794000" y="176022"/>
                </a:lnTo>
                <a:lnTo>
                  <a:pt x="2806700" y="179832"/>
                </a:lnTo>
                <a:close/>
              </a:path>
              <a:path w="2857500" h="289560">
                <a:moveTo>
                  <a:pt x="2819400" y="149352"/>
                </a:moveTo>
                <a:lnTo>
                  <a:pt x="2794000" y="141732"/>
                </a:lnTo>
                <a:lnTo>
                  <a:pt x="2785110" y="163068"/>
                </a:lnTo>
                <a:lnTo>
                  <a:pt x="2794000" y="163068"/>
                </a:lnTo>
                <a:lnTo>
                  <a:pt x="2794000" y="158496"/>
                </a:lnTo>
                <a:lnTo>
                  <a:pt x="2806700" y="158496"/>
                </a:lnTo>
                <a:lnTo>
                  <a:pt x="2817812" y="153162"/>
                </a:lnTo>
                <a:lnTo>
                  <a:pt x="2819400" y="149352"/>
                </a:lnTo>
                <a:close/>
              </a:path>
              <a:path w="2857500" h="289560">
                <a:moveTo>
                  <a:pt x="2794000" y="208788"/>
                </a:moveTo>
                <a:lnTo>
                  <a:pt x="2794000" y="207264"/>
                </a:lnTo>
                <a:lnTo>
                  <a:pt x="2785533" y="204216"/>
                </a:lnTo>
                <a:lnTo>
                  <a:pt x="2794000" y="208788"/>
                </a:lnTo>
                <a:close/>
              </a:path>
              <a:path w="2857500" h="289560">
                <a:moveTo>
                  <a:pt x="2794000" y="214884"/>
                </a:moveTo>
                <a:lnTo>
                  <a:pt x="2794000" y="208788"/>
                </a:lnTo>
                <a:lnTo>
                  <a:pt x="2790371" y="214884"/>
                </a:lnTo>
                <a:lnTo>
                  <a:pt x="2794000" y="214884"/>
                </a:lnTo>
                <a:close/>
              </a:path>
              <a:path w="2857500" h="289560">
                <a:moveTo>
                  <a:pt x="2797313" y="132588"/>
                </a:moveTo>
                <a:lnTo>
                  <a:pt x="2794000" y="132588"/>
                </a:lnTo>
                <a:lnTo>
                  <a:pt x="2794000" y="141732"/>
                </a:lnTo>
                <a:lnTo>
                  <a:pt x="2797313" y="132588"/>
                </a:lnTo>
                <a:close/>
              </a:path>
              <a:path w="2857500" h="289560">
                <a:moveTo>
                  <a:pt x="2819400" y="149352"/>
                </a:moveTo>
                <a:lnTo>
                  <a:pt x="2819400" y="138684"/>
                </a:lnTo>
                <a:lnTo>
                  <a:pt x="2806700" y="132588"/>
                </a:lnTo>
                <a:lnTo>
                  <a:pt x="2797313" y="132588"/>
                </a:lnTo>
                <a:lnTo>
                  <a:pt x="2794000" y="141732"/>
                </a:lnTo>
                <a:lnTo>
                  <a:pt x="2819400" y="149352"/>
                </a:lnTo>
                <a:close/>
              </a:path>
              <a:path w="2857500" h="289560">
                <a:moveTo>
                  <a:pt x="2817812" y="153162"/>
                </a:moveTo>
                <a:lnTo>
                  <a:pt x="2806700" y="158496"/>
                </a:lnTo>
                <a:lnTo>
                  <a:pt x="2794000" y="158496"/>
                </a:lnTo>
                <a:lnTo>
                  <a:pt x="2794000" y="163068"/>
                </a:lnTo>
                <a:lnTo>
                  <a:pt x="2806700" y="163068"/>
                </a:lnTo>
                <a:lnTo>
                  <a:pt x="2806700" y="179832"/>
                </a:lnTo>
                <a:lnTo>
                  <a:pt x="2817812" y="153162"/>
                </a:lnTo>
                <a:close/>
              </a:path>
              <a:path w="2857500" h="289560">
                <a:moveTo>
                  <a:pt x="2806700" y="181356"/>
                </a:moveTo>
                <a:lnTo>
                  <a:pt x="2806700" y="179832"/>
                </a:lnTo>
                <a:lnTo>
                  <a:pt x="2794000" y="176022"/>
                </a:lnTo>
                <a:lnTo>
                  <a:pt x="2806700" y="181356"/>
                </a:lnTo>
                <a:close/>
              </a:path>
              <a:path w="2857500" h="289560">
                <a:moveTo>
                  <a:pt x="2832100" y="114300"/>
                </a:moveTo>
                <a:lnTo>
                  <a:pt x="2806700" y="106680"/>
                </a:lnTo>
                <a:lnTo>
                  <a:pt x="2797313" y="132588"/>
                </a:lnTo>
                <a:lnTo>
                  <a:pt x="2806700" y="132588"/>
                </a:lnTo>
                <a:lnTo>
                  <a:pt x="2806700" y="123444"/>
                </a:lnTo>
                <a:lnTo>
                  <a:pt x="2819400" y="123444"/>
                </a:lnTo>
                <a:lnTo>
                  <a:pt x="2830195" y="119558"/>
                </a:lnTo>
                <a:lnTo>
                  <a:pt x="2832100" y="114300"/>
                </a:lnTo>
                <a:close/>
              </a:path>
              <a:path w="2857500" h="289560">
                <a:moveTo>
                  <a:pt x="2806700" y="187452"/>
                </a:moveTo>
                <a:lnTo>
                  <a:pt x="2806700" y="181356"/>
                </a:lnTo>
                <a:lnTo>
                  <a:pt x="2803711" y="187452"/>
                </a:lnTo>
                <a:lnTo>
                  <a:pt x="2806700" y="187452"/>
                </a:lnTo>
                <a:close/>
              </a:path>
              <a:path w="2857500" h="289560">
                <a:moveTo>
                  <a:pt x="2807758" y="65024"/>
                </a:moveTo>
                <a:lnTo>
                  <a:pt x="2806700" y="65532"/>
                </a:lnTo>
                <a:lnTo>
                  <a:pt x="2806700" y="68580"/>
                </a:lnTo>
                <a:lnTo>
                  <a:pt x="2807758" y="65024"/>
                </a:lnTo>
                <a:close/>
              </a:path>
              <a:path w="2857500" h="289560">
                <a:moveTo>
                  <a:pt x="2836465" y="61531"/>
                </a:moveTo>
                <a:lnTo>
                  <a:pt x="2832100" y="59436"/>
                </a:lnTo>
                <a:lnTo>
                  <a:pt x="2819400" y="59436"/>
                </a:lnTo>
                <a:lnTo>
                  <a:pt x="2807758" y="65024"/>
                </a:lnTo>
                <a:lnTo>
                  <a:pt x="2806700" y="68580"/>
                </a:lnTo>
                <a:lnTo>
                  <a:pt x="2832100" y="76200"/>
                </a:lnTo>
                <a:lnTo>
                  <a:pt x="2836465" y="61531"/>
                </a:lnTo>
                <a:close/>
              </a:path>
              <a:path w="2857500" h="289560">
                <a:moveTo>
                  <a:pt x="2844800" y="79248"/>
                </a:moveTo>
                <a:lnTo>
                  <a:pt x="2844800" y="65532"/>
                </a:lnTo>
                <a:lnTo>
                  <a:pt x="2836465" y="61531"/>
                </a:lnTo>
                <a:lnTo>
                  <a:pt x="2832100" y="76200"/>
                </a:lnTo>
                <a:lnTo>
                  <a:pt x="2806700" y="68580"/>
                </a:lnTo>
                <a:lnTo>
                  <a:pt x="2806700" y="79248"/>
                </a:lnTo>
                <a:lnTo>
                  <a:pt x="2819400" y="85344"/>
                </a:lnTo>
                <a:lnTo>
                  <a:pt x="2832100" y="85344"/>
                </a:lnTo>
                <a:lnTo>
                  <a:pt x="2844800" y="79248"/>
                </a:lnTo>
                <a:close/>
              </a:path>
              <a:path w="2857500" h="289560">
                <a:moveTo>
                  <a:pt x="2832100" y="103632"/>
                </a:moveTo>
                <a:lnTo>
                  <a:pt x="2832100" y="85344"/>
                </a:lnTo>
                <a:lnTo>
                  <a:pt x="2819400" y="85344"/>
                </a:lnTo>
                <a:lnTo>
                  <a:pt x="2806700" y="79248"/>
                </a:lnTo>
                <a:lnTo>
                  <a:pt x="2806700" y="99060"/>
                </a:lnTo>
                <a:lnTo>
                  <a:pt x="2819400" y="99060"/>
                </a:lnTo>
                <a:lnTo>
                  <a:pt x="2832100" y="103632"/>
                </a:lnTo>
                <a:close/>
              </a:path>
              <a:path w="2857500" h="289560">
                <a:moveTo>
                  <a:pt x="2832100" y="114300"/>
                </a:moveTo>
                <a:lnTo>
                  <a:pt x="2832100" y="103632"/>
                </a:lnTo>
                <a:lnTo>
                  <a:pt x="2819400" y="99060"/>
                </a:lnTo>
                <a:lnTo>
                  <a:pt x="2806700" y="99060"/>
                </a:lnTo>
                <a:lnTo>
                  <a:pt x="2806700" y="106680"/>
                </a:lnTo>
                <a:lnTo>
                  <a:pt x="2832100" y="114300"/>
                </a:lnTo>
                <a:close/>
              </a:path>
              <a:path w="2857500" h="289560">
                <a:moveTo>
                  <a:pt x="2830195" y="119558"/>
                </a:moveTo>
                <a:lnTo>
                  <a:pt x="2819400" y="123444"/>
                </a:lnTo>
                <a:lnTo>
                  <a:pt x="2806700" y="123444"/>
                </a:lnTo>
                <a:lnTo>
                  <a:pt x="2806700" y="132588"/>
                </a:lnTo>
                <a:lnTo>
                  <a:pt x="2819400" y="138684"/>
                </a:lnTo>
                <a:lnTo>
                  <a:pt x="2819400" y="149352"/>
                </a:lnTo>
                <a:lnTo>
                  <a:pt x="2830195" y="119558"/>
                </a:lnTo>
                <a:close/>
              </a:path>
              <a:path w="2857500" h="289560">
                <a:moveTo>
                  <a:pt x="2844800" y="33528"/>
                </a:moveTo>
                <a:lnTo>
                  <a:pt x="2819400" y="25908"/>
                </a:lnTo>
                <a:lnTo>
                  <a:pt x="2807758" y="65024"/>
                </a:lnTo>
                <a:lnTo>
                  <a:pt x="2819400" y="59436"/>
                </a:lnTo>
                <a:lnTo>
                  <a:pt x="2819400" y="36576"/>
                </a:lnTo>
                <a:lnTo>
                  <a:pt x="2832100" y="42672"/>
                </a:lnTo>
                <a:lnTo>
                  <a:pt x="2842078" y="42672"/>
                </a:lnTo>
                <a:lnTo>
                  <a:pt x="2844800" y="33528"/>
                </a:lnTo>
                <a:close/>
              </a:path>
              <a:path w="2857500" h="289560">
                <a:moveTo>
                  <a:pt x="2819400" y="152400"/>
                </a:moveTo>
                <a:lnTo>
                  <a:pt x="2819400" y="149352"/>
                </a:lnTo>
                <a:lnTo>
                  <a:pt x="2817812" y="153162"/>
                </a:lnTo>
                <a:lnTo>
                  <a:pt x="2819400" y="152400"/>
                </a:lnTo>
                <a:close/>
              </a:path>
              <a:path w="2857500" h="289560">
                <a:moveTo>
                  <a:pt x="2821353" y="21922"/>
                </a:moveTo>
                <a:lnTo>
                  <a:pt x="2819400" y="22860"/>
                </a:lnTo>
                <a:lnTo>
                  <a:pt x="2819400" y="25908"/>
                </a:lnTo>
                <a:lnTo>
                  <a:pt x="2821353" y="21922"/>
                </a:lnTo>
                <a:close/>
              </a:path>
              <a:path w="2857500" h="289560">
                <a:moveTo>
                  <a:pt x="2844800" y="32004"/>
                </a:moveTo>
                <a:lnTo>
                  <a:pt x="2844800" y="16764"/>
                </a:lnTo>
                <a:lnTo>
                  <a:pt x="2832100" y="16764"/>
                </a:lnTo>
                <a:lnTo>
                  <a:pt x="2821353" y="21922"/>
                </a:lnTo>
                <a:lnTo>
                  <a:pt x="2819400" y="25908"/>
                </a:lnTo>
                <a:lnTo>
                  <a:pt x="2844800" y="32004"/>
                </a:lnTo>
                <a:close/>
              </a:path>
              <a:path w="2857500" h="289560">
                <a:moveTo>
                  <a:pt x="2844800" y="33528"/>
                </a:moveTo>
                <a:lnTo>
                  <a:pt x="2844800" y="32004"/>
                </a:lnTo>
                <a:lnTo>
                  <a:pt x="2819400" y="25908"/>
                </a:lnTo>
                <a:lnTo>
                  <a:pt x="2844800" y="33528"/>
                </a:lnTo>
                <a:close/>
              </a:path>
              <a:path w="2857500" h="289560">
                <a:moveTo>
                  <a:pt x="2842078" y="42672"/>
                </a:moveTo>
                <a:lnTo>
                  <a:pt x="2832100" y="42672"/>
                </a:lnTo>
                <a:lnTo>
                  <a:pt x="2819400" y="36576"/>
                </a:lnTo>
                <a:lnTo>
                  <a:pt x="2819400" y="59436"/>
                </a:lnTo>
                <a:lnTo>
                  <a:pt x="2832100" y="59436"/>
                </a:lnTo>
                <a:lnTo>
                  <a:pt x="2836465" y="61531"/>
                </a:lnTo>
                <a:lnTo>
                  <a:pt x="2842078" y="42672"/>
                </a:lnTo>
                <a:close/>
              </a:path>
              <a:path w="2857500" h="289560">
                <a:moveTo>
                  <a:pt x="2857500" y="0"/>
                </a:moveTo>
                <a:lnTo>
                  <a:pt x="2832100" y="0"/>
                </a:lnTo>
                <a:lnTo>
                  <a:pt x="2821353" y="21922"/>
                </a:lnTo>
                <a:lnTo>
                  <a:pt x="2832100" y="16764"/>
                </a:lnTo>
                <a:lnTo>
                  <a:pt x="2844800" y="16764"/>
                </a:lnTo>
                <a:lnTo>
                  <a:pt x="2844800" y="32004"/>
                </a:lnTo>
                <a:lnTo>
                  <a:pt x="2857500" y="0"/>
                </a:lnTo>
                <a:close/>
              </a:path>
              <a:path w="2857500" h="289560">
                <a:moveTo>
                  <a:pt x="2832100" y="118872"/>
                </a:moveTo>
                <a:lnTo>
                  <a:pt x="2832100" y="114300"/>
                </a:lnTo>
                <a:lnTo>
                  <a:pt x="2830195" y="119558"/>
                </a:lnTo>
                <a:lnTo>
                  <a:pt x="2832100" y="118872"/>
                </a:lnTo>
                <a:close/>
              </a:path>
              <a:path w="2857500" h="289560">
                <a:moveTo>
                  <a:pt x="2844800" y="42672"/>
                </a:moveTo>
                <a:lnTo>
                  <a:pt x="2844800" y="33528"/>
                </a:lnTo>
                <a:lnTo>
                  <a:pt x="2842078" y="42672"/>
                </a:lnTo>
                <a:lnTo>
                  <a:pt x="2844800" y="42672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 txBox="1"/>
          <p:nvPr/>
        </p:nvSpPr>
        <p:spPr>
          <a:xfrm>
            <a:off x="6801071" y="6223842"/>
            <a:ext cx="141418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438"/>
              </a:lnSpc>
            </a:pPr>
            <a:r>
              <a:rPr sz="1235" dirty="0">
                <a:latin typeface="Times New Roman"/>
                <a:cs typeface="Times New Roman"/>
              </a:rPr>
              <a:t>[Criminisi et al,</a:t>
            </a:r>
            <a:r>
              <a:rPr sz="1235" spc="-101" dirty="0">
                <a:latin typeface="Times New Roman"/>
                <a:cs typeface="Times New Roman"/>
              </a:rPr>
              <a:t> </a:t>
            </a:r>
            <a:r>
              <a:rPr sz="1235" spc="-4" dirty="0">
                <a:latin typeface="Times New Roman"/>
                <a:cs typeface="Times New Roman"/>
              </a:rPr>
              <a:t>2011]</a:t>
            </a:r>
            <a:endParaRPr sz="123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7622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2898511" y="4530355"/>
            <a:ext cx="131299" cy="2925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4">
              <a:spcBef>
                <a:spcPts val="62"/>
              </a:spcBef>
            </a:pPr>
            <a:r>
              <a:rPr sz="1849" spc="-620" dirty="0">
                <a:solidFill>
                  <a:srgbClr val="197F19"/>
                </a:solidFill>
                <a:latin typeface="DejaVu Sans"/>
                <a:cs typeface="DejaVu Sans"/>
              </a:rPr>
              <a:t>↓</a:t>
            </a:r>
            <a:endParaRPr sz="1849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5673" y="4530355"/>
            <a:ext cx="398198" cy="2925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4">
              <a:spcBef>
                <a:spcPts val="62"/>
              </a:spcBef>
            </a:pPr>
            <a:r>
              <a:rPr sz="1849" spc="180" dirty="0">
                <a:latin typeface="DejaVu Sans"/>
                <a:cs typeface="DejaVu Sans"/>
              </a:rPr>
              <a:t>H</a:t>
            </a:r>
            <a:r>
              <a:rPr sz="1849" spc="-106" dirty="0">
                <a:latin typeface="DejaVu Sans"/>
                <a:cs typeface="DejaVu Sans"/>
              </a:rPr>
              <a:t> </a:t>
            </a:r>
            <a:r>
              <a:rPr sz="1849" spc="-620" dirty="0">
                <a:latin typeface="DejaVu Sans"/>
                <a:cs typeface="DejaVu Sans"/>
              </a:rPr>
              <a:t>↑</a:t>
            </a:r>
            <a:endParaRPr sz="1849">
              <a:latin typeface="DejaVu Sans"/>
              <a:cs typeface="DejaVu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14786" y="4530355"/>
            <a:ext cx="131299" cy="2925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4">
              <a:spcBef>
                <a:spcPts val="62"/>
              </a:spcBef>
            </a:pPr>
            <a:r>
              <a:rPr sz="1849" spc="-620" dirty="0">
                <a:solidFill>
                  <a:srgbClr val="E51919"/>
                </a:solidFill>
                <a:latin typeface="DejaVu Sans"/>
                <a:cs typeface="DejaVu Sans"/>
              </a:rPr>
              <a:t>↑</a:t>
            </a:r>
            <a:endParaRPr sz="1849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10036" y="51746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56"/>
          </a:p>
        </p:txBody>
      </p:sp>
      <p:sp>
        <p:nvSpPr>
          <p:cNvPr id="23" name="object 23"/>
          <p:cNvSpPr/>
          <p:nvPr/>
        </p:nvSpPr>
        <p:spPr>
          <a:xfrm>
            <a:off x="1310036" y="51746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56"/>
          </a:p>
        </p:txBody>
      </p:sp>
      <p:sp>
        <p:nvSpPr>
          <p:cNvPr id="26" name="object 26"/>
          <p:cNvSpPr txBox="1"/>
          <p:nvPr/>
        </p:nvSpPr>
        <p:spPr>
          <a:xfrm>
            <a:off x="1184010" y="51726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4">
              <a:lnSpc>
                <a:spcPts val="659"/>
              </a:lnSpc>
            </a:pPr>
            <a:r>
              <a:rPr sz="625" spc="-125" dirty="0">
                <a:latin typeface="Arial"/>
                <a:cs typeface="Arial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7" y="1988840"/>
            <a:ext cx="9151847" cy="39934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7988" y="408614"/>
            <a:ext cx="7129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14">
              <a:spcBef>
                <a:spcPts val="56"/>
              </a:spcBef>
              <a:tabLst>
                <a:tab pos="471582" algn="l"/>
                <a:tab pos="666696" algn="l"/>
                <a:tab pos="1418384" algn="l"/>
              </a:tabLst>
            </a:pPr>
            <a:r>
              <a:rPr lang="de-DE" kern="0" dirty="0" smtClean="0"/>
              <a:t>Recall - The Tradeoff of the Out-of-Sample Error</a:t>
            </a:r>
            <a:endParaRPr lang="de-DE" sz="16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121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4" name="TextBox 13"/>
          <p:cNvSpPr txBox="1"/>
          <p:nvPr/>
        </p:nvSpPr>
        <p:spPr bwMode="auto">
          <a:xfrm>
            <a:off x="538860" y="1662549"/>
            <a:ext cx="65477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914364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Take Expectation with respect to </a:t>
            </a:r>
            <a:r>
              <a:rPr lang="de-DE" sz="1400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, and obtain </a:t>
            </a:r>
            <a:r>
              <a:rPr lang="de-DE" sz="1400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bias</a:t>
            </a: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de-DE" sz="1400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6653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28" y="410839"/>
            <a:ext cx="5139578" cy="380082"/>
          </a:xfrm>
          <a:prstGeom prst="rect">
            <a:avLst/>
          </a:prstGeom>
        </p:spPr>
        <p:txBody>
          <a:bodyPr vert="horz" wrap="square" lIns="0" tIns="10646" rIns="0" bIns="0" rtlCol="0" anchor="b" anchorCtr="0">
            <a:spAutoFit/>
          </a:bodyPr>
          <a:lstStyle/>
          <a:p>
            <a:pPr marL="11206">
              <a:spcBef>
                <a:spcPts val="84"/>
              </a:spcBef>
            </a:pPr>
            <a:r>
              <a:rPr dirty="0"/>
              <a:t>Building </a:t>
            </a:r>
            <a:r>
              <a:rPr spc="-4" dirty="0"/>
              <a:t>a </a:t>
            </a:r>
            <a:r>
              <a:rPr dirty="0"/>
              <a:t>forest</a:t>
            </a:r>
            <a:r>
              <a:rPr spc="-57" dirty="0"/>
              <a:t> </a:t>
            </a:r>
            <a:r>
              <a:rPr spc="-4" dirty="0"/>
              <a:t>(ensemble)</a:t>
            </a:r>
          </a:p>
        </p:txBody>
      </p:sp>
      <p:sp>
        <p:nvSpPr>
          <p:cNvPr id="3" name="object 3"/>
          <p:cNvSpPr/>
          <p:nvPr/>
        </p:nvSpPr>
        <p:spPr>
          <a:xfrm>
            <a:off x="537882" y="1141654"/>
            <a:ext cx="7999078" cy="992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/>
          <p:nvPr/>
        </p:nvSpPr>
        <p:spPr>
          <a:xfrm>
            <a:off x="537883" y="2159598"/>
            <a:ext cx="3898872" cy="300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/>
          <p:nvPr/>
        </p:nvSpPr>
        <p:spPr>
          <a:xfrm>
            <a:off x="900047" y="2762613"/>
            <a:ext cx="6707290" cy="666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/>
          <p:nvPr/>
        </p:nvSpPr>
        <p:spPr>
          <a:xfrm>
            <a:off x="3997811" y="3359076"/>
            <a:ext cx="386603" cy="69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7" name="object 7"/>
          <p:cNvSpPr/>
          <p:nvPr/>
        </p:nvSpPr>
        <p:spPr>
          <a:xfrm>
            <a:off x="6548717" y="3392693"/>
            <a:ext cx="311524" cy="349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8" name="object 8"/>
          <p:cNvSpPr/>
          <p:nvPr/>
        </p:nvSpPr>
        <p:spPr>
          <a:xfrm>
            <a:off x="1812664" y="2649071"/>
            <a:ext cx="318247" cy="691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9" name="object 9"/>
          <p:cNvSpPr/>
          <p:nvPr/>
        </p:nvSpPr>
        <p:spPr>
          <a:xfrm>
            <a:off x="5228067" y="2267175"/>
            <a:ext cx="67347" cy="1161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/>
          <p:nvPr/>
        </p:nvSpPr>
        <p:spPr>
          <a:xfrm>
            <a:off x="4847665" y="2809090"/>
            <a:ext cx="1983441" cy="159124"/>
          </a:xfrm>
          <a:custGeom>
            <a:avLst/>
            <a:gdLst/>
            <a:ahLst/>
            <a:cxnLst/>
            <a:rect l="l" t="t" r="r" b="b"/>
            <a:pathLst>
              <a:path w="2247900" h="180339">
                <a:moveTo>
                  <a:pt x="12700" y="155448"/>
                </a:moveTo>
                <a:lnTo>
                  <a:pt x="0" y="155448"/>
                </a:lnTo>
                <a:lnTo>
                  <a:pt x="0" y="156972"/>
                </a:lnTo>
                <a:lnTo>
                  <a:pt x="8466" y="156972"/>
                </a:lnTo>
                <a:lnTo>
                  <a:pt x="12700" y="155448"/>
                </a:lnTo>
                <a:close/>
              </a:path>
              <a:path w="2247900" h="180339">
                <a:moveTo>
                  <a:pt x="8466" y="156972"/>
                </a:moveTo>
                <a:lnTo>
                  <a:pt x="0" y="156972"/>
                </a:lnTo>
                <a:lnTo>
                  <a:pt x="1587" y="159448"/>
                </a:lnTo>
                <a:lnTo>
                  <a:pt x="8466" y="156972"/>
                </a:lnTo>
                <a:close/>
              </a:path>
              <a:path w="2247900" h="180339">
                <a:moveTo>
                  <a:pt x="1587" y="159448"/>
                </a:moveTo>
                <a:lnTo>
                  <a:pt x="0" y="156972"/>
                </a:lnTo>
                <a:lnTo>
                  <a:pt x="0" y="158496"/>
                </a:lnTo>
                <a:lnTo>
                  <a:pt x="793" y="159734"/>
                </a:lnTo>
                <a:lnTo>
                  <a:pt x="1587" y="159448"/>
                </a:lnTo>
                <a:close/>
              </a:path>
              <a:path w="2247900" h="180339">
                <a:moveTo>
                  <a:pt x="793" y="159734"/>
                </a:moveTo>
                <a:lnTo>
                  <a:pt x="0" y="158496"/>
                </a:lnTo>
                <a:lnTo>
                  <a:pt x="0" y="160020"/>
                </a:lnTo>
                <a:lnTo>
                  <a:pt x="793" y="159734"/>
                </a:lnTo>
                <a:close/>
              </a:path>
              <a:path w="2247900" h="180339">
                <a:moveTo>
                  <a:pt x="5820" y="167576"/>
                </a:moveTo>
                <a:lnTo>
                  <a:pt x="793" y="159734"/>
                </a:lnTo>
                <a:lnTo>
                  <a:pt x="0" y="160020"/>
                </a:lnTo>
                <a:lnTo>
                  <a:pt x="0" y="172212"/>
                </a:lnTo>
                <a:lnTo>
                  <a:pt x="1814" y="172865"/>
                </a:lnTo>
                <a:lnTo>
                  <a:pt x="5820" y="167576"/>
                </a:lnTo>
                <a:close/>
              </a:path>
              <a:path w="2247900" h="180339">
                <a:moveTo>
                  <a:pt x="1814" y="172865"/>
                </a:moveTo>
                <a:lnTo>
                  <a:pt x="0" y="172212"/>
                </a:lnTo>
                <a:lnTo>
                  <a:pt x="0" y="175260"/>
                </a:lnTo>
                <a:lnTo>
                  <a:pt x="1814" y="172865"/>
                </a:lnTo>
                <a:close/>
              </a:path>
              <a:path w="2247900" h="180339">
                <a:moveTo>
                  <a:pt x="2721" y="173191"/>
                </a:moveTo>
                <a:lnTo>
                  <a:pt x="1814" y="172865"/>
                </a:lnTo>
                <a:lnTo>
                  <a:pt x="0" y="175260"/>
                </a:lnTo>
                <a:lnTo>
                  <a:pt x="0" y="176784"/>
                </a:lnTo>
                <a:lnTo>
                  <a:pt x="2721" y="173191"/>
                </a:lnTo>
                <a:close/>
              </a:path>
              <a:path w="2247900" h="180339">
                <a:moveTo>
                  <a:pt x="11723" y="176784"/>
                </a:moveTo>
                <a:lnTo>
                  <a:pt x="11430" y="176326"/>
                </a:lnTo>
                <a:lnTo>
                  <a:pt x="2721" y="173191"/>
                </a:lnTo>
                <a:lnTo>
                  <a:pt x="0" y="176784"/>
                </a:lnTo>
                <a:lnTo>
                  <a:pt x="11723" y="176784"/>
                </a:lnTo>
                <a:close/>
              </a:path>
              <a:path w="2247900" h="180339">
                <a:moveTo>
                  <a:pt x="12700" y="178308"/>
                </a:moveTo>
                <a:lnTo>
                  <a:pt x="11723" y="176784"/>
                </a:lnTo>
                <a:lnTo>
                  <a:pt x="0" y="176784"/>
                </a:lnTo>
                <a:lnTo>
                  <a:pt x="0" y="178308"/>
                </a:lnTo>
                <a:lnTo>
                  <a:pt x="12700" y="178308"/>
                </a:lnTo>
                <a:close/>
              </a:path>
              <a:path w="2247900" h="180339">
                <a:moveTo>
                  <a:pt x="6350" y="166878"/>
                </a:moveTo>
                <a:lnTo>
                  <a:pt x="1587" y="159448"/>
                </a:lnTo>
                <a:lnTo>
                  <a:pt x="793" y="159734"/>
                </a:lnTo>
                <a:lnTo>
                  <a:pt x="5820" y="167576"/>
                </a:lnTo>
                <a:lnTo>
                  <a:pt x="6350" y="166878"/>
                </a:lnTo>
                <a:close/>
              </a:path>
              <a:path w="2247900" h="180339">
                <a:moveTo>
                  <a:pt x="16933" y="158496"/>
                </a:moveTo>
                <a:lnTo>
                  <a:pt x="12700" y="156972"/>
                </a:lnTo>
                <a:lnTo>
                  <a:pt x="8466" y="156972"/>
                </a:lnTo>
                <a:lnTo>
                  <a:pt x="1587" y="159448"/>
                </a:lnTo>
                <a:lnTo>
                  <a:pt x="6350" y="166878"/>
                </a:lnTo>
                <a:lnTo>
                  <a:pt x="12700" y="158496"/>
                </a:lnTo>
                <a:lnTo>
                  <a:pt x="12700" y="160020"/>
                </a:lnTo>
                <a:lnTo>
                  <a:pt x="16933" y="158496"/>
                </a:lnTo>
                <a:close/>
              </a:path>
              <a:path w="2247900" h="180339">
                <a:moveTo>
                  <a:pt x="6350" y="168402"/>
                </a:moveTo>
                <a:lnTo>
                  <a:pt x="5820" y="167576"/>
                </a:lnTo>
                <a:lnTo>
                  <a:pt x="1814" y="172865"/>
                </a:lnTo>
                <a:lnTo>
                  <a:pt x="2721" y="173191"/>
                </a:lnTo>
                <a:lnTo>
                  <a:pt x="6350" y="168402"/>
                </a:lnTo>
                <a:close/>
              </a:path>
              <a:path w="2247900" h="180339">
                <a:moveTo>
                  <a:pt x="11430" y="176326"/>
                </a:moveTo>
                <a:lnTo>
                  <a:pt x="6350" y="168402"/>
                </a:lnTo>
                <a:lnTo>
                  <a:pt x="2721" y="173191"/>
                </a:lnTo>
                <a:lnTo>
                  <a:pt x="11430" y="176326"/>
                </a:lnTo>
                <a:close/>
              </a:path>
              <a:path w="2247900" h="180339">
                <a:moveTo>
                  <a:pt x="6879" y="167703"/>
                </a:moveTo>
                <a:lnTo>
                  <a:pt x="6350" y="166878"/>
                </a:lnTo>
                <a:lnTo>
                  <a:pt x="5820" y="167576"/>
                </a:lnTo>
                <a:lnTo>
                  <a:pt x="6350" y="168402"/>
                </a:lnTo>
                <a:lnTo>
                  <a:pt x="6879" y="167703"/>
                </a:lnTo>
                <a:close/>
              </a:path>
              <a:path w="2247900" h="180339">
                <a:moveTo>
                  <a:pt x="12700" y="160020"/>
                </a:moveTo>
                <a:lnTo>
                  <a:pt x="12700" y="158496"/>
                </a:lnTo>
                <a:lnTo>
                  <a:pt x="6350" y="166878"/>
                </a:lnTo>
                <a:lnTo>
                  <a:pt x="6879" y="167703"/>
                </a:lnTo>
                <a:lnTo>
                  <a:pt x="12700" y="160020"/>
                </a:lnTo>
                <a:close/>
              </a:path>
              <a:path w="2247900" h="180339">
                <a:moveTo>
                  <a:pt x="12700" y="176784"/>
                </a:moveTo>
                <a:lnTo>
                  <a:pt x="6879" y="167703"/>
                </a:lnTo>
                <a:lnTo>
                  <a:pt x="6350" y="168402"/>
                </a:lnTo>
                <a:lnTo>
                  <a:pt x="11430" y="176326"/>
                </a:lnTo>
                <a:lnTo>
                  <a:pt x="12700" y="176784"/>
                </a:lnTo>
                <a:close/>
              </a:path>
              <a:path w="2247900" h="180339">
                <a:moveTo>
                  <a:pt x="25400" y="172212"/>
                </a:moveTo>
                <a:lnTo>
                  <a:pt x="25400" y="161544"/>
                </a:lnTo>
                <a:lnTo>
                  <a:pt x="16933" y="158496"/>
                </a:lnTo>
                <a:lnTo>
                  <a:pt x="12700" y="160020"/>
                </a:lnTo>
                <a:lnTo>
                  <a:pt x="6879" y="167703"/>
                </a:lnTo>
                <a:lnTo>
                  <a:pt x="12700" y="176784"/>
                </a:lnTo>
                <a:lnTo>
                  <a:pt x="12700" y="172212"/>
                </a:lnTo>
                <a:lnTo>
                  <a:pt x="19050" y="174498"/>
                </a:lnTo>
                <a:lnTo>
                  <a:pt x="25400" y="172212"/>
                </a:lnTo>
                <a:close/>
              </a:path>
              <a:path w="2247900" h="180339">
                <a:moveTo>
                  <a:pt x="19050" y="157734"/>
                </a:moveTo>
                <a:lnTo>
                  <a:pt x="12700" y="155448"/>
                </a:lnTo>
                <a:lnTo>
                  <a:pt x="8466" y="156972"/>
                </a:lnTo>
                <a:lnTo>
                  <a:pt x="12700" y="156972"/>
                </a:lnTo>
                <a:lnTo>
                  <a:pt x="16933" y="158496"/>
                </a:lnTo>
                <a:lnTo>
                  <a:pt x="19050" y="157734"/>
                </a:lnTo>
                <a:close/>
              </a:path>
              <a:path w="2247900" h="180339">
                <a:moveTo>
                  <a:pt x="12700" y="176784"/>
                </a:moveTo>
                <a:lnTo>
                  <a:pt x="11430" y="176326"/>
                </a:lnTo>
                <a:lnTo>
                  <a:pt x="11723" y="176784"/>
                </a:lnTo>
                <a:lnTo>
                  <a:pt x="12700" y="176784"/>
                </a:lnTo>
                <a:close/>
              </a:path>
              <a:path w="2247900" h="180339">
                <a:moveTo>
                  <a:pt x="12700" y="178308"/>
                </a:moveTo>
                <a:lnTo>
                  <a:pt x="12700" y="176784"/>
                </a:lnTo>
                <a:lnTo>
                  <a:pt x="11723" y="176784"/>
                </a:lnTo>
                <a:lnTo>
                  <a:pt x="12700" y="178308"/>
                </a:lnTo>
                <a:close/>
              </a:path>
              <a:path w="2247900" h="180339">
                <a:moveTo>
                  <a:pt x="25400" y="155448"/>
                </a:moveTo>
                <a:lnTo>
                  <a:pt x="12700" y="155448"/>
                </a:lnTo>
                <a:lnTo>
                  <a:pt x="19050" y="157734"/>
                </a:lnTo>
                <a:lnTo>
                  <a:pt x="25400" y="155448"/>
                </a:lnTo>
                <a:close/>
              </a:path>
              <a:path w="2247900" h="180339">
                <a:moveTo>
                  <a:pt x="19050" y="174498"/>
                </a:moveTo>
                <a:lnTo>
                  <a:pt x="12700" y="172212"/>
                </a:lnTo>
                <a:lnTo>
                  <a:pt x="12700" y="176784"/>
                </a:lnTo>
                <a:lnTo>
                  <a:pt x="19050" y="174498"/>
                </a:lnTo>
                <a:close/>
              </a:path>
              <a:path w="2247900" h="180339">
                <a:moveTo>
                  <a:pt x="25400" y="176784"/>
                </a:moveTo>
                <a:lnTo>
                  <a:pt x="19050" y="174498"/>
                </a:lnTo>
                <a:lnTo>
                  <a:pt x="12700" y="176784"/>
                </a:lnTo>
                <a:lnTo>
                  <a:pt x="25400" y="176784"/>
                </a:lnTo>
                <a:close/>
              </a:path>
              <a:path w="2247900" h="180339">
                <a:moveTo>
                  <a:pt x="38100" y="172212"/>
                </a:moveTo>
                <a:lnTo>
                  <a:pt x="38100" y="160020"/>
                </a:lnTo>
                <a:lnTo>
                  <a:pt x="31750" y="157734"/>
                </a:lnTo>
                <a:lnTo>
                  <a:pt x="25400" y="160020"/>
                </a:lnTo>
                <a:lnTo>
                  <a:pt x="19050" y="157734"/>
                </a:lnTo>
                <a:lnTo>
                  <a:pt x="16933" y="158496"/>
                </a:lnTo>
                <a:lnTo>
                  <a:pt x="25400" y="161544"/>
                </a:lnTo>
                <a:lnTo>
                  <a:pt x="25400" y="172212"/>
                </a:lnTo>
                <a:lnTo>
                  <a:pt x="30842" y="174824"/>
                </a:lnTo>
                <a:lnTo>
                  <a:pt x="38100" y="172212"/>
                </a:lnTo>
                <a:close/>
              </a:path>
              <a:path w="2247900" h="180339">
                <a:moveTo>
                  <a:pt x="31750" y="157734"/>
                </a:moveTo>
                <a:lnTo>
                  <a:pt x="25400" y="155448"/>
                </a:lnTo>
                <a:lnTo>
                  <a:pt x="19050" y="157734"/>
                </a:lnTo>
                <a:lnTo>
                  <a:pt x="25400" y="160020"/>
                </a:lnTo>
                <a:lnTo>
                  <a:pt x="31750" y="157734"/>
                </a:lnTo>
                <a:close/>
              </a:path>
              <a:path w="2247900" h="180339">
                <a:moveTo>
                  <a:pt x="30842" y="174824"/>
                </a:moveTo>
                <a:lnTo>
                  <a:pt x="25400" y="172212"/>
                </a:lnTo>
                <a:lnTo>
                  <a:pt x="19050" y="174498"/>
                </a:lnTo>
                <a:lnTo>
                  <a:pt x="25400" y="176784"/>
                </a:lnTo>
                <a:lnTo>
                  <a:pt x="30842" y="174824"/>
                </a:lnTo>
                <a:close/>
              </a:path>
              <a:path w="2247900" h="180339">
                <a:moveTo>
                  <a:pt x="38100" y="155448"/>
                </a:moveTo>
                <a:lnTo>
                  <a:pt x="25400" y="155448"/>
                </a:lnTo>
                <a:lnTo>
                  <a:pt x="31750" y="157734"/>
                </a:lnTo>
                <a:lnTo>
                  <a:pt x="38100" y="155448"/>
                </a:lnTo>
                <a:close/>
              </a:path>
              <a:path w="2247900" h="180339">
                <a:moveTo>
                  <a:pt x="34925" y="176784"/>
                </a:moveTo>
                <a:lnTo>
                  <a:pt x="30842" y="174824"/>
                </a:lnTo>
                <a:lnTo>
                  <a:pt x="25400" y="176784"/>
                </a:lnTo>
                <a:lnTo>
                  <a:pt x="34925" y="176784"/>
                </a:lnTo>
                <a:close/>
              </a:path>
              <a:path w="2247900" h="180339">
                <a:moveTo>
                  <a:pt x="38100" y="178308"/>
                </a:moveTo>
                <a:lnTo>
                  <a:pt x="34925" y="176784"/>
                </a:lnTo>
                <a:lnTo>
                  <a:pt x="25400" y="176784"/>
                </a:lnTo>
                <a:lnTo>
                  <a:pt x="25400" y="178308"/>
                </a:lnTo>
                <a:lnTo>
                  <a:pt x="38100" y="178308"/>
                </a:lnTo>
                <a:close/>
              </a:path>
              <a:path w="2247900" h="180339">
                <a:moveTo>
                  <a:pt x="39511" y="175768"/>
                </a:moveTo>
                <a:lnTo>
                  <a:pt x="38100" y="175260"/>
                </a:lnTo>
                <a:lnTo>
                  <a:pt x="38100" y="172212"/>
                </a:lnTo>
                <a:lnTo>
                  <a:pt x="30842" y="174824"/>
                </a:lnTo>
                <a:lnTo>
                  <a:pt x="34925" y="176784"/>
                </a:lnTo>
                <a:lnTo>
                  <a:pt x="38100" y="176784"/>
                </a:lnTo>
                <a:lnTo>
                  <a:pt x="39158" y="176403"/>
                </a:lnTo>
                <a:lnTo>
                  <a:pt x="39511" y="175768"/>
                </a:lnTo>
                <a:close/>
              </a:path>
              <a:path w="2247900" h="180339">
                <a:moveTo>
                  <a:pt x="42333" y="156972"/>
                </a:moveTo>
                <a:lnTo>
                  <a:pt x="38100" y="155448"/>
                </a:lnTo>
                <a:lnTo>
                  <a:pt x="31750" y="157734"/>
                </a:lnTo>
                <a:lnTo>
                  <a:pt x="38100" y="160020"/>
                </a:lnTo>
                <a:lnTo>
                  <a:pt x="38100" y="156972"/>
                </a:lnTo>
                <a:lnTo>
                  <a:pt x="42333" y="156972"/>
                </a:lnTo>
                <a:close/>
              </a:path>
              <a:path w="2247900" h="180339">
                <a:moveTo>
                  <a:pt x="38946" y="176784"/>
                </a:moveTo>
                <a:lnTo>
                  <a:pt x="34925" y="176784"/>
                </a:lnTo>
                <a:lnTo>
                  <a:pt x="38100" y="178308"/>
                </a:lnTo>
                <a:lnTo>
                  <a:pt x="38946" y="176784"/>
                </a:lnTo>
                <a:close/>
              </a:path>
              <a:path w="2247900" h="180339">
                <a:moveTo>
                  <a:pt x="50800" y="155448"/>
                </a:moveTo>
                <a:lnTo>
                  <a:pt x="38100" y="155448"/>
                </a:lnTo>
                <a:lnTo>
                  <a:pt x="42333" y="156972"/>
                </a:lnTo>
                <a:lnTo>
                  <a:pt x="49953" y="156972"/>
                </a:lnTo>
                <a:lnTo>
                  <a:pt x="50800" y="155448"/>
                </a:lnTo>
                <a:close/>
              </a:path>
              <a:path w="2247900" h="180339">
                <a:moveTo>
                  <a:pt x="46566" y="158496"/>
                </a:moveTo>
                <a:lnTo>
                  <a:pt x="42333" y="156972"/>
                </a:lnTo>
                <a:lnTo>
                  <a:pt x="38100" y="156972"/>
                </a:lnTo>
                <a:lnTo>
                  <a:pt x="38100" y="161544"/>
                </a:lnTo>
                <a:lnTo>
                  <a:pt x="46566" y="158496"/>
                </a:lnTo>
                <a:close/>
              </a:path>
              <a:path w="2247900" h="180339">
                <a:moveTo>
                  <a:pt x="48683" y="159258"/>
                </a:moveTo>
                <a:lnTo>
                  <a:pt x="46566" y="158496"/>
                </a:lnTo>
                <a:lnTo>
                  <a:pt x="38100" y="161544"/>
                </a:lnTo>
                <a:lnTo>
                  <a:pt x="38100" y="163068"/>
                </a:lnTo>
                <a:lnTo>
                  <a:pt x="48683" y="159258"/>
                </a:lnTo>
                <a:close/>
              </a:path>
              <a:path w="2247900" h="180339">
                <a:moveTo>
                  <a:pt x="48683" y="159258"/>
                </a:moveTo>
                <a:lnTo>
                  <a:pt x="38100" y="163068"/>
                </a:lnTo>
                <a:lnTo>
                  <a:pt x="38100" y="173736"/>
                </a:lnTo>
                <a:lnTo>
                  <a:pt x="39007" y="173953"/>
                </a:lnTo>
                <a:lnTo>
                  <a:pt x="46566" y="163068"/>
                </a:lnTo>
                <a:lnTo>
                  <a:pt x="48683" y="159258"/>
                </a:lnTo>
                <a:close/>
              </a:path>
              <a:path w="2247900" h="180339">
                <a:moveTo>
                  <a:pt x="39007" y="173953"/>
                </a:moveTo>
                <a:lnTo>
                  <a:pt x="38100" y="173736"/>
                </a:lnTo>
                <a:lnTo>
                  <a:pt x="38100" y="175260"/>
                </a:lnTo>
                <a:lnTo>
                  <a:pt x="39007" y="173953"/>
                </a:lnTo>
                <a:close/>
              </a:path>
              <a:path w="2247900" h="180339">
                <a:moveTo>
                  <a:pt x="40341" y="174273"/>
                </a:moveTo>
                <a:lnTo>
                  <a:pt x="39687" y="174117"/>
                </a:lnTo>
                <a:lnTo>
                  <a:pt x="38946" y="174040"/>
                </a:lnTo>
                <a:lnTo>
                  <a:pt x="38100" y="175260"/>
                </a:lnTo>
                <a:lnTo>
                  <a:pt x="39687" y="175450"/>
                </a:lnTo>
                <a:lnTo>
                  <a:pt x="40341" y="174273"/>
                </a:lnTo>
                <a:close/>
              </a:path>
              <a:path w="2247900" h="180339">
                <a:moveTo>
                  <a:pt x="39687" y="175450"/>
                </a:moveTo>
                <a:lnTo>
                  <a:pt x="38100" y="175260"/>
                </a:lnTo>
                <a:lnTo>
                  <a:pt x="39511" y="175768"/>
                </a:lnTo>
                <a:lnTo>
                  <a:pt x="39687" y="175450"/>
                </a:lnTo>
                <a:close/>
              </a:path>
              <a:path w="2247900" h="180339">
                <a:moveTo>
                  <a:pt x="39158" y="176403"/>
                </a:moveTo>
                <a:lnTo>
                  <a:pt x="38100" y="176784"/>
                </a:lnTo>
                <a:lnTo>
                  <a:pt x="39007" y="176675"/>
                </a:lnTo>
                <a:lnTo>
                  <a:pt x="39158" y="176403"/>
                </a:lnTo>
                <a:close/>
              </a:path>
              <a:path w="2247900" h="180339">
                <a:moveTo>
                  <a:pt x="41275" y="176784"/>
                </a:moveTo>
                <a:lnTo>
                  <a:pt x="38946" y="176784"/>
                </a:lnTo>
                <a:lnTo>
                  <a:pt x="38100" y="178308"/>
                </a:lnTo>
                <a:lnTo>
                  <a:pt x="41275" y="176784"/>
                </a:lnTo>
                <a:close/>
              </a:path>
              <a:path w="2247900" h="180339">
                <a:moveTo>
                  <a:pt x="46566" y="178308"/>
                </a:moveTo>
                <a:lnTo>
                  <a:pt x="42333" y="176784"/>
                </a:lnTo>
                <a:lnTo>
                  <a:pt x="41275" y="176784"/>
                </a:lnTo>
                <a:lnTo>
                  <a:pt x="38100" y="178308"/>
                </a:lnTo>
                <a:lnTo>
                  <a:pt x="46566" y="178308"/>
                </a:lnTo>
                <a:close/>
              </a:path>
              <a:path w="2247900" h="180339">
                <a:moveTo>
                  <a:pt x="41728" y="176566"/>
                </a:moveTo>
                <a:lnTo>
                  <a:pt x="40216" y="176022"/>
                </a:lnTo>
                <a:lnTo>
                  <a:pt x="39158" y="176403"/>
                </a:lnTo>
                <a:lnTo>
                  <a:pt x="38946" y="176784"/>
                </a:lnTo>
                <a:lnTo>
                  <a:pt x="41275" y="176784"/>
                </a:lnTo>
                <a:lnTo>
                  <a:pt x="41728" y="176566"/>
                </a:lnTo>
                <a:close/>
              </a:path>
              <a:path w="2247900" h="180339">
                <a:moveTo>
                  <a:pt x="46566" y="163068"/>
                </a:moveTo>
                <a:lnTo>
                  <a:pt x="39007" y="173953"/>
                </a:lnTo>
                <a:lnTo>
                  <a:pt x="40341" y="174273"/>
                </a:lnTo>
                <a:lnTo>
                  <a:pt x="46566" y="163068"/>
                </a:lnTo>
                <a:close/>
              </a:path>
              <a:path w="2247900" h="180339">
                <a:moveTo>
                  <a:pt x="40216" y="176022"/>
                </a:moveTo>
                <a:lnTo>
                  <a:pt x="39511" y="175768"/>
                </a:lnTo>
                <a:lnTo>
                  <a:pt x="39158" y="176403"/>
                </a:lnTo>
                <a:lnTo>
                  <a:pt x="40216" y="176022"/>
                </a:lnTo>
                <a:close/>
              </a:path>
              <a:path w="2247900" h="180339">
                <a:moveTo>
                  <a:pt x="41275" y="175641"/>
                </a:moveTo>
                <a:lnTo>
                  <a:pt x="39687" y="175450"/>
                </a:lnTo>
                <a:lnTo>
                  <a:pt x="39511" y="175768"/>
                </a:lnTo>
                <a:lnTo>
                  <a:pt x="40216" y="176022"/>
                </a:lnTo>
                <a:lnTo>
                  <a:pt x="41275" y="175641"/>
                </a:lnTo>
                <a:close/>
              </a:path>
              <a:path w="2247900" h="180339">
                <a:moveTo>
                  <a:pt x="43180" y="174955"/>
                </a:moveTo>
                <a:lnTo>
                  <a:pt x="40341" y="174273"/>
                </a:lnTo>
                <a:lnTo>
                  <a:pt x="39687" y="175450"/>
                </a:lnTo>
                <a:lnTo>
                  <a:pt x="41275" y="175641"/>
                </a:lnTo>
                <a:lnTo>
                  <a:pt x="43180" y="174955"/>
                </a:lnTo>
                <a:close/>
              </a:path>
              <a:path w="2247900" h="180339">
                <a:moveTo>
                  <a:pt x="43180" y="175869"/>
                </a:moveTo>
                <a:lnTo>
                  <a:pt x="41275" y="175641"/>
                </a:lnTo>
                <a:lnTo>
                  <a:pt x="40216" y="176022"/>
                </a:lnTo>
                <a:lnTo>
                  <a:pt x="41728" y="176566"/>
                </a:lnTo>
                <a:lnTo>
                  <a:pt x="43180" y="175869"/>
                </a:lnTo>
                <a:close/>
              </a:path>
              <a:path w="2247900" h="180339">
                <a:moveTo>
                  <a:pt x="63500" y="172212"/>
                </a:moveTo>
                <a:lnTo>
                  <a:pt x="63500" y="163068"/>
                </a:lnTo>
                <a:lnTo>
                  <a:pt x="52916" y="159258"/>
                </a:lnTo>
                <a:lnTo>
                  <a:pt x="50800" y="160020"/>
                </a:lnTo>
                <a:lnTo>
                  <a:pt x="49106" y="159410"/>
                </a:lnTo>
                <a:lnTo>
                  <a:pt x="46566" y="163068"/>
                </a:lnTo>
                <a:lnTo>
                  <a:pt x="40341" y="174273"/>
                </a:lnTo>
                <a:lnTo>
                  <a:pt x="43180" y="174955"/>
                </a:lnTo>
                <a:lnTo>
                  <a:pt x="50800" y="172212"/>
                </a:lnTo>
                <a:lnTo>
                  <a:pt x="50800" y="173736"/>
                </a:lnTo>
                <a:lnTo>
                  <a:pt x="55033" y="175260"/>
                </a:lnTo>
                <a:lnTo>
                  <a:pt x="63500" y="172212"/>
                </a:lnTo>
                <a:close/>
              </a:path>
              <a:path w="2247900" h="180339">
                <a:moveTo>
                  <a:pt x="44450" y="175260"/>
                </a:moveTo>
                <a:lnTo>
                  <a:pt x="43180" y="174955"/>
                </a:lnTo>
                <a:lnTo>
                  <a:pt x="41275" y="175641"/>
                </a:lnTo>
                <a:lnTo>
                  <a:pt x="43180" y="175869"/>
                </a:lnTo>
                <a:lnTo>
                  <a:pt x="44450" y="175260"/>
                </a:lnTo>
                <a:close/>
              </a:path>
              <a:path w="2247900" h="180339">
                <a:moveTo>
                  <a:pt x="42333" y="176784"/>
                </a:moveTo>
                <a:lnTo>
                  <a:pt x="41728" y="176566"/>
                </a:lnTo>
                <a:lnTo>
                  <a:pt x="41275" y="176784"/>
                </a:lnTo>
                <a:lnTo>
                  <a:pt x="42333" y="176784"/>
                </a:lnTo>
                <a:close/>
              </a:path>
              <a:path w="2247900" h="180339">
                <a:moveTo>
                  <a:pt x="50800" y="176784"/>
                </a:moveTo>
                <a:lnTo>
                  <a:pt x="43180" y="175869"/>
                </a:lnTo>
                <a:lnTo>
                  <a:pt x="41728" y="176566"/>
                </a:lnTo>
                <a:lnTo>
                  <a:pt x="42333" y="176784"/>
                </a:lnTo>
                <a:lnTo>
                  <a:pt x="50800" y="176784"/>
                </a:lnTo>
                <a:close/>
              </a:path>
              <a:path w="2247900" h="180339">
                <a:moveTo>
                  <a:pt x="49953" y="156972"/>
                </a:moveTo>
                <a:lnTo>
                  <a:pt x="42333" y="156972"/>
                </a:lnTo>
                <a:lnTo>
                  <a:pt x="46566" y="158496"/>
                </a:lnTo>
                <a:lnTo>
                  <a:pt x="49741" y="157353"/>
                </a:lnTo>
                <a:lnTo>
                  <a:pt x="49953" y="156972"/>
                </a:lnTo>
                <a:close/>
              </a:path>
              <a:path w="2247900" h="180339">
                <a:moveTo>
                  <a:pt x="67733" y="178308"/>
                </a:moveTo>
                <a:lnTo>
                  <a:pt x="63500" y="178308"/>
                </a:lnTo>
                <a:lnTo>
                  <a:pt x="55880" y="175564"/>
                </a:lnTo>
                <a:lnTo>
                  <a:pt x="50800" y="176784"/>
                </a:lnTo>
                <a:lnTo>
                  <a:pt x="42333" y="176784"/>
                </a:lnTo>
                <a:lnTo>
                  <a:pt x="46566" y="178308"/>
                </a:lnTo>
                <a:lnTo>
                  <a:pt x="50800" y="178308"/>
                </a:lnTo>
                <a:lnTo>
                  <a:pt x="50800" y="179832"/>
                </a:lnTo>
                <a:lnTo>
                  <a:pt x="63500" y="179832"/>
                </a:lnTo>
                <a:lnTo>
                  <a:pt x="67733" y="178308"/>
                </a:lnTo>
                <a:close/>
              </a:path>
              <a:path w="2247900" h="180339">
                <a:moveTo>
                  <a:pt x="50800" y="172212"/>
                </a:moveTo>
                <a:lnTo>
                  <a:pt x="43180" y="174955"/>
                </a:lnTo>
                <a:lnTo>
                  <a:pt x="44450" y="175260"/>
                </a:lnTo>
                <a:lnTo>
                  <a:pt x="50800" y="172212"/>
                </a:lnTo>
                <a:close/>
              </a:path>
              <a:path w="2247900" h="180339">
                <a:moveTo>
                  <a:pt x="50800" y="176784"/>
                </a:moveTo>
                <a:lnTo>
                  <a:pt x="44450" y="175260"/>
                </a:lnTo>
                <a:lnTo>
                  <a:pt x="43180" y="175869"/>
                </a:lnTo>
                <a:lnTo>
                  <a:pt x="50800" y="176784"/>
                </a:lnTo>
                <a:close/>
              </a:path>
              <a:path w="2247900" h="180339">
                <a:moveTo>
                  <a:pt x="55033" y="175260"/>
                </a:moveTo>
                <a:lnTo>
                  <a:pt x="50800" y="173736"/>
                </a:lnTo>
                <a:lnTo>
                  <a:pt x="50800" y="172212"/>
                </a:lnTo>
                <a:lnTo>
                  <a:pt x="44450" y="175260"/>
                </a:lnTo>
                <a:lnTo>
                  <a:pt x="50800" y="176784"/>
                </a:lnTo>
                <a:lnTo>
                  <a:pt x="55033" y="175260"/>
                </a:lnTo>
                <a:close/>
              </a:path>
              <a:path w="2247900" h="180339">
                <a:moveTo>
                  <a:pt x="49741" y="157353"/>
                </a:moveTo>
                <a:lnTo>
                  <a:pt x="46566" y="158496"/>
                </a:lnTo>
                <a:lnTo>
                  <a:pt x="48683" y="159258"/>
                </a:lnTo>
                <a:lnTo>
                  <a:pt x="49741" y="157353"/>
                </a:lnTo>
                <a:close/>
              </a:path>
              <a:path w="2247900" h="180339">
                <a:moveTo>
                  <a:pt x="49106" y="159410"/>
                </a:moveTo>
                <a:lnTo>
                  <a:pt x="48683" y="159258"/>
                </a:lnTo>
                <a:lnTo>
                  <a:pt x="46566" y="163068"/>
                </a:lnTo>
                <a:lnTo>
                  <a:pt x="49106" y="159410"/>
                </a:lnTo>
                <a:close/>
              </a:path>
              <a:path w="2247900" h="180339">
                <a:moveTo>
                  <a:pt x="50800" y="179832"/>
                </a:moveTo>
                <a:lnTo>
                  <a:pt x="50800" y="178308"/>
                </a:lnTo>
                <a:lnTo>
                  <a:pt x="46566" y="178308"/>
                </a:lnTo>
                <a:lnTo>
                  <a:pt x="50800" y="179832"/>
                </a:lnTo>
                <a:close/>
              </a:path>
              <a:path w="2247900" h="180339">
                <a:moveTo>
                  <a:pt x="50800" y="156972"/>
                </a:moveTo>
                <a:lnTo>
                  <a:pt x="49741" y="157353"/>
                </a:lnTo>
                <a:lnTo>
                  <a:pt x="48683" y="159258"/>
                </a:lnTo>
                <a:lnTo>
                  <a:pt x="49388" y="159004"/>
                </a:lnTo>
                <a:lnTo>
                  <a:pt x="50800" y="156972"/>
                </a:lnTo>
                <a:close/>
              </a:path>
              <a:path w="2247900" h="180339">
                <a:moveTo>
                  <a:pt x="49388" y="159004"/>
                </a:moveTo>
                <a:lnTo>
                  <a:pt x="48683" y="159258"/>
                </a:lnTo>
                <a:lnTo>
                  <a:pt x="49106" y="159410"/>
                </a:lnTo>
                <a:lnTo>
                  <a:pt x="49388" y="159004"/>
                </a:lnTo>
                <a:close/>
              </a:path>
              <a:path w="2247900" h="180339">
                <a:moveTo>
                  <a:pt x="52916" y="159258"/>
                </a:moveTo>
                <a:lnTo>
                  <a:pt x="50800" y="158496"/>
                </a:lnTo>
                <a:lnTo>
                  <a:pt x="49388" y="159004"/>
                </a:lnTo>
                <a:lnTo>
                  <a:pt x="49106" y="159410"/>
                </a:lnTo>
                <a:lnTo>
                  <a:pt x="50800" y="160020"/>
                </a:lnTo>
                <a:lnTo>
                  <a:pt x="52916" y="159258"/>
                </a:lnTo>
                <a:close/>
              </a:path>
              <a:path w="2247900" h="180339">
                <a:moveTo>
                  <a:pt x="55033" y="158496"/>
                </a:moveTo>
                <a:lnTo>
                  <a:pt x="50800" y="156972"/>
                </a:lnTo>
                <a:lnTo>
                  <a:pt x="49388" y="159004"/>
                </a:lnTo>
                <a:lnTo>
                  <a:pt x="50800" y="158496"/>
                </a:lnTo>
                <a:lnTo>
                  <a:pt x="52916" y="159258"/>
                </a:lnTo>
                <a:lnTo>
                  <a:pt x="55033" y="158496"/>
                </a:lnTo>
                <a:close/>
              </a:path>
              <a:path w="2247900" h="180339">
                <a:moveTo>
                  <a:pt x="50800" y="156972"/>
                </a:moveTo>
                <a:lnTo>
                  <a:pt x="49953" y="156972"/>
                </a:lnTo>
                <a:lnTo>
                  <a:pt x="49741" y="157353"/>
                </a:lnTo>
                <a:lnTo>
                  <a:pt x="50800" y="156972"/>
                </a:lnTo>
                <a:close/>
              </a:path>
              <a:path w="2247900" h="180339">
                <a:moveTo>
                  <a:pt x="50800" y="156972"/>
                </a:moveTo>
                <a:lnTo>
                  <a:pt x="50800" y="155448"/>
                </a:lnTo>
                <a:lnTo>
                  <a:pt x="49953" y="156972"/>
                </a:lnTo>
                <a:lnTo>
                  <a:pt x="50800" y="156972"/>
                </a:lnTo>
                <a:close/>
              </a:path>
              <a:path w="2247900" h="180339">
                <a:moveTo>
                  <a:pt x="59266" y="156972"/>
                </a:moveTo>
                <a:lnTo>
                  <a:pt x="50800" y="156972"/>
                </a:lnTo>
                <a:lnTo>
                  <a:pt x="55033" y="158496"/>
                </a:lnTo>
                <a:lnTo>
                  <a:pt x="59266" y="156972"/>
                </a:lnTo>
                <a:close/>
              </a:path>
              <a:path w="2247900" h="180339">
                <a:moveTo>
                  <a:pt x="55880" y="175564"/>
                </a:moveTo>
                <a:lnTo>
                  <a:pt x="55033" y="175260"/>
                </a:lnTo>
                <a:lnTo>
                  <a:pt x="50800" y="176784"/>
                </a:lnTo>
                <a:lnTo>
                  <a:pt x="55880" y="175564"/>
                </a:lnTo>
                <a:close/>
              </a:path>
              <a:path w="2247900" h="180339">
                <a:moveTo>
                  <a:pt x="63500" y="163068"/>
                </a:moveTo>
                <a:lnTo>
                  <a:pt x="63500" y="161544"/>
                </a:lnTo>
                <a:lnTo>
                  <a:pt x="55033" y="158496"/>
                </a:lnTo>
                <a:lnTo>
                  <a:pt x="52916" y="159258"/>
                </a:lnTo>
                <a:lnTo>
                  <a:pt x="63500" y="163068"/>
                </a:lnTo>
                <a:close/>
              </a:path>
              <a:path w="2247900" h="180339">
                <a:moveTo>
                  <a:pt x="73660" y="172516"/>
                </a:moveTo>
                <a:lnTo>
                  <a:pt x="64654" y="157387"/>
                </a:lnTo>
                <a:lnTo>
                  <a:pt x="63500" y="156972"/>
                </a:lnTo>
                <a:lnTo>
                  <a:pt x="59266" y="156972"/>
                </a:lnTo>
                <a:lnTo>
                  <a:pt x="55033" y="158496"/>
                </a:lnTo>
                <a:lnTo>
                  <a:pt x="63500" y="161544"/>
                </a:lnTo>
                <a:lnTo>
                  <a:pt x="63500" y="167640"/>
                </a:lnTo>
                <a:lnTo>
                  <a:pt x="73660" y="172516"/>
                </a:lnTo>
                <a:close/>
              </a:path>
              <a:path w="2247900" h="180339">
                <a:moveTo>
                  <a:pt x="63500" y="173736"/>
                </a:moveTo>
                <a:lnTo>
                  <a:pt x="63500" y="172212"/>
                </a:lnTo>
                <a:lnTo>
                  <a:pt x="55033" y="175260"/>
                </a:lnTo>
                <a:lnTo>
                  <a:pt x="55880" y="175564"/>
                </a:lnTo>
                <a:lnTo>
                  <a:pt x="63500" y="173736"/>
                </a:lnTo>
                <a:close/>
              </a:path>
              <a:path w="2247900" h="180339">
                <a:moveTo>
                  <a:pt x="71966" y="176784"/>
                </a:moveTo>
                <a:lnTo>
                  <a:pt x="63500" y="176784"/>
                </a:lnTo>
                <a:lnTo>
                  <a:pt x="63500" y="173736"/>
                </a:lnTo>
                <a:lnTo>
                  <a:pt x="55880" y="175564"/>
                </a:lnTo>
                <a:lnTo>
                  <a:pt x="63500" y="178308"/>
                </a:lnTo>
                <a:lnTo>
                  <a:pt x="69850" y="177546"/>
                </a:lnTo>
                <a:lnTo>
                  <a:pt x="71966" y="176784"/>
                </a:lnTo>
                <a:close/>
              </a:path>
              <a:path w="2247900" h="180339">
                <a:moveTo>
                  <a:pt x="64654" y="157387"/>
                </a:moveTo>
                <a:lnTo>
                  <a:pt x="63500" y="155448"/>
                </a:lnTo>
                <a:lnTo>
                  <a:pt x="59266" y="156972"/>
                </a:lnTo>
                <a:lnTo>
                  <a:pt x="63500" y="156972"/>
                </a:lnTo>
                <a:lnTo>
                  <a:pt x="64654" y="157387"/>
                </a:lnTo>
                <a:close/>
              </a:path>
              <a:path w="2247900" h="180339">
                <a:moveTo>
                  <a:pt x="71966" y="152400"/>
                </a:moveTo>
                <a:lnTo>
                  <a:pt x="63500" y="152400"/>
                </a:lnTo>
                <a:lnTo>
                  <a:pt x="63500" y="153924"/>
                </a:lnTo>
                <a:lnTo>
                  <a:pt x="67733" y="153924"/>
                </a:lnTo>
                <a:lnTo>
                  <a:pt x="71966" y="152400"/>
                </a:lnTo>
                <a:close/>
              </a:path>
              <a:path w="2247900" h="180339">
                <a:moveTo>
                  <a:pt x="67733" y="153924"/>
                </a:moveTo>
                <a:lnTo>
                  <a:pt x="63500" y="153924"/>
                </a:lnTo>
                <a:lnTo>
                  <a:pt x="63500" y="155448"/>
                </a:lnTo>
                <a:lnTo>
                  <a:pt x="67733" y="153924"/>
                </a:lnTo>
                <a:close/>
              </a:path>
              <a:path w="2247900" h="180339">
                <a:moveTo>
                  <a:pt x="76200" y="153924"/>
                </a:moveTo>
                <a:lnTo>
                  <a:pt x="67733" y="153924"/>
                </a:lnTo>
                <a:lnTo>
                  <a:pt x="63500" y="155448"/>
                </a:lnTo>
                <a:lnTo>
                  <a:pt x="76200" y="153924"/>
                </a:lnTo>
                <a:close/>
              </a:path>
              <a:path w="2247900" h="180339">
                <a:moveTo>
                  <a:pt x="76200" y="155448"/>
                </a:moveTo>
                <a:lnTo>
                  <a:pt x="76200" y="153924"/>
                </a:lnTo>
                <a:lnTo>
                  <a:pt x="63500" y="155448"/>
                </a:lnTo>
                <a:lnTo>
                  <a:pt x="76200" y="155448"/>
                </a:lnTo>
                <a:close/>
              </a:path>
              <a:path w="2247900" h="180339">
                <a:moveTo>
                  <a:pt x="76200" y="161544"/>
                </a:moveTo>
                <a:lnTo>
                  <a:pt x="76200" y="155448"/>
                </a:lnTo>
                <a:lnTo>
                  <a:pt x="63500" y="155448"/>
                </a:lnTo>
                <a:lnTo>
                  <a:pt x="64654" y="157387"/>
                </a:lnTo>
                <a:lnTo>
                  <a:pt x="76200" y="161544"/>
                </a:lnTo>
                <a:close/>
              </a:path>
              <a:path w="2247900" h="180339">
                <a:moveTo>
                  <a:pt x="75292" y="175260"/>
                </a:moveTo>
                <a:lnTo>
                  <a:pt x="73660" y="172516"/>
                </a:lnTo>
                <a:lnTo>
                  <a:pt x="63500" y="167640"/>
                </a:lnTo>
                <a:lnTo>
                  <a:pt x="63500" y="175260"/>
                </a:lnTo>
                <a:lnTo>
                  <a:pt x="75292" y="175260"/>
                </a:lnTo>
                <a:close/>
              </a:path>
              <a:path w="2247900" h="180339">
                <a:moveTo>
                  <a:pt x="75452" y="175528"/>
                </a:moveTo>
                <a:lnTo>
                  <a:pt x="75292" y="175260"/>
                </a:lnTo>
                <a:lnTo>
                  <a:pt x="63500" y="175260"/>
                </a:lnTo>
                <a:lnTo>
                  <a:pt x="63500" y="176784"/>
                </a:lnTo>
                <a:lnTo>
                  <a:pt x="71966" y="176784"/>
                </a:lnTo>
                <a:lnTo>
                  <a:pt x="75452" y="175528"/>
                </a:lnTo>
                <a:close/>
              </a:path>
              <a:path w="2247900" h="180339">
                <a:moveTo>
                  <a:pt x="69850" y="177546"/>
                </a:moveTo>
                <a:lnTo>
                  <a:pt x="63500" y="178308"/>
                </a:lnTo>
                <a:lnTo>
                  <a:pt x="67733" y="178308"/>
                </a:lnTo>
                <a:lnTo>
                  <a:pt x="69850" y="177546"/>
                </a:lnTo>
                <a:close/>
              </a:path>
              <a:path w="2247900" h="180339">
                <a:moveTo>
                  <a:pt x="85725" y="170688"/>
                </a:moveTo>
                <a:lnTo>
                  <a:pt x="76200" y="170688"/>
                </a:lnTo>
                <a:lnTo>
                  <a:pt x="76200" y="161544"/>
                </a:lnTo>
                <a:lnTo>
                  <a:pt x="64654" y="157387"/>
                </a:lnTo>
                <a:lnTo>
                  <a:pt x="73660" y="172516"/>
                </a:lnTo>
                <a:lnTo>
                  <a:pt x="76200" y="173736"/>
                </a:lnTo>
                <a:lnTo>
                  <a:pt x="79375" y="173736"/>
                </a:lnTo>
                <a:lnTo>
                  <a:pt x="85725" y="170688"/>
                </a:lnTo>
                <a:close/>
              </a:path>
              <a:path w="2247900" h="180339">
                <a:moveTo>
                  <a:pt x="86894" y="170126"/>
                </a:moveTo>
                <a:lnTo>
                  <a:pt x="77258" y="152781"/>
                </a:lnTo>
                <a:lnTo>
                  <a:pt x="76200" y="152400"/>
                </a:lnTo>
                <a:lnTo>
                  <a:pt x="71966" y="152400"/>
                </a:lnTo>
                <a:lnTo>
                  <a:pt x="67733" y="153924"/>
                </a:lnTo>
                <a:lnTo>
                  <a:pt x="76200" y="153924"/>
                </a:lnTo>
                <a:lnTo>
                  <a:pt x="76200" y="170688"/>
                </a:lnTo>
                <a:lnTo>
                  <a:pt x="85725" y="170688"/>
                </a:lnTo>
                <a:lnTo>
                  <a:pt x="86894" y="170126"/>
                </a:lnTo>
                <a:close/>
              </a:path>
              <a:path w="2247900" h="180339">
                <a:moveTo>
                  <a:pt x="76200" y="178308"/>
                </a:moveTo>
                <a:lnTo>
                  <a:pt x="76200" y="176784"/>
                </a:lnTo>
                <a:lnTo>
                  <a:pt x="69850" y="177546"/>
                </a:lnTo>
                <a:lnTo>
                  <a:pt x="67733" y="178308"/>
                </a:lnTo>
                <a:lnTo>
                  <a:pt x="76200" y="178308"/>
                </a:lnTo>
                <a:close/>
              </a:path>
              <a:path w="2247900" h="180339">
                <a:moveTo>
                  <a:pt x="76200" y="176784"/>
                </a:moveTo>
                <a:lnTo>
                  <a:pt x="71966" y="176784"/>
                </a:lnTo>
                <a:lnTo>
                  <a:pt x="69850" y="177546"/>
                </a:lnTo>
                <a:lnTo>
                  <a:pt x="76200" y="176784"/>
                </a:lnTo>
                <a:close/>
              </a:path>
              <a:path w="2247900" h="180339">
                <a:moveTo>
                  <a:pt x="77258" y="152781"/>
                </a:moveTo>
                <a:lnTo>
                  <a:pt x="76200" y="150876"/>
                </a:lnTo>
                <a:lnTo>
                  <a:pt x="71966" y="152400"/>
                </a:lnTo>
                <a:lnTo>
                  <a:pt x="76200" y="152400"/>
                </a:lnTo>
                <a:lnTo>
                  <a:pt x="77258" y="152781"/>
                </a:lnTo>
                <a:close/>
              </a:path>
              <a:path w="2247900" h="180339">
                <a:moveTo>
                  <a:pt x="76200" y="176784"/>
                </a:moveTo>
                <a:lnTo>
                  <a:pt x="75452" y="175528"/>
                </a:lnTo>
                <a:lnTo>
                  <a:pt x="71966" y="176784"/>
                </a:lnTo>
                <a:lnTo>
                  <a:pt x="76200" y="176784"/>
                </a:lnTo>
                <a:close/>
              </a:path>
              <a:path w="2247900" h="180339">
                <a:moveTo>
                  <a:pt x="79375" y="173736"/>
                </a:moveTo>
                <a:lnTo>
                  <a:pt x="76200" y="173736"/>
                </a:lnTo>
                <a:lnTo>
                  <a:pt x="73660" y="172516"/>
                </a:lnTo>
                <a:lnTo>
                  <a:pt x="75292" y="175260"/>
                </a:lnTo>
                <a:lnTo>
                  <a:pt x="76200" y="175260"/>
                </a:lnTo>
                <a:lnTo>
                  <a:pt x="79375" y="173736"/>
                </a:lnTo>
                <a:close/>
              </a:path>
              <a:path w="2247900" h="180339">
                <a:moveTo>
                  <a:pt x="76200" y="175260"/>
                </a:moveTo>
                <a:lnTo>
                  <a:pt x="75292" y="175260"/>
                </a:lnTo>
                <a:lnTo>
                  <a:pt x="75452" y="175528"/>
                </a:lnTo>
                <a:lnTo>
                  <a:pt x="76200" y="175260"/>
                </a:lnTo>
                <a:close/>
              </a:path>
              <a:path w="2247900" h="180339">
                <a:moveTo>
                  <a:pt x="76200" y="176784"/>
                </a:moveTo>
                <a:lnTo>
                  <a:pt x="76200" y="175260"/>
                </a:lnTo>
                <a:lnTo>
                  <a:pt x="75452" y="175528"/>
                </a:lnTo>
                <a:lnTo>
                  <a:pt x="76200" y="176784"/>
                </a:lnTo>
                <a:close/>
              </a:path>
              <a:path w="2247900" h="180339">
                <a:moveTo>
                  <a:pt x="100188" y="165269"/>
                </a:moveTo>
                <a:lnTo>
                  <a:pt x="90054" y="148243"/>
                </a:lnTo>
                <a:lnTo>
                  <a:pt x="88900" y="147828"/>
                </a:lnTo>
                <a:lnTo>
                  <a:pt x="76200" y="147828"/>
                </a:lnTo>
                <a:lnTo>
                  <a:pt x="76200" y="150876"/>
                </a:lnTo>
                <a:lnTo>
                  <a:pt x="88900" y="149352"/>
                </a:lnTo>
                <a:lnTo>
                  <a:pt x="88900" y="160020"/>
                </a:lnTo>
                <a:lnTo>
                  <a:pt x="100012" y="165354"/>
                </a:lnTo>
                <a:lnTo>
                  <a:pt x="100188" y="165269"/>
                </a:lnTo>
                <a:close/>
              </a:path>
              <a:path w="2247900" h="180339">
                <a:moveTo>
                  <a:pt x="88900" y="150876"/>
                </a:moveTo>
                <a:lnTo>
                  <a:pt x="88900" y="149352"/>
                </a:lnTo>
                <a:lnTo>
                  <a:pt x="76200" y="150876"/>
                </a:lnTo>
                <a:lnTo>
                  <a:pt x="88900" y="150876"/>
                </a:lnTo>
                <a:close/>
              </a:path>
              <a:path w="2247900" h="180339">
                <a:moveTo>
                  <a:pt x="88900" y="156972"/>
                </a:moveTo>
                <a:lnTo>
                  <a:pt x="88900" y="150876"/>
                </a:lnTo>
                <a:lnTo>
                  <a:pt x="76200" y="150876"/>
                </a:lnTo>
                <a:lnTo>
                  <a:pt x="77258" y="152781"/>
                </a:lnTo>
                <a:lnTo>
                  <a:pt x="88900" y="156972"/>
                </a:lnTo>
                <a:close/>
              </a:path>
              <a:path w="2247900" h="180339">
                <a:moveTo>
                  <a:pt x="88900" y="173736"/>
                </a:moveTo>
                <a:lnTo>
                  <a:pt x="79375" y="173736"/>
                </a:lnTo>
                <a:lnTo>
                  <a:pt x="76200" y="175260"/>
                </a:lnTo>
                <a:lnTo>
                  <a:pt x="88900" y="173736"/>
                </a:lnTo>
                <a:close/>
              </a:path>
              <a:path w="2247900" h="180339">
                <a:moveTo>
                  <a:pt x="95250" y="167640"/>
                </a:moveTo>
                <a:lnTo>
                  <a:pt x="88900" y="167640"/>
                </a:lnTo>
                <a:lnTo>
                  <a:pt x="88900" y="156972"/>
                </a:lnTo>
                <a:lnTo>
                  <a:pt x="77258" y="152781"/>
                </a:lnTo>
                <a:lnTo>
                  <a:pt x="86894" y="170126"/>
                </a:lnTo>
                <a:lnTo>
                  <a:pt x="88900" y="169164"/>
                </a:lnTo>
                <a:lnTo>
                  <a:pt x="93133" y="168656"/>
                </a:lnTo>
                <a:lnTo>
                  <a:pt x="95250" y="167640"/>
                </a:lnTo>
                <a:close/>
              </a:path>
              <a:path w="2247900" h="180339">
                <a:moveTo>
                  <a:pt x="88900" y="173736"/>
                </a:moveTo>
                <a:lnTo>
                  <a:pt x="87206" y="170688"/>
                </a:lnTo>
                <a:lnTo>
                  <a:pt x="85725" y="170688"/>
                </a:lnTo>
                <a:lnTo>
                  <a:pt x="79375" y="173736"/>
                </a:lnTo>
                <a:lnTo>
                  <a:pt x="88900" y="173736"/>
                </a:lnTo>
                <a:close/>
              </a:path>
              <a:path w="2247900" h="180339">
                <a:moveTo>
                  <a:pt x="87206" y="170688"/>
                </a:moveTo>
                <a:lnTo>
                  <a:pt x="86894" y="170126"/>
                </a:lnTo>
                <a:lnTo>
                  <a:pt x="85725" y="170688"/>
                </a:lnTo>
                <a:lnTo>
                  <a:pt x="87206" y="170688"/>
                </a:lnTo>
                <a:close/>
              </a:path>
              <a:path w="2247900" h="180339">
                <a:moveTo>
                  <a:pt x="93133" y="168656"/>
                </a:moveTo>
                <a:lnTo>
                  <a:pt x="88900" y="169164"/>
                </a:lnTo>
                <a:lnTo>
                  <a:pt x="86894" y="170126"/>
                </a:lnTo>
                <a:lnTo>
                  <a:pt x="87206" y="170688"/>
                </a:lnTo>
                <a:lnTo>
                  <a:pt x="88900" y="170688"/>
                </a:lnTo>
                <a:lnTo>
                  <a:pt x="93133" y="168656"/>
                </a:lnTo>
                <a:close/>
              </a:path>
              <a:path w="2247900" h="180339">
                <a:moveTo>
                  <a:pt x="88900" y="173736"/>
                </a:moveTo>
                <a:lnTo>
                  <a:pt x="88900" y="170688"/>
                </a:lnTo>
                <a:lnTo>
                  <a:pt x="87206" y="170688"/>
                </a:lnTo>
                <a:lnTo>
                  <a:pt x="88900" y="173736"/>
                </a:lnTo>
                <a:close/>
              </a:path>
              <a:path w="2247900" h="180339">
                <a:moveTo>
                  <a:pt x="95250" y="144780"/>
                </a:moveTo>
                <a:lnTo>
                  <a:pt x="88900" y="146304"/>
                </a:lnTo>
                <a:lnTo>
                  <a:pt x="92075" y="146304"/>
                </a:lnTo>
                <a:lnTo>
                  <a:pt x="95250" y="144780"/>
                </a:lnTo>
                <a:close/>
              </a:path>
              <a:path w="2247900" h="180339">
                <a:moveTo>
                  <a:pt x="92075" y="146304"/>
                </a:moveTo>
                <a:lnTo>
                  <a:pt x="88900" y="146304"/>
                </a:lnTo>
                <a:lnTo>
                  <a:pt x="89605" y="147489"/>
                </a:lnTo>
                <a:lnTo>
                  <a:pt x="92075" y="146304"/>
                </a:lnTo>
                <a:close/>
              </a:path>
              <a:path w="2247900" h="180339">
                <a:moveTo>
                  <a:pt x="89605" y="147489"/>
                </a:moveTo>
                <a:lnTo>
                  <a:pt x="88900" y="146304"/>
                </a:lnTo>
                <a:lnTo>
                  <a:pt x="88900" y="147828"/>
                </a:lnTo>
                <a:lnTo>
                  <a:pt x="89605" y="147489"/>
                </a:lnTo>
                <a:close/>
              </a:path>
              <a:path w="2247900" h="180339">
                <a:moveTo>
                  <a:pt x="90054" y="148243"/>
                </a:moveTo>
                <a:lnTo>
                  <a:pt x="89605" y="147489"/>
                </a:lnTo>
                <a:lnTo>
                  <a:pt x="88900" y="147828"/>
                </a:lnTo>
                <a:lnTo>
                  <a:pt x="90054" y="148243"/>
                </a:lnTo>
                <a:close/>
              </a:path>
              <a:path w="2247900" h="180339">
                <a:moveTo>
                  <a:pt x="100012" y="165354"/>
                </a:moveTo>
                <a:lnTo>
                  <a:pt x="88900" y="160020"/>
                </a:lnTo>
                <a:lnTo>
                  <a:pt x="88900" y="167640"/>
                </a:lnTo>
                <a:lnTo>
                  <a:pt x="95250" y="167640"/>
                </a:lnTo>
                <a:lnTo>
                  <a:pt x="100012" y="165354"/>
                </a:lnTo>
                <a:close/>
              </a:path>
              <a:path w="2247900" h="180339">
                <a:moveTo>
                  <a:pt x="101600" y="152400"/>
                </a:moveTo>
                <a:lnTo>
                  <a:pt x="101600" y="146304"/>
                </a:lnTo>
                <a:lnTo>
                  <a:pt x="92075" y="146304"/>
                </a:lnTo>
                <a:lnTo>
                  <a:pt x="89605" y="147489"/>
                </a:lnTo>
                <a:lnTo>
                  <a:pt x="90054" y="148243"/>
                </a:lnTo>
                <a:lnTo>
                  <a:pt x="101600" y="152400"/>
                </a:lnTo>
                <a:close/>
              </a:path>
              <a:path w="2247900" h="180339">
                <a:moveTo>
                  <a:pt x="101600" y="164592"/>
                </a:moveTo>
                <a:lnTo>
                  <a:pt x="101600" y="152400"/>
                </a:lnTo>
                <a:lnTo>
                  <a:pt x="90054" y="148243"/>
                </a:lnTo>
                <a:lnTo>
                  <a:pt x="100188" y="165269"/>
                </a:lnTo>
                <a:lnTo>
                  <a:pt x="101600" y="164592"/>
                </a:lnTo>
                <a:close/>
              </a:path>
              <a:path w="2247900" h="180339">
                <a:moveTo>
                  <a:pt x="111990" y="160712"/>
                </a:moveTo>
                <a:lnTo>
                  <a:pt x="101600" y="143256"/>
                </a:lnTo>
                <a:lnTo>
                  <a:pt x="95250" y="144780"/>
                </a:lnTo>
                <a:lnTo>
                  <a:pt x="92075" y="146304"/>
                </a:lnTo>
                <a:lnTo>
                  <a:pt x="101600" y="146304"/>
                </a:lnTo>
                <a:lnTo>
                  <a:pt x="101600" y="156972"/>
                </a:lnTo>
                <a:lnTo>
                  <a:pt x="111990" y="160712"/>
                </a:lnTo>
                <a:close/>
              </a:path>
              <a:path w="2247900" h="180339">
                <a:moveTo>
                  <a:pt x="101600" y="167640"/>
                </a:moveTo>
                <a:lnTo>
                  <a:pt x="95250" y="167640"/>
                </a:lnTo>
                <a:lnTo>
                  <a:pt x="93133" y="168656"/>
                </a:lnTo>
                <a:lnTo>
                  <a:pt x="101600" y="167640"/>
                </a:lnTo>
                <a:close/>
              </a:path>
              <a:path w="2247900" h="180339">
                <a:moveTo>
                  <a:pt x="105833" y="141732"/>
                </a:moveTo>
                <a:lnTo>
                  <a:pt x="101600" y="141732"/>
                </a:lnTo>
                <a:lnTo>
                  <a:pt x="95250" y="144780"/>
                </a:lnTo>
                <a:lnTo>
                  <a:pt x="101600" y="143256"/>
                </a:lnTo>
                <a:lnTo>
                  <a:pt x="105833" y="141732"/>
                </a:lnTo>
                <a:close/>
              </a:path>
              <a:path w="2247900" h="180339">
                <a:moveTo>
                  <a:pt x="101600" y="167640"/>
                </a:moveTo>
                <a:lnTo>
                  <a:pt x="100330" y="165506"/>
                </a:lnTo>
                <a:lnTo>
                  <a:pt x="100012" y="165354"/>
                </a:lnTo>
                <a:lnTo>
                  <a:pt x="95250" y="167640"/>
                </a:lnTo>
                <a:lnTo>
                  <a:pt x="101600" y="167640"/>
                </a:lnTo>
                <a:close/>
              </a:path>
              <a:path w="2247900" h="180339">
                <a:moveTo>
                  <a:pt x="100330" y="165506"/>
                </a:moveTo>
                <a:lnTo>
                  <a:pt x="100188" y="165269"/>
                </a:lnTo>
                <a:lnTo>
                  <a:pt x="100012" y="165354"/>
                </a:lnTo>
                <a:lnTo>
                  <a:pt x="100330" y="165506"/>
                </a:lnTo>
                <a:close/>
              </a:path>
              <a:path w="2247900" h="180339">
                <a:moveTo>
                  <a:pt x="114300" y="166116"/>
                </a:moveTo>
                <a:lnTo>
                  <a:pt x="114300" y="164592"/>
                </a:lnTo>
                <a:lnTo>
                  <a:pt x="111990" y="160712"/>
                </a:lnTo>
                <a:lnTo>
                  <a:pt x="101600" y="156972"/>
                </a:lnTo>
                <a:lnTo>
                  <a:pt x="101600" y="164592"/>
                </a:lnTo>
                <a:lnTo>
                  <a:pt x="100188" y="165269"/>
                </a:lnTo>
                <a:lnTo>
                  <a:pt x="100330" y="165506"/>
                </a:lnTo>
                <a:lnTo>
                  <a:pt x="101600" y="166116"/>
                </a:lnTo>
                <a:lnTo>
                  <a:pt x="114300" y="166116"/>
                </a:lnTo>
                <a:close/>
              </a:path>
              <a:path w="2247900" h="180339">
                <a:moveTo>
                  <a:pt x="101600" y="167640"/>
                </a:moveTo>
                <a:lnTo>
                  <a:pt x="101600" y="166116"/>
                </a:lnTo>
                <a:lnTo>
                  <a:pt x="100330" y="165506"/>
                </a:lnTo>
                <a:lnTo>
                  <a:pt x="101600" y="167640"/>
                </a:lnTo>
                <a:close/>
              </a:path>
              <a:path w="2247900" h="180339">
                <a:moveTo>
                  <a:pt x="107950" y="141732"/>
                </a:moveTo>
                <a:lnTo>
                  <a:pt x="105833" y="141732"/>
                </a:lnTo>
                <a:lnTo>
                  <a:pt x="101600" y="143256"/>
                </a:lnTo>
                <a:lnTo>
                  <a:pt x="107950" y="141732"/>
                </a:lnTo>
                <a:close/>
              </a:path>
              <a:path w="2247900" h="180339">
                <a:moveTo>
                  <a:pt x="127000" y="158496"/>
                </a:moveTo>
                <a:lnTo>
                  <a:pt x="114300" y="153924"/>
                </a:lnTo>
                <a:lnTo>
                  <a:pt x="114300" y="141732"/>
                </a:lnTo>
                <a:lnTo>
                  <a:pt x="107950" y="141732"/>
                </a:lnTo>
                <a:lnTo>
                  <a:pt x="101600" y="143256"/>
                </a:lnTo>
                <a:lnTo>
                  <a:pt x="111990" y="160712"/>
                </a:lnTo>
                <a:lnTo>
                  <a:pt x="114300" y="161544"/>
                </a:lnTo>
                <a:lnTo>
                  <a:pt x="127000" y="158496"/>
                </a:lnTo>
                <a:close/>
              </a:path>
              <a:path w="2247900" h="180339">
                <a:moveTo>
                  <a:pt x="118533" y="138684"/>
                </a:moveTo>
                <a:lnTo>
                  <a:pt x="114300" y="138684"/>
                </a:lnTo>
                <a:lnTo>
                  <a:pt x="105833" y="141732"/>
                </a:lnTo>
                <a:lnTo>
                  <a:pt x="107950" y="141732"/>
                </a:lnTo>
                <a:lnTo>
                  <a:pt x="114300" y="140208"/>
                </a:lnTo>
                <a:lnTo>
                  <a:pt x="118533" y="138684"/>
                </a:lnTo>
                <a:close/>
              </a:path>
              <a:path w="2247900" h="180339">
                <a:moveTo>
                  <a:pt x="139700" y="155448"/>
                </a:moveTo>
                <a:lnTo>
                  <a:pt x="127000" y="150876"/>
                </a:lnTo>
                <a:lnTo>
                  <a:pt x="127000" y="138684"/>
                </a:lnTo>
                <a:lnTo>
                  <a:pt x="118533" y="138684"/>
                </a:lnTo>
                <a:lnTo>
                  <a:pt x="114300" y="140208"/>
                </a:lnTo>
                <a:lnTo>
                  <a:pt x="107950" y="141732"/>
                </a:lnTo>
                <a:lnTo>
                  <a:pt x="114300" y="141732"/>
                </a:lnTo>
                <a:lnTo>
                  <a:pt x="114300" y="153924"/>
                </a:lnTo>
                <a:lnTo>
                  <a:pt x="127000" y="158496"/>
                </a:lnTo>
                <a:lnTo>
                  <a:pt x="139700" y="155448"/>
                </a:lnTo>
                <a:close/>
              </a:path>
              <a:path w="2247900" h="180339">
                <a:moveTo>
                  <a:pt x="114300" y="164592"/>
                </a:moveTo>
                <a:lnTo>
                  <a:pt x="114300" y="161544"/>
                </a:lnTo>
                <a:lnTo>
                  <a:pt x="111990" y="160712"/>
                </a:lnTo>
                <a:lnTo>
                  <a:pt x="114300" y="164592"/>
                </a:lnTo>
                <a:close/>
              </a:path>
              <a:path w="2247900" h="180339">
                <a:moveTo>
                  <a:pt x="127000" y="135636"/>
                </a:moveTo>
                <a:lnTo>
                  <a:pt x="114300" y="138684"/>
                </a:lnTo>
                <a:lnTo>
                  <a:pt x="118533" y="138684"/>
                </a:lnTo>
                <a:lnTo>
                  <a:pt x="127000" y="135636"/>
                </a:lnTo>
                <a:close/>
              </a:path>
              <a:path w="2247900" h="180339">
                <a:moveTo>
                  <a:pt x="127000" y="161544"/>
                </a:moveTo>
                <a:lnTo>
                  <a:pt x="127000" y="158496"/>
                </a:lnTo>
                <a:lnTo>
                  <a:pt x="114300" y="161544"/>
                </a:lnTo>
                <a:lnTo>
                  <a:pt x="127000" y="161544"/>
                </a:lnTo>
                <a:close/>
              </a:path>
              <a:path w="2247900" h="180339">
                <a:moveTo>
                  <a:pt x="131233" y="135636"/>
                </a:moveTo>
                <a:lnTo>
                  <a:pt x="127000" y="135636"/>
                </a:lnTo>
                <a:lnTo>
                  <a:pt x="118533" y="138684"/>
                </a:lnTo>
                <a:lnTo>
                  <a:pt x="127000" y="138684"/>
                </a:lnTo>
                <a:lnTo>
                  <a:pt x="127000" y="137160"/>
                </a:lnTo>
                <a:lnTo>
                  <a:pt x="131233" y="135636"/>
                </a:lnTo>
                <a:close/>
              </a:path>
              <a:path w="2247900" h="180339">
                <a:moveTo>
                  <a:pt x="139700" y="132588"/>
                </a:moveTo>
                <a:lnTo>
                  <a:pt x="127000" y="135636"/>
                </a:lnTo>
                <a:lnTo>
                  <a:pt x="131233" y="135636"/>
                </a:lnTo>
                <a:lnTo>
                  <a:pt x="139700" y="132588"/>
                </a:lnTo>
                <a:close/>
              </a:path>
              <a:path w="2247900" h="180339">
                <a:moveTo>
                  <a:pt x="152400" y="152400"/>
                </a:moveTo>
                <a:lnTo>
                  <a:pt x="152400" y="132588"/>
                </a:lnTo>
                <a:lnTo>
                  <a:pt x="146050" y="132588"/>
                </a:lnTo>
                <a:lnTo>
                  <a:pt x="139700" y="135636"/>
                </a:lnTo>
                <a:lnTo>
                  <a:pt x="131233" y="135636"/>
                </a:lnTo>
                <a:lnTo>
                  <a:pt x="127000" y="137160"/>
                </a:lnTo>
                <a:lnTo>
                  <a:pt x="127000" y="150876"/>
                </a:lnTo>
                <a:lnTo>
                  <a:pt x="139700" y="155448"/>
                </a:lnTo>
                <a:lnTo>
                  <a:pt x="139700" y="147828"/>
                </a:lnTo>
                <a:lnTo>
                  <a:pt x="152400" y="152400"/>
                </a:lnTo>
                <a:close/>
              </a:path>
              <a:path w="2247900" h="180339">
                <a:moveTo>
                  <a:pt x="139700" y="158496"/>
                </a:moveTo>
                <a:lnTo>
                  <a:pt x="139700" y="155448"/>
                </a:lnTo>
                <a:lnTo>
                  <a:pt x="127000" y="158496"/>
                </a:lnTo>
                <a:lnTo>
                  <a:pt x="139700" y="158496"/>
                </a:lnTo>
                <a:close/>
              </a:path>
              <a:path w="2247900" h="180339">
                <a:moveTo>
                  <a:pt x="146050" y="132588"/>
                </a:moveTo>
                <a:lnTo>
                  <a:pt x="139700" y="132588"/>
                </a:lnTo>
                <a:lnTo>
                  <a:pt x="131233" y="135636"/>
                </a:lnTo>
                <a:lnTo>
                  <a:pt x="139700" y="135636"/>
                </a:lnTo>
                <a:lnTo>
                  <a:pt x="146050" y="132588"/>
                </a:lnTo>
                <a:close/>
              </a:path>
              <a:path w="2247900" h="180339">
                <a:moveTo>
                  <a:pt x="152400" y="129540"/>
                </a:moveTo>
                <a:lnTo>
                  <a:pt x="139700" y="132588"/>
                </a:lnTo>
                <a:lnTo>
                  <a:pt x="146050" y="132588"/>
                </a:lnTo>
                <a:lnTo>
                  <a:pt x="152400" y="129540"/>
                </a:lnTo>
                <a:close/>
              </a:path>
              <a:path w="2247900" h="180339">
                <a:moveTo>
                  <a:pt x="152400" y="152400"/>
                </a:moveTo>
                <a:lnTo>
                  <a:pt x="139700" y="147828"/>
                </a:lnTo>
                <a:lnTo>
                  <a:pt x="139700" y="155448"/>
                </a:lnTo>
                <a:lnTo>
                  <a:pt x="152400" y="152400"/>
                </a:lnTo>
                <a:close/>
              </a:path>
              <a:path w="2247900" h="180339">
                <a:moveTo>
                  <a:pt x="152400" y="155448"/>
                </a:moveTo>
                <a:lnTo>
                  <a:pt x="152400" y="152400"/>
                </a:lnTo>
                <a:lnTo>
                  <a:pt x="139700" y="155448"/>
                </a:lnTo>
                <a:lnTo>
                  <a:pt x="152400" y="155448"/>
                </a:lnTo>
                <a:close/>
              </a:path>
              <a:path w="2247900" h="180339">
                <a:moveTo>
                  <a:pt x="177800" y="149352"/>
                </a:moveTo>
                <a:lnTo>
                  <a:pt x="165100" y="149352"/>
                </a:lnTo>
                <a:lnTo>
                  <a:pt x="165100" y="129540"/>
                </a:lnTo>
                <a:lnTo>
                  <a:pt x="152400" y="129540"/>
                </a:lnTo>
                <a:lnTo>
                  <a:pt x="146050" y="132588"/>
                </a:lnTo>
                <a:lnTo>
                  <a:pt x="152400" y="132588"/>
                </a:lnTo>
                <a:lnTo>
                  <a:pt x="152400" y="152400"/>
                </a:lnTo>
                <a:lnTo>
                  <a:pt x="177800" y="149352"/>
                </a:lnTo>
                <a:close/>
              </a:path>
              <a:path w="2247900" h="180339">
                <a:moveTo>
                  <a:pt x="177800" y="149352"/>
                </a:moveTo>
                <a:lnTo>
                  <a:pt x="165100" y="126492"/>
                </a:lnTo>
                <a:lnTo>
                  <a:pt x="152400" y="129540"/>
                </a:lnTo>
                <a:lnTo>
                  <a:pt x="165100" y="129540"/>
                </a:lnTo>
                <a:lnTo>
                  <a:pt x="165100" y="149352"/>
                </a:lnTo>
                <a:lnTo>
                  <a:pt x="177800" y="149352"/>
                </a:lnTo>
                <a:close/>
              </a:path>
              <a:path w="2247900" h="180339">
                <a:moveTo>
                  <a:pt x="165100" y="152400"/>
                </a:moveTo>
                <a:lnTo>
                  <a:pt x="165100" y="150876"/>
                </a:lnTo>
                <a:lnTo>
                  <a:pt x="152400" y="152400"/>
                </a:lnTo>
                <a:lnTo>
                  <a:pt x="165100" y="152400"/>
                </a:lnTo>
                <a:close/>
              </a:path>
              <a:path w="2247900" h="180339">
                <a:moveTo>
                  <a:pt x="190500" y="143256"/>
                </a:moveTo>
                <a:lnTo>
                  <a:pt x="190500" y="131064"/>
                </a:lnTo>
                <a:lnTo>
                  <a:pt x="177800" y="126492"/>
                </a:lnTo>
                <a:lnTo>
                  <a:pt x="165100" y="126492"/>
                </a:lnTo>
                <a:lnTo>
                  <a:pt x="177800" y="149352"/>
                </a:lnTo>
                <a:lnTo>
                  <a:pt x="177800" y="146304"/>
                </a:lnTo>
                <a:lnTo>
                  <a:pt x="184150" y="146304"/>
                </a:lnTo>
                <a:lnTo>
                  <a:pt x="190500" y="143256"/>
                </a:lnTo>
                <a:close/>
              </a:path>
              <a:path w="2247900" h="180339">
                <a:moveTo>
                  <a:pt x="190500" y="123444"/>
                </a:moveTo>
                <a:lnTo>
                  <a:pt x="177800" y="123444"/>
                </a:lnTo>
                <a:lnTo>
                  <a:pt x="177800" y="126492"/>
                </a:lnTo>
                <a:lnTo>
                  <a:pt x="190500" y="123444"/>
                </a:lnTo>
                <a:close/>
              </a:path>
              <a:path w="2247900" h="180339">
                <a:moveTo>
                  <a:pt x="203200" y="140208"/>
                </a:moveTo>
                <a:lnTo>
                  <a:pt x="203200" y="128016"/>
                </a:lnTo>
                <a:lnTo>
                  <a:pt x="190500" y="123444"/>
                </a:lnTo>
                <a:lnTo>
                  <a:pt x="177800" y="126492"/>
                </a:lnTo>
                <a:lnTo>
                  <a:pt x="190500" y="131064"/>
                </a:lnTo>
                <a:lnTo>
                  <a:pt x="190500" y="146304"/>
                </a:lnTo>
                <a:lnTo>
                  <a:pt x="203200" y="140208"/>
                </a:lnTo>
                <a:close/>
              </a:path>
              <a:path w="2247900" h="180339">
                <a:moveTo>
                  <a:pt x="184150" y="146304"/>
                </a:moveTo>
                <a:lnTo>
                  <a:pt x="177800" y="146304"/>
                </a:lnTo>
                <a:lnTo>
                  <a:pt x="177800" y="149352"/>
                </a:lnTo>
                <a:lnTo>
                  <a:pt x="184150" y="146304"/>
                </a:lnTo>
                <a:close/>
              </a:path>
              <a:path w="2247900" h="180339">
                <a:moveTo>
                  <a:pt x="190500" y="146304"/>
                </a:moveTo>
                <a:lnTo>
                  <a:pt x="184150" y="146304"/>
                </a:lnTo>
                <a:lnTo>
                  <a:pt x="177800" y="149352"/>
                </a:lnTo>
                <a:lnTo>
                  <a:pt x="190500" y="146304"/>
                </a:lnTo>
                <a:close/>
              </a:path>
              <a:path w="2247900" h="180339">
                <a:moveTo>
                  <a:pt x="190500" y="146304"/>
                </a:moveTo>
                <a:lnTo>
                  <a:pt x="190500" y="143256"/>
                </a:lnTo>
                <a:lnTo>
                  <a:pt x="184150" y="146304"/>
                </a:lnTo>
                <a:lnTo>
                  <a:pt x="190500" y="146304"/>
                </a:lnTo>
                <a:close/>
              </a:path>
              <a:path w="2247900" h="180339">
                <a:moveTo>
                  <a:pt x="215900" y="141732"/>
                </a:moveTo>
                <a:lnTo>
                  <a:pt x="203200" y="120396"/>
                </a:lnTo>
                <a:lnTo>
                  <a:pt x="190500" y="123444"/>
                </a:lnTo>
                <a:lnTo>
                  <a:pt x="203200" y="128016"/>
                </a:lnTo>
                <a:lnTo>
                  <a:pt x="203200" y="141732"/>
                </a:lnTo>
                <a:lnTo>
                  <a:pt x="215900" y="141732"/>
                </a:lnTo>
                <a:close/>
              </a:path>
              <a:path w="2247900" h="180339">
                <a:moveTo>
                  <a:pt x="215900" y="141732"/>
                </a:moveTo>
                <a:lnTo>
                  <a:pt x="203200" y="141732"/>
                </a:lnTo>
                <a:lnTo>
                  <a:pt x="203200" y="140208"/>
                </a:lnTo>
                <a:lnTo>
                  <a:pt x="190500" y="146304"/>
                </a:lnTo>
                <a:lnTo>
                  <a:pt x="215900" y="141732"/>
                </a:lnTo>
                <a:close/>
              </a:path>
              <a:path w="2247900" h="180339">
                <a:moveTo>
                  <a:pt x="228600" y="115824"/>
                </a:moveTo>
                <a:lnTo>
                  <a:pt x="203200" y="120396"/>
                </a:lnTo>
                <a:lnTo>
                  <a:pt x="215900" y="120396"/>
                </a:lnTo>
                <a:lnTo>
                  <a:pt x="215900" y="121920"/>
                </a:lnTo>
                <a:lnTo>
                  <a:pt x="228600" y="115824"/>
                </a:lnTo>
                <a:close/>
              </a:path>
              <a:path w="2247900" h="180339">
                <a:moveTo>
                  <a:pt x="228600" y="138684"/>
                </a:moveTo>
                <a:lnTo>
                  <a:pt x="215900" y="134112"/>
                </a:lnTo>
                <a:lnTo>
                  <a:pt x="215900" y="120396"/>
                </a:lnTo>
                <a:lnTo>
                  <a:pt x="203200" y="120396"/>
                </a:lnTo>
                <a:lnTo>
                  <a:pt x="215900" y="141732"/>
                </a:lnTo>
                <a:lnTo>
                  <a:pt x="228600" y="138684"/>
                </a:lnTo>
                <a:close/>
              </a:path>
              <a:path w="2247900" h="180339">
                <a:moveTo>
                  <a:pt x="254000" y="135636"/>
                </a:moveTo>
                <a:lnTo>
                  <a:pt x="241300" y="131064"/>
                </a:lnTo>
                <a:lnTo>
                  <a:pt x="241300" y="115824"/>
                </a:lnTo>
                <a:lnTo>
                  <a:pt x="228600" y="115824"/>
                </a:lnTo>
                <a:lnTo>
                  <a:pt x="215900" y="121920"/>
                </a:lnTo>
                <a:lnTo>
                  <a:pt x="215900" y="134112"/>
                </a:lnTo>
                <a:lnTo>
                  <a:pt x="228600" y="138684"/>
                </a:lnTo>
                <a:lnTo>
                  <a:pt x="254000" y="135636"/>
                </a:lnTo>
                <a:close/>
              </a:path>
              <a:path w="2247900" h="180339">
                <a:moveTo>
                  <a:pt x="254000" y="112776"/>
                </a:moveTo>
                <a:lnTo>
                  <a:pt x="228600" y="115824"/>
                </a:lnTo>
                <a:lnTo>
                  <a:pt x="241300" y="115824"/>
                </a:lnTo>
                <a:lnTo>
                  <a:pt x="241300" y="117348"/>
                </a:lnTo>
                <a:lnTo>
                  <a:pt x="254000" y="112776"/>
                </a:lnTo>
                <a:close/>
              </a:path>
              <a:path w="2247900" h="180339">
                <a:moveTo>
                  <a:pt x="241300" y="138684"/>
                </a:moveTo>
                <a:lnTo>
                  <a:pt x="241300" y="137160"/>
                </a:lnTo>
                <a:lnTo>
                  <a:pt x="228600" y="138684"/>
                </a:lnTo>
                <a:lnTo>
                  <a:pt x="241300" y="138684"/>
                </a:lnTo>
                <a:close/>
              </a:path>
              <a:path w="2247900" h="180339">
                <a:moveTo>
                  <a:pt x="279400" y="131064"/>
                </a:moveTo>
                <a:lnTo>
                  <a:pt x="266700" y="131064"/>
                </a:lnTo>
                <a:lnTo>
                  <a:pt x="266700" y="112776"/>
                </a:lnTo>
                <a:lnTo>
                  <a:pt x="254000" y="112776"/>
                </a:lnTo>
                <a:lnTo>
                  <a:pt x="241300" y="117348"/>
                </a:lnTo>
                <a:lnTo>
                  <a:pt x="241300" y="131064"/>
                </a:lnTo>
                <a:lnTo>
                  <a:pt x="254000" y="135636"/>
                </a:lnTo>
                <a:lnTo>
                  <a:pt x="279400" y="131064"/>
                </a:lnTo>
                <a:close/>
              </a:path>
              <a:path w="2247900" h="180339">
                <a:moveTo>
                  <a:pt x="304800" y="128016"/>
                </a:moveTo>
                <a:lnTo>
                  <a:pt x="292100" y="128016"/>
                </a:lnTo>
                <a:lnTo>
                  <a:pt x="292100" y="108204"/>
                </a:lnTo>
                <a:lnTo>
                  <a:pt x="279400" y="108204"/>
                </a:lnTo>
                <a:lnTo>
                  <a:pt x="254000" y="112776"/>
                </a:lnTo>
                <a:lnTo>
                  <a:pt x="266700" y="112776"/>
                </a:lnTo>
                <a:lnTo>
                  <a:pt x="266700" y="131064"/>
                </a:lnTo>
                <a:lnTo>
                  <a:pt x="279400" y="131064"/>
                </a:lnTo>
                <a:lnTo>
                  <a:pt x="304800" y="128016"/>
                </a:lnTo>
                <a:close/>
              </a:path>
              <a:path w="2247900" h="180339">
                <a:moveTo>
                  <a:pt x="266700" y="135636"/>
                </a:moveTo>
                <a:lnTo>
                  <a:pt x="266700" y="133350"/>
                </a:lnTo>
                <a:lnTo>
                  <a:pt x="254000" y="135636"/>
                </a:lnTo>
                <a:lnTo>
                  <a:pt x="266700" y="135636"/>
                </a:lnTo>
                <a:close/>
              </a:path>
              <a:path w="2247900" h="180339">
                <a:moveTo>
                  <a:pt x="279400" y="108204"/>
                </a:moveTo>
                <a:lnTo>
                  <a:pt x="266700" y="108204"/>
                </a:lnTo>
                <a:lnTo>
                  <a:pt x="266700" y="110490"/>
                </a:lnTo>
                <a:lnTo>
                  <a:pt x="279400" y="108204"/>
                </a:lnTo>
                <a:close/>
              </a:path>
              <a:path w="2247900" h="180339">
                <a:moveTo>
                  <a:pt x="330200" y="124968"/>
                </a:moveTo>
                <a:lnTo>
                  <a:pt x="317500" y="120396"/>
                </a:lnTo>
                <a:lnTo>
                  <a:pt x="317500" y="105156"/>
                </a:lnTo>
                <a:lnTo>
                  <a:pt x="304800" y="105156"/>
                </a:lnTo>
                <a:lnTo>
                  <a:pt x="279400" y="108204"/>
                </a:lnTo>
                <a:lnTo>
                  <a:pt x="292100" y="108204"/>
                </a:lnTo>
                <a:lnTo>
                  <a:pt x="292100" y="128016"/>
                </a:lnTo>
                <a:lnTo>
                  <a:pt x="304800" y="128016"/>
                </a:lnTo>
                <a:lnTo>
                  <a:pt x="330200" y="124968"/>
                </a:lnTo>
                <a:close/>
              </a:path>
              <a:path w="2247900" h="180339">
                <a:moveTo>
                  <a:pt x="292100" y="131064"/>
                </a:moveTo>
                <a:lnTo>
                  <a:pt x="292100" y="129540"/>
                </a:lnTo>
                <a:lnTo>
                  <a:pt x="279400" y="131064"/>
                </a:lnTo>
                <a:lnTo>
                  <a:pt x="292100" y="131064"/>
                </a:lnTo>
                <a:close/>
              </a:path>
              <a:path w="2247900" h="180339">
                <a:moveTo>
                  <a:pt x="304800" y="105156"/>
                </a:moveTo>
                <a:lnTo>
                  <a:pt x="292100" y="105156"/>
                </a:lnTo>
                <a:lnTo>
                  <a:pt x="292100" y="106680"/>
                </a:lnTo>
                <a:lnTo>
                  <a:pt x="304800" y="105156"/>
                </a:lnTo>
                <a:close/>
              </a:path>
              <a:path w="2247900" h="180339">
                <a:moveTo>
                  <a:pt x="330200" y="102108"/>
                </a:moveTo>
                <a:lnTo>
                  <a:pt x="304800" y="105156"/>
                </a:lnTo>
                <a:lnTo>
                  <a:pt x="317500" y="105156"/>
                </a:lnTo>
                <a:lnTo>
                  <a:pt x="317500" y="106680"/>
                </a:lnTo>
                <a:lnTo>
                  <a:pt x="330200" y="102108"/>
                </a:lnTo>
                <a:close/>
              </a:path>
              <a:path w="2247900" h="180339">
                <a:moveTo>
                  <a:pt x="317500" y="128016"/>
                </a:moveTo>
                <a:lnTo>
                  <a:pt x="317500" y="126492"/>
                </a:lnTo>
                <a:lnTo>
                  <a:pt x="304800" y="128016"/>
                </a:lnTo>
                <a:lnTo>
                  <a:pt x="317500" y="128016"/>
                </a:lnTo>
                <a:close/>
              </a:path>
              <a:path w="2247900" h="180339">
                <a:moveTo>
                  <a:pt x="342900" y="123952"/>
                </a:moveTo>
                <a:lnTo>
                  <a:pt x="342900" y="102108"/>
                </a:lnTo>
                <a:lnTo>
                  <a:pt x="330200" y="102108"/>
                </a:lnTo>
                <a:lnTo>
                  <a:pt x="317500" y="106680"/>
                </a:lnTo>
                <a:lnTo>
                  <a:pt x="317500" y="120396"/>
                </a:lnTo>
                <a:lnTo>
                  <a:pt x="330200" y="124968"/>
                </a:lnTo>
                <a:lnTo>
                  <a:pt x="342900" y="123952"/>
                </a:lnTo>
                <a:close/>
              </a:path>
              <a:path w="2247900" h="180339">
                <a:moveTo>
                  <a:pt x="381000" y="115824"/>
                </a:moveTo>
                <a:lnTo>
                  <a:pt x="381000" y="103632"/>
                </a:lnTo>
                <a:lnTo>
                  <a:pt x="368300" y="99060"/>
                </a:lnTo>
                <a:lnTo>
                  <a:pt x="330200" y="102108"/>
                </a:lnTo>
                <a:lnTo>
                  <a:pt x="342900" y="102108"/>
                </a:lnTo>
                <a:lnTo>
                  <a:pt x="342900" y="123952"/>
                </a:lnTo>
                <a:lnTo>
                  <a:pt x="355600" y="122936"/>
                </a:lnTo>
                <a:lnTo>
                  <a:pt x="355600" y="121920"/>
                </a:lnTo>
                <a:lnTo>
                  <a:pt x="368300" y="121920"/>
                </a:lnTo>
                <a:lnTo>
                  <a:pt x="381000" y="115824"/>
                </a:lnTo>
                <a:close/>
              </a:path>
              <a:path w="2247900" h="180339">
                <a:moveTo>
                  <a:pt x="342900" y="124968"/>
                </a:moveTo>
                <a:lnTo>
                  <a:pt x="342900" y="123952"/>
                </a:lnTo>
                <a:lnTo>
                  <a:pt x="330200" y="124968"/>
                </a:lnTo>
                <a:lnTo>
                  <a:pt x="342900" y="124968"/>
                </a:lnTo>
                <a:close/>
              </a:path>
              <a:path w="2247900" h="180339">
                <a:moveTo>
                  <a:pt x="368300" y="99060"/>
                </a:moveTo>
                <a:lnTo>
                  <a:pt x="355600" y="99060"/>
                </a:lnTo>
                <a:lnTo>
                  <a:pt x="355600" y="100076"/>
                </a:lnTo>
                <a:lnTo>
                  <a:pt x="368300" y="99060"/>
                </a:lnTo>
                <a:close/>
              </a:path>
              <a:path w="2247900" h="180339">
                <a:moveTo>
                  <a:pt x="368300" y="121920"/>
                </a:moveTo>
                <a:lnTo>
                  <a:pt x="355600" y="121920"/>
                </a:lnTo>
                <a:lnTo>
                  <a:pt x="355600" y="122936"/>
                </a:lnTo>
                <a:lnTo>
                  <a:pt x="368300" y="121920"/>
                </a:lnTo>
                <a:close/>
              </a:path>
              <a:path w="2247900" h="180339">
                <a:moveTo>
                  <a:pt x="393700" y="96012"/>
                </a:moveTo>
                <a:lnTo>
                  <a:pt x="368300" y="99060"/>
                </a:lnTo>
                <a:lnTo>
                  <a:pt x="381000" y="103632"/>
                </a:lnTo>
                <a:lnTo>
                  <a:pt x="381000" y="100584"/>
                </a:lnTo>
                <a:lnTo>
                  <a:pt x="393700" y="96012"/>
                </a:lnTo>
                <a:close/>
              </a:path>
              <a:path w="2247900" h="180339">
                <a:moveTo>
                  <a:pt x="393700" y="117348"/>
                </a:moveTo>
                <a:lnTo>
                  <a:pt x="381000" y="112776"/>
                </a:lnTo>
                <a:lnTo>
                  <a:pt x="381000" y="115824"/>
                </a:lnTo>
                <a:lnTo>
                  <a:pt x="368300" y="121920"/>
                </a:lnTo>
                <a:lnTo>
                  <a:pt x="393700" y="117348"/>
                </a:lnTo>
                <a:close/>
              </a:path>
              <a:path w="2247900" h="180339">
                <a:moveTo>
                  <a:pt x="406400" y="116332"/>
                </a:moveTo>
                <a:lnTo>
                  <a:pt x="406400" y="96012"/>
                </a:lnTo>
                <a:lnTo>
                  <a:pt x="393700" y="96012"/>
                </a:lnTo>
                <a:lnTo>
                  <a:pt x="381000" y="100584"/>
                </a:lnTo>
                <a:lnTo>
                  <a:pt x="381000" y="112776"/>
                </a:lnTo>
                <a:lnTo>
                  <a:pt x="393700" y="117348"/>
                </a:lnTo>
                <a:lnTo>
                  <a:pt x="406400" y="116332"/>
                </a:lnTo>
                <a:close/>
              </a:path>
              <a:path w="2247900" h="180339">
                <a:moveTo>
                  <a:pt x="444500" y="109728"/>
                </a:moveTo>
                <a:lnTo>
                  <a:pt x="444500" y="97536"/>
                </a:lnTo>
                <a:lnTo>
                  <a:pt x="431800" y="91440"/>
                </a:lnTo>
                <a:lnTo>
                  <a:pt x="393700" y="96012"/>
                </a:lnTo>
                <a:lnTo>
                  <a:pt x="406400" y="96012"/>
                </a:lnTo>
                <a:lnTo>
                  <a:pt x="406400" y="116332"/>
                </a:lnTo>
                <a:lnTo>
                  <a:pt x="419100" y="115316"/>
                </a:lnTo>
                <a:lnTo>
                  <a:pt x="419100" y="114300"/>
                </a:lnTo>
                <a:lnTo>
                  <a:pt x="431800" y="114300"/>
                </a:lnTo>
                <a:lnTo>
                  <a:pt x="444500" y="109728"/>
                </a:lnTo>
                <a:close/>
              </a:path>
              <a:path w="2247900" h="180339">
                <a:moveTo>
                  <a:pt x="406400" y="117348"/>
                </a:moveTo>
                <a:lnTo>
                  <a:pt x="406400" y="116332"/>
                </a:lnTo>
                <a:lnTo>
                  <a:pt x="393700" y="117348"/>
                </a:lnTo>
                <a:lnTo>
                  <a:pt x="406400" y="117348"/>
                </a:lnTo>
                <a:close/>
              </a:path>
              <a:path w="2247900" h="180339">
                <a:moveTo>
                  <a:pt x="431800" y="91440"/>
                </a:moveTo>
                <a:lnTo>
                  <a:pt x="419100" y="91440"/>
                </a:lnTo>
                <a:lnTo>
                  <a:pt x="419100" y="92964"/>
                </a:lnTo>
                <a:lnTo>
                  <a:pt x="431800" y="91440"/>
                </a:lnTo>
                <a:close/>
              </a:path>
              <a:path w="2247900" h="180339">
                <a:moveTo>
                  <a:pt x="431800" y="114300"/>
                </a:moveTo>
                <a:lnTo>
                  <a:pt x="419100" y="114300"/>
                </a:lnTo>
                <a:lnTo>
                  <a:pt x="419100" y="115316"/>
                </a:lnTo>
                <a:lnTo>
                  <a:pt x="431800" y="114300"/>
                </a:lnTo>
                <a:close/>
              </a:path>
              <a:path w="2247900" h="180339">
                <a:moveTo>
                  <a:pt x="452966" y="88900"/>
                </a:moveTo>
                <a:lnTo>
                  <a:pt x="431800" y="91440"/>
                </a:lnTo>
                <a:lnTo>
                  <a:pt x="444500" y="97536"/>
                </a:lnTo>
                <a:lnTo>
                  <a:pt x="444500" y="92964"/>
                </a:lnTo>
                <a:lnTo>
                  <a:pt x="452966" y="88900"/>
                </a:lnTo>
                <a:close/>
              </a:path>
              <a:path w="2247900" h="180339">
                <a:moveTo>
                  <a:pt x="469900" y="111252"/>
                </a:moveTo>
                <a:lnTo>
                  <a:pt x="457200" y="111252"/>
                </a:lnTo>
                <a:lnTo>
                  <a:pt x="444500" y="105156"/>
                </a:lnTo>
                <a:lnTo>
                  <a:pt x="444500" y="109728"/>
                </a:lnTo>
                <a:lnTo>
                  <a:pt x="431800" y="114300"/>
                </a:lnTo>
                <a:lnTo>
                  <a:pt x="469900" y="111252"/>
                </a:lnTo>
                <a:close/>
              </a:path>
              <a:path w="2247900" h="180339">
                <a:moveTo>
                  <a:pt x="469900" y="111252"/>
                </a:moveTo>
                <a:lnTo>
                  <a:pt x="457200" y="88392"/>
                </a:lnTo>
                <a:lnTo>
                  <a:pt x="452966" y="88900"/>
                </a:lnTo>
                <a:lnTo>
                  <a:pt x="444500" y="92964"/>
                </a:lnTo>
                <a:lnTo>
                  <a:pt x="444500" y="105156"/>
                </a:lnTo>
                <a:lnTo>
                  <a:pt x="457200" y="111252"/>
                </a:lnTo>
                <a:lnTo>
                  <a:pt x="469900" y="111252"/>
                </a:lnTo>
                <a:close/>
              </a:path>
              <a:path w="2247900" h="180339">
                <a:moveTo>
                  <a:pt x="469900" y="111252"/>
                </a:moveTo>
                <a:lnTo>
                  <a:pt x="457200" y="86868"/>
                </a:lnTo>
                <a:lnTo>
                  <a:pt x="452966" y="88900"/>
                </a:lnTo>
                <a:lnTo>
                  <a:pt x="457200" y="88392"/>
                </a:lnTo>
                <a:lnTo>
                  <a:pt x="469900" y="111252"/>
                </a:lnTo>
                <a:close/>
              </a:path>
              <a:path w="2247900" h="180339">
                <a:moveTo>
                  <a:pt x="495300" y="83820"/>
                </a:moveTo>
                <a:lnTo>
                  <a:pt x="457200" y="86868"/>
                </a:lnTo>
                <a:lnTo>
                  <a:pt x="469900" y="86868"/>
                </a:lnTo>
                <a:lnTo>
                  <a:pt x="469900" y="111252"/>
                </a:lnTo>
                <a:lnTo>
                  <a:pt x="482600" y="109728"/>
                </a:lnTo>
                <a:lnTo>
                  <a:pt x="482600" y="89916"/>
                </a:lnTo>
                <a:lnTo>
                  <a:pt x="495300" y="83820"/>
                </a:lnTo>
                <a:close/>
              </a:path>
              <a:path w="2247900" h="180339">
                <a:moveTo>
                  <a:pt x="469900" y="111252"/>
                </a:moveTo>
                <a:lnTo>
                  <a:pt x="469900" y="86868"/>
                </a:lnTo>
                <a:lnTo>
                  <a:pt x="457200" y="86868"/>
                </a:lnTo>
                <a:lnTo>
                  <a:pt x="469900" y="111252"/>
                </a:lnTo>
                <a:close/>
              </a:path>
              <a:path w="2247900" h="180339">
                <a:moveTo>
                  <a:pt x="508000" y="107188"/>
                </a:moveTo>
                <a:lnTo>
                  <a:pt x="508000" y="83820"/>
                </a:lnTo>
                <a:lnTo>
                  <a:pt x="495300" y="83820"/>
                </a:lnTo>
                <a:lnTo>
                  <a:pt x="482600" y="89916"/>
                </a:lnTo>
                <a:lnTo>
                  <a:pt x="482600" y="102108"/>
                </a:lnTo>
                <a:lnTo>
                  <a:pt x="495300" y="108204"/>
                </a:lnTo>
                <a:lnTo>
                  <a:pt x="508000" y="107188"/>
                </a:lnTo>
                <a:close/>
              </a:path>
              <a:path w="2247900" h="180339">
                <a:moveTo>
                  <a:pt x="495300" y="108204"/>
                </a:moveTo>
                <a:lnTo>
                  <a:pt x="482600" y="102108"/>
                </a:lnTo>
                <a:lnTo>
                  <a:pt x="482600" y="109728"/>
                </a:lnTo>
                <a:lnTo>
                  <a:pt x="495300" y="108204"/>
                </a:lnTo>
                <a:close/>
              </a:path>
              <a:path w="2247900" h="180339">
                <a:moveTo>
                  <a:pt x="533400" y="82296"/>
                </a:moveTo>
                <a:lnTo>
                  <a:pt x="495300" y="83820"/>
                </a:lnTo>
                <a:lnTo>
                  <a:pt x="508000" y="83820"/>
                </a:lnTo>
                <a:lnTo>
                  <a:pt x="508000" y="107188"/>
                </a:lnTo>
                <a:lnTo>
                  <a:pt x="520700" y="106172"/>
                </a:lnTo>
                <a:lnTo>
                  <a:pt x="520700" y="86868"/>
                </a:lnTo>
                <a:lnTo>
                  <a:pt x="533400" y="82296"/>
                </a:lnTo>
                <a:close/>
              </a:path>
              <a:path w="2247900" h="180339">
                <a:moveTo>
                  <a:pt x="508000" y="108204"/>
                </a:moveTo>
                <a:lnTo>
                  <a:pt x="508000" y="107188"/>
                </a:lnTo>
                <a:lnTo>
                  <a:pt x="495300" y="108204"/>
                </a:lnTo>
                <a:lnTo>
                  <a:pt x="508000" y="108204"/>
                </a:lnTo>
                <a:close/>
              </a:path>
              <a:path w="2247900" h="180339">
                <a:moveTo>
                  <a:pt x="546100" y="104394"/>
                </a:moveTo>
                <a:lnTo>
                  <a:pt x="546100" y="82296"/>
                </a:lnTo>
                <a:lnTo>
                  <a:pt x="533400" y="82296"/>
                </a:lnTo>
                <a:lnTo>
                  <a:pt x="520700" y="86868"/>
                </a:lnTo>
                <a:lnTo>
                  <a:pt x="520700" y="100584"/>
                </a:lnTo>
                <a:lnTo>
                  <a:pt x="533400" y="105156"/>
                </a:lnTo>
                <a:lnTo>
                  <a:pt x="546100" y="104394"/>
                </a:lnTo>
                <a:close/>
              </a:path>
              <a:path w="2247900" h="180339">
                <a:moveTo>
                  <a:pt x="533400" y="105156"/>
                </a:moveTo>
                <a:lnTo>
                  <a:pt x="520700" y="100584"/>
                </a:lnTo>
                <a:lnTo>
                  <a:pt x="520700" y="106172"/>
                </a:lnTo>
                <a:lnTo>
                  <a:pt x="533400" y="105156"/>
                </a:lnTo>
                <a:close/>
              </a:path>
              <a:path w="2247900" h="180339">
                <a:moveTo>
                  <a:pt x="584200" y="102108"/>
                </a:moveTo>
                <a:lnTo>
                  <a:pt x="571500" y="102108"/>
                </a:lnTo>
                <a:lnTo>
                  <a:pt x="571500" y="79248"/>
                </a:lnTo>
                <a:lnTo>
                  <a:pt x="533400" y="82296"/>
                </a:lnTo>
                <a:lnTo>
                  <a:pt x="546100" y="82296"/>
                </a:lnTo>
                <a:lnTo>
                  <a:pt x="546100" y="104394"/>
                </a:lnTo>
                <a:lnTo>
                  <a:pt x="571500" y="102870"/>
                </a:lnTo>
                <a:lnTo>
                  <a:pt x="571500" y="102108"/>
                </a:lnTo>
                <a:lnTo>
                  <a:pt x="584200" y="102108"/>
                </a:lnTo>
                <a:close/>
              </a:path>
              <a:path w="2247900" h="180339">
                <a:moveTo>
                  <a:pt x="546100" y="105156"/>
                </a:moveTo>
                <a:lnTo>
                  <a:pt x="546100" y="104394"/>
                </a:lnTo>
                <a:lnTo>
                  <a:pt x="533400" y="105156"/>
                </a:lnTo>
                <a:lnTo>
                  <a:pt x="546100" y="105156"/>
                </a:lnTo>
                <a:close/>
              </a:path>
              <a:path w="2247900" h="180339">
                <a:moveTo>
                  <a:pt x="635000" y="96012"/>
                </a:moveTo>
                <a:lnTo>
                  <a:pt x="635000" y="82296"/>
                </a:lnTo>
                <a:lnTo>
                  <a:pt x="622300" y="77724"/>
                </a:lnTo>
                <a:lnTo>
                  <a:pt x="584200" y="79248"/>
                </a:lnTo>
                <a:lnTo>
                  <a:pt x="571500" y="79248"/>
                </a:lnTo>
                <a:lnTo>
                  <a:pt x="584200" y="102108"/>
                </a:lnTo>
                <a:lnTo>
                  <a:pt x="609600" y="101092"/>
                </a:lnTo>
                <a:lnTo>
                  <a:pt x="609600" y="100584"/>
                </a:lnTo>
                <a:lnTo>
                  <a:pt x="622300" y="100584"/>
                </a:lnTo>
                <a:lnTo>
                  <a:pt x="635000" y="96012"/>
                </a:lnTo>
                <a:close/>
              </a:path>
              <a:path w="2247900" h="180339">
                <a:moveTo>
                  <a:pt x="622300" y="77724"/>
                </a:moveTo>
                <a:lnTo>
                  <a:pt x="609600" y="77724"/>
                </a:lnTo>
                <a:lnTo>
                  <a:pt x="609600" y="78232"/>
                </a:lnTo>
                <a:lnTo>
                  <a:pt x="622300" y="77724"/>
                </a:lnTo>
                <a:close/>
              </a:path>
              <a:path w="2247900" h="180339">
                <a:moveTo>
                  <a:pt x="622300" y="100584"/>
                </a:moveTo>
                <a:lnTo>
                  <a:pt x="609600" y="100584"/>
                </a:lnTo>
                <a:lnTo>
                  <a:pt x="609600" y="101092"/>
                </a:lnTo>
                <a:lnTo>
                  <a:pt x="622300" y="100584"/>
                </a:lnTo>
                <a:close/>
              </a:path>
              <a:path w="2247900" h="180339">
                <a:moveTo>
                  <a:pt x="673100" y="92964"/>
                </a:moveTo>
                <a:lnTo>
                  <a:pt x="673100" y="80772"/>
                </a:lnTo>
                <a:lnTo>
                  <a:pt x="660400" y="74676"/>
                </a:lnTo>
                <a:lnTo>
                  <a:pt x="622300" y="77724"/>
                </a:lnTo>
                <a:lnTo>
                  <a:pt x="635000" y="82296"/>
                </a:lnTo>
                <a:lnTo>
                  <a:pt x="635000" y="100076"/>
                </a:lnTo>
                <a:lnTo>
                  <a:pt x="647700" y="99568"/>
                </a:lnTo>
                <a:lnTo>
                  <a:pt x="647700" y="99060"/>
                </a:lnTo>
                <a:lnTo>
                  <a:pt x="660400" y="99060"/>
                </a:lnTo>
                <a:lnTo>
                  <a:pt x="673100" y="92964"/>
                </a:lnTo>
                <a:close/>
              </a:path>
              <a:path w="2247900" h="180339">
                <a:moveTo>
                  <a:pt x="635000" y="100076"/>
                </a:moveTo>
                <a:lnTo>
                  <a:pt x="635000" y="96012"/>
                </a:lnTo>
                <a:lnTo>
                  <a:pt x="622300" y="100584"/>
                </a:lnTo>
                <a:lnTo>
                  <a:pt x="635000" y="100076"/>
                </a:lnTo>
                <a:close/>
              </a:path>
              <a:path w="2247900" h="180339">
                <a:moveTo>
                  <a:pt x="660400" y="74676"/>
                </a:moveTo>
                <a:lnTo>
                  <a:pt x="647700" y="74676"/>
                </a:lnTo>
                <a:lnTo>
                  <a:pt x="647700" y="75692"/>
                </a:lnTo>
                <a:lnTo>
                  <a:pt x="660400" y="74676"/>
                </a:lnTo>
                <a:close/>
              </a:path>
              <a:path w="2247900" h="180339">
                <a:moveTo>
                  <a:pt x="660400" y="99060"/>
                </a:moveTo>
                <a:lnTo>
                  <a:pt x="647700" y="99060"/>
                </a:lnTo>
                <a:lnTo>
                  <a:pt x="647700" y="99568"/>
                </a:lnTo>
                <a:lnTo>
                  <a:pt x="660400" y="99060"/>
                </a:lnTo>
                <a:close/>
              </a:path>
              <a:path w="2247900" h="180339">
                <a:moveTo>
                  <a:pt x="698500" y="73152"/>
                </a:moveTo>
                <a:lnTo>
                  <a:pt x="660400" y="74676"/>
                </a:lnTo>
                <a:lnTo>
                  <a:pt x="673100" y="80772"/>
                </a:lnTo>
                <a:lnTo>
                  <a:pt x="673100" y="98552"/>
                </a:lnTo>
                <a:lnTo>
                  <a:pt x="685800" y="98044"/>
                </a:lnTo>
                <a:lnTo>
                  <a:pt x="685800" y="77724"/>
                </a:lnTo>
                <a:lnTo>
                  <a:pt x="698500" y="73152"/>
                </a:lnTo>
                <a:close/>
              </a:path>
              <a:path w="2247900" h="180339">
                <a:moveTo>
                  <a:pt x="673100" y="98552"/>
                </a:moveTo>
                <a:lnTo>
                  <a:pt x="673100" y="92964"/>
                </a:lnTo>
                <a:lnTo>
                  <a:pt x="660400" y="99060"/>
                </a:lnTo>
                <a:lnTo>
                  <a:pt x="673100" y="98552"/>
                </a:lnTo>
                <a:close/>
              </a:path>
              <a:path w="2247900" h="180339">
                <a:moveTo>
                  <a:pt x="711200" y="97155"/>
                </a:moveTo>
                <a:lnTo>
                  <a:pt x="711200" y="73152"/>
                </a:lnTo>
                <a:lnTo>
                  <a:pt x="698500" y="73152"/>
                </a:lnTo>
                <a:lnTo>
                  <a:pt x="685800" y="77724"/>
                </a:lnTo>
                <a:lnTo>
                  <a:pt x="685800" y="91440"/>
                </a:lnTo>
                <a:lnTo>
                  <a:pt x="698500" y="97536"/>
                </a:lnTo>
                <a:lnTo>
                  <a:pt x="711200" y="97155"/>
                </a:lnTo>
                <a:close/>
              </a:path>
              <a:path w="2247900" h="180339">
                <a:moveTo>
                  <a:pt x="698500" y="97536"/>
                </a:moveTo>
                <a:lnTo>
                  <a:pt x="685800" y="91440"/>
                </a:lnTo>
                <a:lnTo>
                  <a:pt x="685800" y="98044"/>
                </a:lnTo>
                <a:lnTo>
                  <a:pt x="698500" y="97536"/>
                </a:lnTo>
                <a:close/>
              </a:path>
              <a:path w="2247900" h="180339">
                <a:moveTo>
                  <a:pt x="762000" y="89916"/>
                </a:moveTo>
                <a:lnTo>
                  <a:pt x="762000" y="77724"/>
                </a:lnTo>
                <a:lnTo>
                  <a:pt x="749300" y="71628"/>
                </a:lnTo>
                <a:lnTo>
                  <a:pt x="698500" y="73152"/>
                </a:lnTo>
                <a:lnTo>
                  <a:pt x="711200" y="73152"/>
                </a:lnTo>
                <a:lnTo>
                  <a:pt x="711200" y="97155"/>
                </a:lnTo>
                <a:lnTo>
                  <a:pt x="736600" y="96393"/>
                </a:lnTo>
                <a:lnTo>
                  <a:pt x="736600" y="96012"/>
                </a:lnTo>
                <a:lnTo>
                  <a:pt x="749300" y="96012"/>
                </a:lnTo>
                <a:lnTo>
                  <a:pt x="762000" y="89916"/>
                </a:lnTo>
                <a:close/>
              </a:path>
              <a:path w="2247900" h="180339">
                <a:moveTo>
                  <a:pt x="711200" y="97536"/>
                </a:moveTo>
                <a:lnTo>
                  <a:pt x="711200" y="97155"/>
                </a:lnTo>
                <a:lnTo>
                  <a:pt x="698500" y="97536"/>
                </a:lnTo>
                <a:lnTo>
                  <a:pt x="711200" y="97536"/>
                </a:lnTo>
                <a:close/>
              </a:path>
              <a:path w="2247900" h="180339">
                <a:moveTo>
                  <a:pt x="749300" y="71628"/>
                </a:moveTo>
                <a:lnTo>
                  <a:pt x="736600" y="71628"/>
                </a:lnTo>
                <a:lnTo>
                  <a:pt x="736600" y="72009"/>
                </a:lnTo>
                <a:lnTo>
                  <a:pt x="749300" y="71628"/>
                </a:lnTo>
                <a:close/>
              </a:path>
              <a:path w="2247900" h="180339">
                <a:moveTo>
                  <a:pt x="749300" y="96012"/>
                </a:moveTo>
                <a:lnTo>
                  <a:pt x="736600" y="96012"/>
                </a:lnTo>
                <a:lnTo>
                  <a:pt x="736600" y="96393"/>
                </a:lnTo>
                <a:lnTo>
                  <a:pt x="749300" y="96012"/>
                </a:lnTo>
                <a:close/>
              </a:path>
              <a:path w="2247900" h="180339">
                <a:moveTo>
                  <a:pt x="787400" y="70104"/>
                </a:moveTo>
                <a:lnTo>
                  <a:pt x="749300" y="71628"/>
                </a:lnTo>
                <a:lnTo>
                  <a:pt x="762000" y="77724"/>
                </a:lnTo>
                <a:lnTo>
                  <a:pt x="762000" y="95504"/>
                </a:lnTo>
                <a:lnTo>
                  <a:pt x="774700" y="94996"/>
                </a:lnTo>
                <a:lnTo>
                  <a:pt x="774700" y="76200"/>
                </a:lnTo>
                <a:lnTo>
                  <a:pt x="787400" y="70104"/>
                </a:lnTo>
                <a:close/>
              </a:path>
              <a:path w="2247900" h="180339">
                <a:moveTo>
                  <a:pt x="762000" y="95504"/>
                </a:moveTo>
                <a:lnTo>
                  <a:pt x="762000" y="89916"/>
                </a:lnTo>
                <a:lnTo>
                  <a:pt x="749300" y="96012"/>
                </a:lnTo>
                <a:lnTo>
                  <a:pt x="762000" y="95504"/>
                </a:lnTo>
                <a:close/>
              </a:path>
              <a:path w="2247900" h="180339">
                <a:moveTo>
                  <a:pt x="800100" y="93726"/>
                </a:moveTo>
                <a:lnTo>
                  <a:pt x="800100" y="70104"/>
                </a:lnTo>
                <a:lnTo>
                  <a:pt x="787400" y="70104"/>
                </a:lnTo>
                <a:lnTo>
                  <a:pt x="774700" y="76200"/>
                </a:lnTo>
                <a:lnTo>
                  <a:pt x="774700" y="88392"/>
                </a:lnTo>
                <a:lnTo>
                  <a:pt x="787400" y="94488"/>
                </a:lnTo>
                <a:lnTo>
                  <a:pt x="800100" y="93726"/>
                </a:lnTo>
                <a:close/>
              </a:path>
              <a:path w="2247900" h="180339">
                <a:moveTo>
                  <a:pt x="787400" y="94488"/>
                </a:moveTo>
                <a:lnTo>
                  <a:pt x="774700" y="88392"/>
                </a:lnTo>
                <a:lnTo>
                  <a:pt x="774700" y="94996"/>
                </a:lnTo>
                <a:lnTo>
                  <a:pt x="787400" y="94488"/>
                </a:lnTo>
                <a:close/>
              </a:path>
              <a:path w="2247900" h="180339">
                <a:moveTo>
                  <a:pt x="850900" y="86868"/>
                </a:moveTo>
                <a:lnTo>
                  <a:pt x="850900" y="74676"/>
                </a:lnTo>
                <a:lnTo>
                  <a:pt x="838200" y="68580"/>
                </a:lnTo>
                <a:lnTo>
                  <a:pt x="787400" y="70104"/>
                </a:lnTo>
                <a:lnTo>
                  <a:pt x="800100" y="70104"/>
                </a:lnTo>
                <a:lnTo>
                  <a:pt x="800100" y="93726"/>
                </a:lnTo>
                <a:lnTo>
                  <a:pt x="825500" y="92202"/>
                </a:lnTo>
                <a:lnTo>
                  <a:pt x="825500" y="91440"/>
                </a:lnTo>
                <a:lnTo>
                  <a:pt x="838200" y="91440"/>
                </a:lnTo>
                <a:lnTo>
                  <a:pt x="850900" y="86868"/>
                </a:lnTo>
                <a:close/>
              </a:path>
              <a:path w="2247900" h="180339">
                <a:moveTo>
                  <a:pt x="800100" y="94488"/>
                </a:moveTo>
                <a:lnTo>
                  <a:pt x="800100" y="93726"/>
                </a:lnTo>
                <a:lnTo>
                  <a:pt x="787400" y="94488"/>
                </a:lnTo>
                <a:lnTo>
                  <a:pt x="800100" y="94488"/>
                </a:lnTo>
                <a:close/>
              </a:path>
              <a:path w="2247900" h="180339">
                <a:moveTo>
                  <a:pt x="838200" y="68580"/>
                </a:moveTo>
                <a:lnTo>
                  <a:pt x="825500" y="68580"/>
                </a:lnTo>
                <a:lnTo>
                  <a:pt x="825500" y="68961"/>
                </a:lnTo>
                <a:lnTo>
                  <a:pt x="838200" y="68580"/>
                </a:lnTo>
                <a:close/>
              </a:path>
              <a:path w="2247900" h="180339">
                <a:moveTo>
                  <a:pt x="838200" y="91440"/>
                </a:moveTo>
                <a:lnTo>
                  <a:pt x="825500" y="91440"/>
                </a:lnTo>
                <a:lnTo>
                  <a:pt x="825500" y="92202"/>
                </a:lnTo>
                <a:lnTo>
                  <a:pt x="838200" y="91440"/>
                </a:lnTo>
                <a:close/>
              </a:path>
              <a:path w="2247900" h="180339">
                <a:moveTo>
                  <a:pt x="901700" y="85344"/>
                </a:moveTo>
                <a:lnTo>
                  <a:pt x="901700" y="73152"/>
                </a:lnTo>
                <a:lnTo>
                  <a:pt x="889000" y="67056"/>
                </a:lnTo>
                <a:lnTo>
                  <a:pt x="838200" y="68580"/>
                </a:lnTo>
                <a:lnTo>
                  <a:pt x="850900" y="74676"/>
                </a:lnTo>
                <a:lnTo>
                  <a:pt x="850900" y="91440"/>
                </a:lnTo>
                <a:lnTo>
                  <a:pt x="889000" y="91440"/>
                </a:lnTo>
                <a:lnTo>
                  <a:pt x="901700" y="85344"/>
                </a:lnTo>
                <a:close/>
              </a:path>
              <a:path w="2247900" h="180339">
                <a:moveTo>
                  <a:pt x="850900" y="91440"/>
                </a:moveTo>
                <a:lnTo>
                  <a:pt x="850900" y="86868"/>
                </a:lnTo>
                <a:lnTo>
                  <a:pt x="838200" y="91440"/>
                </a:lnTo>
                <a:lnTo>
                  <a:pt x="850900" y="91440"/>
                </a:lnTo>
                <a:close/>
              </a:path>
              <a:path w="2247900" h="180339">
                <a:moveTo>
                  <a:pt x="889000" y="67056"/>
                </a:moveTo>
                <a:lnTo>
                  <a:pt x="876300" y="67056"/>
                </a:lnTo>
                <a:lnTo>
                  <a:pt x="876300" y="67437"/>
                </a:lnTo>
                <a:lnTo>
                  <a:pt x="889000" y="67056"/>
                </a:lnTo>
                <a:close/>
              </a:path>
              <a:path w="2247900" h="180339">
                <a:moveTo>
                  <a:pt x="927100" y="64008"/>
                </a:moveTo>
                <a:lnTo>
                  <a:pt x="889000" y="67056"/>
                </a:lnTo>
                <a:lnTo>
                  <a:pt x="901700" y="73152"/>
                </a:lnTo>
                <a:lnTo>
                  <a:pt x="901700" y="90678"/>
                </a:lnTo>
                <a:lnTo>
                  <a:pt x="914400" y="89916"/>
                </a:lnTo>
                <a:lnTo>
                  <a:pt x="914400" y="70104"/>
                </a:lnTo>
                <a:lnTo>
                  <a:pt x="927100" y="64008"/>
                </a:lnTo>
                <a:close/>
              </a:path>
              <a:path w="2247900" h="180339">
                <a:moveTo>
                  <a:pt x="901700" y="90678"/>
                </a:moveTo>
                <a:lnTo>
                  <a:pt x="901700" y="85344"/>
                </a:lnTo>
                <a:lnTo>
                  <a:pt x="889000" y="91440"/>
                </a:lnTo>
                <a:lnTo>
                  <a:pt x="901700" y="90678"/>
                </a:lnTo>
                <a:close/>
              </a:path>
              <a:path w="2247900" h="180339">
                <a:moveTo>
                  <a:pt x="939604" y="88016"/>
                </a:moveTo>
                <a:lnTo>
                  <a:pt x="927100" y="64008"/>
                </a:lnTo>
                <a:lnTo>
                  <a:pt x="914400" y="70104"/>
                </a:lnTo>
                <a:lnTo>
                  <a:pt x="914400" y="83820"/>
                </a:lnTo>
                <a:lnTo>
                  <a:pt x="927100" y="88392"/>
                </a:lnTo>
                <a:lnTo>
                  <a:pt x="939604" y="88016"/>
                </a:lnTo>
                <a:close/>
              </a:path>
              <a:path w="2247900" h="180339">
                <a:moveTo>
                  <a:pt x="939800" y="88392"/>
                </a:moveTo>
                <a:lnTo>
                  <a:pt x="927100" y="88392"/>
                </a:lnTo>
                <a:lnTo>
                  <a:pt x="914400" y="83820"/>
                </a:lnTo>
                <a:lnTo>
                  <a:pt x="914400" y="89916"/>
                </a:lnTo>
                <a:lnTo>
                  <a:pt x="939800" y="88392"/>
                </a:lnTo>
                <a:close/>
              </a:path>
              <a:path w="2247900" h="180339">
                <a:moveTo>
                  <a:pt x="977900" y="62484"/>
                </a:moveTo>
                <a:lnTo>
                  <a:pt x="927100" y="64008"/>
                </a:lnTo>
                <a:lnTo>
                  <a:pt x="939800" y="64008"/>
                </a:lnTo>
                <a:lnTo>
                  <a:pt x="939800" y="88011"/>
                </a:lnTo>
                <a:lnTo>
                  <a:pt x="965200" y="87249"/>
                </a:lnTo>
                <a:lnTo>
                  <a:pt x="965200" y="68580"/>
                </a:lnTo>
                <a:lnTo>
                  <a:pt x="977900" y="62484"/>
                </a:lnTo>
                <a:close/>
              </a:path>
              <a:path w="2247900" h="180339">
                <a:moveTo>
                  <a:pt x="939800" y="88011"/>
                </a:moveTo>
                <a:lnTo>
                  <a:pt x="939800" y="64008"/>
                </a:lnTo>
                <a:lnTo>
                  <a:pt x="927100" y="64008"/>
                </a:lnTo>
                <a:lnTo>
                  <a:pt x="939604" y="88016"/>
                </a:lnTo>
                <a:lnTo>
                  <a:pt x="939800" y="88011"/>
                </a:lnTo>
                <a:close/>
              </a:path>
              <a:path w="2247900" h="180339">
                <a:moveTo>
                  <a:pt x="939800" y="88392"/>
                </a:moveTo>
                <a:lnTo>
                  <a:pt x="939604" y="88016"/>
                </a:lnTo>
                <a:lnTo>
                  <a:pt x="927100" y="88392"/>
                </a:lnTo>
                <a:lnTo>
                  <a:pt x="939800" y="88392"/>
                </a:lnTo>
                <a:close/>
              </a:path>
              <a:path w="2247900" h="180339">
                <a:moveTo>
                  <a:pt x="939800" y="88392"/>
                </a:moveTo>
                <a:lnTo>
                  <a:pt x="939800" y="88011"/>
                </a:lnTo>
                <a:lnTo>
                  <a:pt x="939604" y="88016"/>
                </a:lnTo>
                <a:lnTo>
                  <a:pt x="939800" y="88392"/>
                </a:lnTo>
                <a:close/>
              </a:path>
              <a:path w="2247900" h="180339">
                <a:moveTo>
                  <a:pt x="990600" y="86487"/>
                </a:moveTo>
                <a:lnTo>
                  <a:pt x="990600" y="62484"/>
                </a:lnTo>
                <a:lnTo>
                  <a:pt x="977900" y="62484"/>
                </a:lnTo>
                <a:lnTo>
                  <a:pt x="965200" y="68580"/>
                </a:lnTo>
                <a:lnTo>
                  <a:pt x="965200" y="82296"/>
                </a:lnTo>
                <a:lnTo>
                  <a:pt x="977900" y="86868"/>
                </a:lnTo>
                <a:lnTo>
                  <a:pt x="990600" y="86487"/>
                </a:lnTo>
                <a:close/>
              </a:path>
              <a:path w="2247900" h="180339">
                <a:moveTo>
                  <a:pt x="977900" y="86868"/>
                </a:moveTo>
                <a:lnTo>
                  <a:pt x="965200" y="82296"/>
                </a:lnTo>
                <a:lnTo>
                  <a:pt x="965200" y="87249"/>
                </a:lnTo>
                <a:lnTo>
                  <a:pt x="977900" y="86868"/>
                </a:lnTo>
                <a:close/>
              </a:path>
              <a:path w="2247900" h="180339">
                <a:moveTo>
                  <a:pt x="1028700" y="60960"/>
                </a:moveTo>
                <a:lnTo>
                  <a:pt x="977900" y="62484"/>
                </a:lnTo>
                <a:lnTo>
                  <a:pt x="990600" y="62484"/>
                </a:lnTo>
                <a:lnTo>
                  <a:pt x="990600" y="86487"/>
                </a:lnTo>
                <a:lnTo>
                  <a:pt x="1016000" y="85725"/>
                </a:lnTo>
                <a:lnTo>
                  <a:pt x="1016000" y="67056"/>
                </a:lnTo>
                <a:lnTo>
                  <a:pt x="1028700" y="60960"/>
                </a:lnTo>
                <a:close/>
              </a:path>
              <a:path w="2247900" h="180339">
                <a:moveTo>
                  <a:pt x="990600" y="86868"/>
                </a:moveTo>
                <a:lnTo>
                  <a:pt x="990600" y="86487"/>
                </a:lnTo>
                <a:lnTo>
                  <a:pt x="977900" y="86868"/>
                </a:lnTo>
                <a:lnTo>
                  <a:pt x="990600" y="86868"/>
                </a:lnTo>
                <a:close/>
              </a:path>
              <a:path w="2247900" h="180339">
                <a:moveTo>
                  <a:pt x="1041400" y="84582"/>
                </a:moveTo>
                <a:lnTo>
                  <a:pt x="1041400" y="60960"/>
                </a:lnTo>
                <a:lnTo>
                  <a:pt x="1028700" y="60960"/>
                </a:lnTo>
                <a:lnTo>
                  <a:pt x="1016000" y="67056"/>
                </a:lnTo>
                <a:lnTo>
                  <a:pt x="1016000" y="79248"/>
                </a:lnTo>
                <a:lnTo>
                  <a:pt x="1028700" y="85344"/>
                </a:lnTo>
                <a:lnTo>
                  <a:pt x="1041400" y="84582"/>
                </a:lnTo>
                <a:close/>
              </a:path>
              <a:path w="2247900" h="180339">
                <a:moveTo>
                  <a:pt x="1028700" y="85344"/>
                </a:moveTo>
                <a:lnTo>
                  <a:pt x="1016000" y="79248"/>
                </a:lnTo>
                <a:lnTo>
                  <a:pt x="1016000" y="85725"/>
                </a:lnTo>
                <a:lnTo>
                  <a:pt x="1028700" y="85344"/>
                </a:lnTo>
                <a:close/>
              </a:path>
              <a:path w="2247900" h="180339">
                <a:moveTo>
                  <a:pt x="1079500" y="57912"/>
                </a:moveTo>
                <a:lnTo>
                  <a:pt x="1028700" y="60960"/>
                </a:lnTo>
                <a:lnTo>
                  <a:pt x="1041400" y="60960"/>
                </a:lnTo>
                <a:lnTo>
                  <a:pt x="1041400" y="84582"/>
                </a:lnTo>
                <a:lnTo>
                  <a:pt x="1066800" y="83058"/>
                </a:lnTo>
                <a:lnTo>
                  <a:pt x="1066800" y="64008"/>
                </a:lnTo>
                <a:lnTo>
                  <a:pt x="1079500" y="57912"/>
                </a:lnTo>
                <a:close/>
              </a:path>
              <a:path w="2247900" h="180339">
                <a:moveTo>
                  <a:pt x="1041400" y="85344"/>
                </a:moveTo>
                <a:lnTo>
                  <a:pt x="1041400" y="84582"/>
                </a:lnTo>
                <a:lnTo>
                  <a:pt x="1028700" y="85344"/>
                </a:lnTo>
                <a:lnTo>
                  <a:pt x="1041400" y="85344"/>
                </a:lnTo>
                <a:close/>
              </a:path>
              <a:path w="2247900" h="180339">
                <a:moveTo>
                  <a:pt x="1092200" y="81534"/>
                </a:moveTo>
                <a:lnTo>
                  <a:pt x="1092200" y="57912"/>
                </a:lnTo>
                <a:lnTo>
                  <a:pt x="1079500" y="57912"/>
                </a:lnTo>
                <a:lnTo>
                  <a:pt x="1066800" y="64008"/>
                </a:lnTo>
                <a:lnTo>
                  <a:pt x="1066800" y="77724"/>
                </a:lnTo>
                <a:lnTo>
                  <a:pt x="1079500" y="82296"/>
                </a:lnTo>
                <a:lnTo>
                  <a:pt x="1092200" y="81534"/>
                </a:lnTo>
                <a:close/>
              </a:path>
              <a:path w="2247900" h="180339">
                <a:moveTo>
                  <a:pt x="1079500" y="82296"/>
                </a:moveTo>
                <a:lnTo>
                  <a:pt x="1066800" y="77724"/>
                </a:lnTo>
                <a:lnTo>
                  <a:pt x="1066800" y="83058"/>
                </a:lnTo>
                <a:lnTo>
                  <a:pt x="1079500" y="82296"/>
                </a:lnTo>
                <a:close/>
              </a:path>
              <a:path w="2247900" h="180339">
                <a:moveTo>
                  <a:pt x="1130300" y="54864"/>
                </a:moveTo>
                <a:lnTo>
                  <a:pt x="1079500" y="57912"/>
                </a:lnTo>
                <a:lnTo>
                  <a:pt x="1092200" y="57912"/>
                </a:lnTo>
                <a:lnTo>
                  <a:pt x="1092200" y="81534"/>
                </a:lnTo>
                <a:lnTo>
                  <a:pt x="1117600" y="80010"/>
                </a:lnTo>
                <a:lnTo>
                  <a:pt x="1117600" y="60960"/>
                </a:lnTo>
                <a:lnTo>
                  <a:pt x="1130300" y="54864"/>
                </a:lnTo>
                <a:close/>
              </a:path>
              <a:path w="2247900" h="180339">
                <a:moveTo>
                  <a:pt x="1092200" y="82296"/>
                </a:moveTo>
                <a:lnTo>
                  <a:pt x="1092200" y="81534"/>
                </a:lnTo>
                <a:lnTo>
                  <a:pt x="1079500" y="82296"/>
                </a:lnTo>
                <a:lnTo>
                  <a:pt x="1092200" y="82296"/>
                </a:lnTo>
                <a:close/>
              </a:path>
              <a:path w="2247900" h="180339">
                <a:moveTo>
                  <a:pt x="1143000" y="78638"/>
                </a:moveTo>
                <a:lnTo>
                  <a:pt x="1143000" y="54864"/>
                </a:lnTo>
                <a:lnTo>
                  <a:pt x="1130300" y="54864"/>
                </a:lnTo>
                <a:lnTo>
                  <a:pt x="1117600" y="60960"/>
                </a:lnTo>
                <a:lnTo>
                  <a:pt x="1117600" y="74676"/>
                </a:lnTo>
                <a:lnTo>
                  <a:pt x="1130300" y="79248"/>
                </a:lnTo>
                <a:lnTo>
                  <a:pt x="1143000" y="78638"/>
                </a:lnTo>
                <a:close/>
              </a:path>
              <a:path w="2247900" h="180339">
                <a:moveTo>
                  <a:pt x="1130300" y="79248"/>
                </a:moveTo>
                <a:lnTo>
                  <a:pt x="1117600" y="74676"/>
                </a:lnTo>
                <a:lnTo>
                  <a:pt x="1117600" y="80010"/>
                </a:lnTo>
                <a:lnTo>
                  <a:pt x="1130300" y="79248"/>
                </a:lnTo>
                <a:close/>
              </a:path>
              <a:path w="2247900" h="180339">
                <a:moveTo>
                  <a:pt x="1181100" y="51816"/>
                </a:moveTo>
                <a:lnTo>
                  <a:pt x="1130300" y="54864"/>
                </a:lnTo>
                <a:lnTo>
                  <a:pt x="1143000" y="54864"/>
                </a:lnTo>
                <a:lnTo>
                  <a:pt x="1143000" y="78638"/>
                </a:lnTo>
                <a:lnTo>
                  <a:pt x="1168400" y="77419"/>
                </a:lnTo>
                <a:lnTo>
                  <a:pt x="1168400" y="56388"/>
                </a:lnTo>
                <a:lnTo>
                  <a:pt x="1181100" y="51816"/>
                </a:lnTo>
                <a:close/>
              </a:path>
              <a:path w="2247900" h="180339">
                <a:moveTo>
                  <a:pt x="1143000" y="79248"/>
                </a:moveTo>
                <a:lnTo>
                  <a:pt x="1143000" y="78638"/>
                </a:lnTo>
                <a:lnTo>
                  <a:pt x="1130300" y="79248"/>
                </a:lnTo>
                <a:lnTo>
                  <a:pt x="1143000" y="79248"/>
                </a:lnTo>
                <a:close/>
              </a:path>
              <a:path w="2247900" h="180339">
                <a:moveTo>
                  <a:pt x="1193800" y="76200"/>
                </a:moveTo>
                <a:lnTo>
                  <a:pt x="1181100" y="51816"/>
                </a:lnTo>
                <a:lnTo>
                  <a:pt x="1168400" y="56388"/>
                </a:lnTo>
                <a:lnTo>
                  <a:pt x="1168400" y="70104"/>
                </a:lnTo>
                <a:lnTo>
                  <a:pt x="1181100" y="76200"/>
                </a:lnTo>
                <a:lnTo>
                  <a:pt x="1193800" y="76200"/>
                </a:lnTo>
                <a:close/>
              </a:path>
              <a:path w="2247900" h="180339">
                <a:moveTo>
                  <a:pt x="1193800" y="76200"/>
                </a:moveTo>
                <a:lnTo>
                  <a:pt x="1181100" y="76200"/>
                </a:lnTo>
                <a:lnTo>
                  <a:pt x="1168400" y="70104"/>
                </a:lnTo>
                <a:lnTo>
                  <a:pt x="1168400" y="77419"/>
                </a:lnTo>
                <a:lnTo>
                  <a:pt x="1193800" y="76200"/>
                </a:lnTo>
                <a:close/>
              </a:path>
              <a:path w="2247900" h="180339">
                <a:moveTo>
                  <a:pt x="1257300" y="67056"/>
                </a:moveTo>
                <a:lnTo>
                  <a:pt x="1257300" y="53340"/>
                </a:lnTo>
                <a:lnTo>
                  <a:pt x="1244600" y="47244"/>
                </a:lnTo>
                <a:lnTo>
                  <a:pt x="1181100" y="51816"/>
                </a:lnTo>
                <a:lnTo>
                  <a:pt x="1193800" y="51816"/>
                </a:lnTo>
                <a:lnTo>
                  <a:pt x="1206500" y="56388"/>
                </a:lnTo>
                <a:lnTo>
                  <a:pt x="1206500" y="75057"/>
                </a:lnTo>
                <a:lnTo>
                  <a:pt x="1231900" y="72771"/>
                </a:lnTo>
                <a:lnTo>
                  <a:pt x="1231900" y="71628"/>
                </a:lnTo>
                <a:lnTo>
                  <a:pt x="1244600" y="71628"/>
                </a:lnTo>
                <a:lnTo>
                  <a:pt x="1257300" y="67056"/>
                </a:lnTo>
                <a:close/>
              </a:path>
              <a:path w="2247900" h="180339">
                <a:moveTo>
                  <a:pt x="1206500" y="70104"/>
                </a:moveTo>
                <a:lnTo>
                  <a:pt x="1206500" y="56388"/>
                </a:lnTo>
                <a:lnTo>
                  <a:pt x="1193800" y="51816"/>
                </a:lnTo>
                <a:lnTo>
                  <a:pt x="1181100" y="51816"/>
                </a:lnTo>
                <a:lnTo>
                  <a:pt x="1193800" y="76200"/>
                </a:lnTo>
                <a:lnTo>
                  <a:pt x="1206500" y="70104"/>
                </a:lnTo>
                <a:close/>
              </a:path>
              <a:path w="2247900" h="180339">
                <a:moveTo>
                  <a:pt x="1206500" y="75057"/>
                </a:moveTo>
                <a:lnTo>
                  <a:pt x="1206500" y="70104"/>
                </a:lnTo>
                <a:lnTo>
                  <a:pt x="1193800" y="76200"/>
                </a:lnTo>
                <a:lnTo>
                  <a:pt x="1206500" y="75057"/>
                </a:lnTo>
                <a:close/>
              </a:path>
              <a:path w="2247900" h="180339">
                <a:moveTo>
                  <a:pt x="1244600" y="47244"/>
                </a:moveTo>
                <a:lnTo>
                  <a:pt x="1231900" y="47244"/>
                </a:lnTo>
                <a:lnTo>
                  <a:pt x="1231900" y="48158"/>
                </a:lnTo>
                <a:lnTo>
                  <a:pt x="1244600" y="47244"/>
                </a:lnTo>
                <a:close/>
              </a:path>
              <a:path w="2247900" h="180339">
                <a:moveTo>
                  <a:pt x="1244600" y="71628"/>
                </a:moveTo>
                <a:lnTo>
                  <a:pt x="1231900" y="71628"/>
                </a:lnTo>
                <a:lnTo>
                  <a:pt x="1231900" y="72771"/>
                </a:lnTo>
                <a:lnTo>
                  <a:pt x="1244600" y="71628"/>
                </a:lnTo>
                <a:close/>
              </a:path>
              <a:path w="2247900" h="180339">
                <a:moveTo>
                  <a:pt x="1308100" y="60960"/>
                </a:moveTo>
                <a:lnTo>
                  <a:pt x="1308100" y="48768"/>
                </a:lnTo>
                <a:lnTo>
                  <a:pt x="1295400" y="44196"/>
                </a:lnTo>
                <a:lnTo>
                  <a:pt x="1244600" y="47244"/>
                </a:lnTo>
                <a:lnTo>
                  <a:pt x="1257300" y="53340"/>
                </a:lnTo>
                <a:lnTo>
                  <a:pt x="1257300" y="70485"/>
                </a:lnTo>
                <a:lnTo>
                  <a:pt x="1282700" y="68199"/>
                </a:lnTo>
                <a:lnTo>
                  <a:pt x="1282700" y="67056"/>
                </a:lnTo>
                <a:lnTo>
                  <a:pt x="1295400" y="67056"/>
                </a:lnTo>
                <a:lnTo>
                  <a:pt x="1308100" y="60960"/>
                </a:lnTo>
                <a:close/>
              </a:path>
              <a:path w="2247900" h="180339">
                <a:moveTo>
                  <a:pt x="1257300" y="70485"/>
                </a:moveTo>
                <a:lnTo>
                  <a:pt x="1257300" y="67056"/>
                </a:lnTo>
                <a:lnTo>
                  <a:pt x="1244600" y="71628"/>
                </a:lnTo>
                <a:lnTo>
                  <a:pt x="1257300" y="70485"/>
                </a:lnTo>
                <a:close/>
              </a:path>
              <a:path w="2247900" h="180339">
                <a:moveTo>
                  <a:pt x="1295400" y="44196"/>
                </a:moveTo>
                <a:lnTo>
                  <a:pt x="1282700" y="44196"/>
                </a:lnTo>
                <a:lnTo>
                  <a:pt x="1282700" y="44958"/>
                </a:lnTo>
                <a:lnTo>
                  <a:pt x="1295400" y="44196"/>
                </a:lnTo>
                <a:close/>
              </a:path>
              <a:path w="2247900" h="180339">
                <a:moveTo>
                  <a:pt x="1295400" y="67056"/>
                </a:moveTo>
                <a:lnTo>
                  <a:pt x="1282700" y="67056"/>
                </a:lnTo>
                <a:lnTo>
                  <a:pt x="1282700" y="68199"/>
                </a:lnTo>
                <a:lnTo>
                  <a:pt x="1295400" y="67056"/>
                </a:lnTo>
                <a:close/>
              </a:path>
              <a:path w="2247900" h="180339">
                <a:moveTo>
                  <a:pt x="1342292" y="39975"/>
                </a:moveTo>
                <a:lnTo>
                  <a:pt x="1295400" y="44196"/>
                </a:lnTo>
                <a:lnTo>
                  <a:pt x="1308100" y="48768"/>
                </a:lnTo>
                <a:lnTo>
                  <a:pt x="1308100" y="65913"/>
                </a:lnTo>
                <a:lnTo>
                  <a:pt x="1333500" y="63627"/>
                </a:lnTo>
                <a:lnTo>
                  <a:pt x="1333500" y="44196"/>
                </a:lnTo>
                <a:lnTo>
                  <a:pt x="1342292" y="39975"/>
                </a:lnTo>
                <a:close/>
              </a:path>
              <a:path w="2247900" h="180339">
                <a:moveTo>
                  <a:pt x="1308100" y="65913"/>
                </a:moveTo>
                <a:lnTo>
                  <a:pt x="1308100" y="60960"/>
                </a:lnTo>
                <a:lnTo>
                  <a:pt x="1295400" y="67056"/>
                </a:lnTo>
                <a:lnTo>
                  <a:pt x="1308100" y="65913"/>
                </a:lnTo>
                <a:close/>
              </a:path>
              <a:path w="2247900" h="180339">
                <a:moveTo>
                  <a:pt x="1409700" y="57912"/>
                </a:moveTo>
                <a:lnTo>
                  <a:pt x="1397000" y="57912"/>
                </a:lnTo>
                <a:lnTo>
                  <a:pt x="1397000" y="35052"/>
                </a:lnTo>
                <a:lnTo>
                  <a:pt x="1342292" y="39975"/>
                </a:lnTo>
                <a:lnTo>
                  <a:pt x="1333500" y="44196"/>
                </a:lnTo>
                <a:lnTo>
                  <a:pt x="1333500" y="57912"/>
                </a:lnTo>
                <a:lnTo>
                  <a:pt x="1346200" y="62484"/>
                </a:lnTo>
                <a:lnTo>
                  <a:pt x="1397000" y="58826"/>
                </a:lnTo>
                <a:lnTo>
                  <a:pt x="1397000" y="57912"/>
                </a:lnTo>
                <a:lnTo>
                  <a:pt x="1409700" y="57912"/>
                </a:lnTo>
                <a:close/>
              </a:path>
              <a:path w="2247900" h="180339">
                <a:moveTo>
                  <a:pt x="1346200" y="62484"/>
                </a:moveTo>
                <a:lnTo>
                  <a:pt x="1333500" y="57912"/>
                </a:lnTo>
                <a:lnTo>
                  <a:pt x="1333500" y="63627"/>
                </a:lnTo>
                <a:lnTo>
                  <a:pt x="1346200" y="62484"/>
                </a:lnTo>
                <a:close/>
              </a:path>
              <a:path w="2247900" h="180339">
                <a:moveTo>
                  <a:pt x="1358900" y="38481"/>
                </a:moveTo>
                <a:lnTo>
                  <a:pt x="1358900" y="38100"/>
                </a:lnTo>
                <a:lnTo>
                  <a:pt x="1346200" y="38100"/>
                </a:lnTo>
                <a:lnTo>
                  <a:pt x="1342292" y="39975"/>
                </a:lnTo>
                <a:lnTo>
                  <a:pt x="1358900" y="38481"/>
                </a:lnTo>
                <a:close/>
              </a:path>
              <a:path w="2247900" h="180339">
                <a:moveTo>
                  <a:pt x="1358900" y="62484"/>
                </a:moveTo>
                <a:lnTo>
                  <a:pt x="1358900" y="61569"/>
                </a:lnTo>
                <a:lnTo>
                  <a:pt x="1346200" y="62484"/>
                </a:lnTo>
                <a:lnTo>
                  <a:pt x="1358900" y="62484"/>
                </a:lnTo>
                <a:close/>
              </a:path>
              <a:path w="2247900" h="180339">
                <a:moveTo>
                  <a:pt x="1524000" y="49682"/>
                </a:moveTo>
                <a:lnTo>
                  <a:pt x="1524000" y="27432"/>
                </a:lnTo>
                <a:lnTo>
                  <a:pt x="1511300" y="27432"/>
                </a:lnTo>
                <a:lnTo>
                  <a:pt x="1460500" y="32004"/>
                </a:lnTo>
                <a:lnTo>
                  <a:pt x="1397000" y="35052"/>
                </a:lnTo>
                <a:lnTo>
                  <a:pt x="1409700" y="35052"/>
                </a:lnTo>
                <a:lnTo>
                  <a:pt x="1422400" y="39624"/>
                </a:lnTo>
                <a:lnTo>
                  <a:pt x="1422400" y="57150"/>
                </a:lnTo>
                <a:lnTo>
                  <a:pt x="1447800" y="55626"/>
                </a:lnTo>
                <a:lnTo>
                  <a:pt x="1447800" y="54864"/>
                </a:lnTo>
                <a:lnTo>
                  <a:pt x="1460500" y="54864"/>
                </a:lnTo>
                <a:lnTo>
                  <a:pt x="1511300" y="50292"/>
                </a:lnTo>
                <a:lnTo>
                  <a:pt x="1524000" y="49682"/>
                </a:lnTo>
                <a:close/>
              </a:path>
              <a:path w="2247900" h="180339">
                <a:moveTo>
                  <a:pt x="1422400" y="53340"/>
                </a:moveTo>
                <a:lnTo>
                  <a:pt x="1422400" y="39624"/>
                </a:lnTo>
                <a:lnTo>
                  <a:pt x="1409700" y="35052"/>
                </a:lnTo>
                <a:lnTo>
                  <a:pt x="1397000" y="35052"/>
                </a:lnTo>
                <a:lnTo>
                  <a:pt x="1409700" y="57912"/>
                </a:lnTo>
                <a:lnTo>
                  <a:pt x="1422400" y="53340"/>
                </a:lnTo>
                <a:close/>
              </a:path>
              <a:path w="2247900" h="180339">
                <a:moveTo>
                  <a:pt x="1422400" y="57150"/>
                </a:moveTo>
                <a:lnTo>
                  <a:pt x="1422400" y="53340"/>
                </a:lnTo>
                <a:lnTo>
                  <a:pt x="1409700" y="57912"/>
                </a:lnTo>
                <a:lnTo>
                  <a:pt x="1422400" y="57150"/>
                </a:lnTo>
                <a:close/>
              </a:path>
              <a:path w="2247900" h="180339">
                <a:moveTo>
                  <a:pt x="1473200" y="30861"/>
                </a:moveTo>
                <a:lnTo>
                  <a:pt x="1473200" y="30480"/>
                </a:lnTo>
                <a:lnTo>
                  <a:pt x="1447800" y="30480"/>
                </a:lnTo>
                <a:lnTo>
                  <a:pt x="1447800" y="32613"/>
                </a:lnTo>
                <a:lnTo>
                  <a:pt x="1460500" y="32004"/>
                </a:lnTo>
                <a:lnTo>
                  <a:pt x="1473200" y="30861"/>
                </a:lnTo>
                <a:close/>
              </a:path>
              <a:path w="2247900" h="180339">
                <a:moveTo>
                  <a:pt x="1460500" y="54864"/>
                </a:moveTo>
                <a:lnTo>
                  <a:pt x="1447800" y="54864"/>
                </a:lnTo>
                <a:lnTo>
                  <a:pt x="1447800" y="55626"/>
                </a:lnTo>
                <a:lnTo>
                  <a:pt x="1460500" y="54864"/>
                </a:lnTo>
                <a:close/>
              </a:path>
              <a:path w="2247900" h="180339">
                <a:moveTo>
                  <a:pt x="1473200" y="54864"/>
                </a:moveTo>
                <a:lnTo>
                  <a:pt x="1473200" y="53721"/>
                </a:lnTo>
                <a:lnTo>
                  <a:pt x="1460500" y="54864"/>
                </a:lnTo>
                <a:lnTo>
                  <a:pt x="1473200" y="54864"/>
                </a:lnTo>
                <a:close/>
              </a:path>
              <a:path w="2247900" h="180339">
                <a:moveTo>
                  <a:pt x="1587500" y="42672"/>
                </a:moveTo>
                <a:lnTo>
                  <a:pt x="1587500" y="28956"/>
                </a:lnTo>
                <a:lnTo>
                  <a:pt x="1574800" y="24384"/>
                </a:lnTo>
                <a:lnTo>
                  <a:pt x="1511300" y="27432"/>
                </a:lnTo>
                <a:lnTo>
                  <a:pt x="1524000" y="27432"/>
                </a:lnTo>
                <a:lnTo>
                  <a:pt x="1524000" y="49682"/>
                </a:lnTo>
                <a:lnTo>
                  <a:pt x="1562100" y="47853"/>
                </a:lnTo>
                <a:lnTo>
                  <a:pt x="1562100" y="47244"/>
                </a:lnTo>
                <a:lnTo>
                  <a:pt x="1574800" y="47244"/>
                </a:lnTo>
                <a:lnTo>
                  <a:pt x="1587500" y="42672"/>
                </a:lnTo>
                <a:close/>
              </a:path>
              <a:path w="2247900" h="180339">
                <a:moveTo>
                  <a:pt x="1524000" y="50292"/>
                </a:moveTo>
                <a:lnTo>
                  <a:pt x="1524000" y="49682"/>
                </a:lnTo>
                <a:lnTo>
                  <a:pt x="1511300" y="50292"/>
                </a:lnTo>
                <a:lnTo>
                  <a:pt x="1524000" y="50292"/>
                </a:lnTo>
                <a:close/>
              </a:path>
              <a:path w="2247900" h="180339">
                <a:moveTo>
                  <a:pt x="1574800" y="24384"/>
                </a:moveTo>
                <a:lnTo>
                  <a:pt x="1562100" y="24384"/>
                </a:lnTo>
                <a:lnTo>
                  <a:pt x="1562100" y="24993"/>
                </a:lnTo>
                <a:lnTo>
                  <a:pt x="1574800" y="24384"/>
                </a:lnTo>
                <a:close/>
              </a:path>
              <a:path w="2247900" h="180339">
                <a:moveTo>
                  <a:pt x="1574800" y="47244"/>
                </a:moveTo>
                <a:lnTo>
                  <a:pt x="1562100" y="47244"/>
                </a:lnTo>
                <a:lnTo>
                  <a:pt x="1562100" y="47853"/>
                </a:lnTo>
                <a:lnTo>
                  <a:pt x="1574800" y="47244"/>
                </a:lnTo>
                <a:close/>
              </a:path>
              <a:path w="2247900" h="180339">
                <a:moveTo>
                  <a:pt x="1625600" y="21336"/>
                </a:moveTo>
                <a:lnTo>
                  <a:pt x="1574800" y="24384"/>
                </a:lnTo>
                <a:lnTo>
                  <a:pt x="1587500" y="28956"/>
                </a:lnTo>
                <a:lnTo>
                  <a:pt x="1587500" y="46863"/>
                </a:lnTo>
                <a:lnTo>
                  <a:pt x="1612900" y="46101"/>
                </a:lnTo>
                <a:lnTo>
                  <a:pt x="1612900" y="27432"/>
                </a:lnTo>
                <a:lnTo>
                  <a:pt x="1625600" y="21336"/>
                </a:lnTo>
                <a:close/>
              </a:path>
              <a:path w="2247900" h="180339">
                <a:moveTo>
                  <a:pt x="1587500" y="46863"/>
                </a:moveTo>
                <a:lnTo>
                  <a:pt x="1587500" y="42672"/>
                </a:lnTo>
                <a:lnTo>
                  <a:pt x="1574800" y="47244"/>
                </a:lnTo>
                <a:lnTo>
                  <a:pt x="1587500" y="46863"/>
                </a:lnTo>
                <a:close/>
              </a:path>
              <a:path w="2247900" h="180339">
                <a:moveTo>
                  <a:pt x="1638300" y="45110"/>
                </a:moveTo>
                <a:lnTo>
                  <a:pt x="1638300" y="21336"/>
                </a:lnTo>
                <a:lnTo>
                  <a:pt x="1625600" y="21336"/>
                </a:lnTo>
                <a:lnTo>
                  <a:pt x="1612900" y="27432"/>
                </a:lnTo>
                <a:lnTo>
                  <a:pt x="1612900" y="39624"/>
                </a:lnTo>
                <a:lnTo>
                  <a:pt x="1625600" y="45720"/>
                </a:lnTo>
                <a:lnTo>
                  <a:pt x="1638300" y="45110"/>
                </a:lnTo>
                <a:close/>
              </a:path>
              <a:path w="2247900" h="180339">
                <a:moveTo>
                  <a:pt x="1625600" y="45720"/>
                </a:moveTo>
                <a:lnTo>
                  <a:pt x="1612900" y="39624"/>
                </a:lnTo>
                <a:lnTo>
                  <a:pt x="1612900" y="46101"/>
                </a:lnTo>
                <a:lnTo>
                  <a:pt x="1625600" y="45720"/>
                </a:lnTo>
                <a:close/>
              </a:path>
              <a:path w="2247900" h="180339">
                <a:moveTo>
                  <a:pt x="1701800" y="36576"/>
                </a:moveTo>
                <a:lnTo>
                  <a:pt x="1701800" y="24384"/>
                </a:lnTo>
                <a:lnTo>
                  <a:pt x="1689100" y="18288"/>
                </a:lnTo>
                <a:lnTo>
                  <a:pt x="1625600" y="21336"/>
                </a:lnTo>
                <a:lnTo>
                  <a:pt x="1638300" y="21336"/>
                </a:lnTo>
                <a:lnTo>
                  <a:pt x="1638300" y="45110"/>
                </a:lnTo>
                <a:lnTo>
                  <a:pt x="1676400" y="43281"/>
                </a:lnTo>
                <a:lnTo>
                  <a:pt x="1676400" y="42672"/>
                </a:lnTo>
                <a:lnTo>
                  <a:pt x="1689100" y="42672"/>
                </a:lnTo>
                <a:lnTo>
                  <a:pt x="1701800" y="36576"/>
                </a:lnTo>
                <a:close/>
              </a:path>
              <a:path w="2247900" h="180339">
                <a:moveTo>
                  <a:pt x="1638300" y="45720"/>
                </a:moveTo>
                <a:lnTo>
                  <a:pt x="1638300" y="45110"/>
                </a:lnTo>
                <a:lnTo>
                  <a:pt x="1625600" y="45720"/>
                </a:lnTo>
                <a:lnTo>
                  <a:pt x="1638300" y="45720"/>
                </a:lnTo>
                <a:close/>
              </a:path>
              <a:path w="2247900" h="180339">
                <a:moveTo>
                  <a:pt x="1689100" y="18288"/>
                </a:moveTo>
                <a:lnTo>
                  <a:pt x="1676400" y="18288"/>
                </a:lnTo>
                <a:lnTo>
                  <a:pt x="1676400" y="18897"/>
                </a:lnTo>
                <a:lnTo>
                  <a:pt x="1689100" y="18288"/>
                </a:lnTo>
                <a:close/>
              </a:path>
              <a:path w="2247900" h="180339">
                <a:moveTo>
                  <a:pt x="1689100" y="42672"/>
                </a:moveTo>
                <a:lnTo>
                  <a:pt x="1676400" y="42672"/>
                </a:lnTo>
                <a:lnTo>
                  <a:pt x="1676400" y="43281"/>
                </a:lnTo>
                <a:lnTo>
                  <a:pt x="1689100" y="42672"/>
                </a:lnTo>
                <a:close/>
              </a:path>
              <a:path w="2247900" h="180339">
                <a:moveTo>
                  <a:pt x="1739900" y="16764"/>
                </a:moveTo>
                <a:lnTo>
                  <a:pt x="1689100" y="18288"/>
                </a:lnTo>
                <a:lnTo>
                  <a:pt x="1701800" y="24384"/>
                </a:lnTo>
                <a:lnTo>
                  <a:pt x="1701800" y="42291"/>
                </a:lnTo>
                <a:lnTo>
                  <a:pt x="1727200" y="41529"/>
                </a:lnTo>
                <a:lnTo>
                  <a:pt x="1727200" y="22860"/>
                </a:lnTo>
                <a:lnTo>
                  <a:pt x="1739900" y="16764"/>
                </a:lnTo>
                <a:close/>
              </a:path>
              <a:path w="2247900" h="180339">
                <a:moveTo>
                  <a:pt x="1701800" y="42291"/>
                </a:moveTo>
                <a:lnTo>
                  <a:pt x="1701800" y="36576"/>
                </a:lnTo>
                <a:lnTo>
                  <a:pt x="1689100" y="42672"/>
                </a:lnTo>
                <a:lnTo>
                  <a:pt x="1701800" y="42291"/>
                </a:lnTo>
                <a:close/>
              </a:path>
              <a:path w="2247900" h="180339">
                <a:moveTo>
                  <a:pt x="1752600" y="40538"/>
                </a:moveTo>
                <a:lnTo>
                  <a:pt x="1752600" y="16764"/>
                </a:lnTo>
                <a:lnTo>
                  <a:pt x="1739900" y="16764"/>
                </a:lnTo>
                <a:lnTo>
                  <a:pt x="1727200" y="22860"/>
                </a:lnTo>
                <a:lnTo>
                  <a:pt x="1727200" y="35052"/>
                </a:lnTo>
                <a:lnTo>
                  <a:pt x="1739900" y="41148"/>
                </a:lnTo>
                <a:lnTo>
                  <a:pt x="1752600" y="40538"/>
                </a:lnTo>
                <a:close/>
              </a:path>
              <a:path w="2247900" h="180339">
                <a:moveTo>
                  <a:pt x="1739900" y="41148"/>
                </a:moveTo>
                <a:lnTo>
                  <a:pt x="1727200" y="35052"/>
                </a:lnTo>
                <a:lnTo>
                  <a:pt x="1727200" y="41529"/>
                </a:lnTo>
                <a:lnTo>
                  <a:pt x="1739900" y="41148"/>
                </a:lnTo>
                <a:close/>
              </a:path>
              <a:path w="2247900" h="180339">
                <a:moveTo>
                  <a:pt x="1816100" y="32004"/>
                </a:moveTo>
                <a:lnTo>
                  <a:pt x="1816100" y="19812"/>
                </a:lnTo>
                <a:lnTo>
                  <a:pt x="1803400" y="15240"/>
                </a:lnTo>
                <a:lnTo>
                  <a:pt x="1739900" y="16764"/>
                </a:lnTo>
                <a:lnTo>
                  <a:pt x="1752600" y="16764"/>
                </a:lnTo>
                <a:lnTo>
                  <a:pt x="1752600" y="40538"/>
                </a:lnTo>
                <a:lnTo>
                  <a:pt x="1790700" y="38709"/>
                </a:lnTo>
                <a:lnTo>
                  <a:pt x="1790700" y="38100"/>
                </a:lnTo>
                <a:lnTo>
                  <a:pt x="1803400" y="38100"/>
                </a:lnTo>
                <a:lnTo>
                  <a:pt x="1816100" y="32004"/>
                </a:lnTo>
                <a:close/>
              </a:path>
              <a:path w="2247900" h="180339">
                <a:moveTo>
                  <a:pt x="1752600" y="41148"/>
                </a:moveTo>
                <a:lnTo>
                  <a:pt x="1752600" y="40538"/>
                </a:lnTo>
                <a:lnTo>
                  <a:pt x="1739900" y="41148"/>
                </a:lnTo>
                <a:lnTo>
                  <a:pt x="1752600" y="41148"/>
                </a:lnTo>
                <a:close/>
              </a:path>
              <a:path w="2247900" h="180339">
                <a:moveTo>
                  <a:pt x="1803400" y="15240"/>
                </a:moveTo>
                <a:lnTo>
                  <a:pt x="1790700" y="15240"/>
                </a:lnTo>
                <a:lnTo>
                  <a:pt x="1790700" y="15544"/>
                </a:lnTo>
                <a:lnTo>
                  <a:pt x="1803400" y="15240"/>
                </a:lnTo>
                <a:close/>
              </a:path>
              <a:path w="2247900" h="180339">
                <a:moveTo>
                  <a:pt x="1803400" y="38100"/>
                </a:moveTo>
                <a:lnTo>
                  <a:pt x="1790700" y="38100"/>
                </a:lnTo>
                <a:lnTo>
                  <a:pt x="1790700" y="38709"/>
                </a:lnTo>
                <a:lnTo>
                  <a:pt x="1803400" y="38100"/>
                </a:lnTo>
                <a:close/>
              </a:path>
              <a:path w="2247900" h="180339">
                <a:moveTo>
                  <a:pt x="1854200" y="12192"/>
                </a:moveTo>
                <a:lnTo>
                  <a:pt x="1803400" y="15240"/>
                </a:lnTo>
                <a:lnTo>
                  <a:pt x="1816100" y="19812"/>
                </a:lnTo>
                <a:lnTo>
                  <a:pt x="1816100" y="37719"/>
                </a:lnTo>
                <a:lnTo>
                  <a:pt x="1841500" y="36957"/>
                </a:lnTo>
                <a:lnTo>
                  <a:pt x="1841500" y="18288"/>
                </a:lnTo>
                <a:lnTo>
                  <a:pt x="1854200" y="12192"/>
                </a:lnTo>
                <a:close/>
              </a:path>
              <a:path w="2247900" h="180339">
                <a:moveTo>
                  <a:pt x="1816100" y="37719"/>
                </a:moveTo>
                <a:lnTo>
                  <a:pt x="1816100" y="32004"/>
                </a:lnTo>
                <a:lnTo>
                  <a:pt x="1803400" y="38100"/>
                </a:lnTo>
                <a:lnTo>
                  <a:pt x="1816100" y="37719"/>
                </a:lnTo>
                <a:close/>
              </a:path>
              <a:path w="2247900" h="180339">
                <a:moveTo>
                  <a:pt x="1866900" y="35966"/>
                </a:moveTo>
                <a:lnTo>
                  <a:pt x="1866900" y="12192"/>
                </a:lnTo>
                <a:lnTo>
                  <a:pt x="1854200" y="12192"/>
                </a:lnTo>
                <a:lnTo>
                  <a:pt x="1841500" y="18288"/>
                </a:lnTo>
                <a:lnTo>
                  <a:pt x="1841500" y="30480"/>
                </a:lnTo>
                <a:lnTo>
                  <a:pt x="1854200" y="36576"/>
                </a:lnTo>
                <a:lnTo>
                  <a:pt x="1866900" y="35966"/>
                </a:lnTo>
                <a:close/>
              </a:path>
              <a:path w="2247900" h="180339">
                <a:moveTo>
                  <a:pt x="1854200" y="36576"/>
                </a:moveTo>
                <a:lnTo>
                  <a:pt x="1841500" y="30480"/>
                </a:lnTo>
                <a:lnTo>
                  <a:pt x="1841500" y="36957"/>
                </a:lnTo>
                <a:lnTo>
                  <a:pt x="1854200" y="36576"/>
                </a:lnTo>
                <a:close/>
              </a:path>
              <a:path w="2247900" h="180339">
                <a:moveTo>
                  <a:pt x="1917700" y="33528"/>
                </a:moveTo>
                <a:lnTo>
                  <a:pt x="1905000" y="33528"/>
                </a:lnTo>
                <a:lnTo>
                  <a:pt x="1905000" y="9144"/>
                </a:lnTo>
                <a:lnTo>
                  <a:pt x="1854200" y="12192"/>
                </a:lnTo>
                <a:lnTo>
                  <a:pt x="1866900" y="12192"/>
                </a:lnTo>
                <a:lnTo>
                  <a:pt x="1866900" y="35966"/>
                </a:lnTo>
                <a:lnTo>
                  <a:pt x="1905000" y="34137"/>
                </a:lnTo>
                <a:lnTo>
                  <a:pt x="1905000" y="33528"/>
                </a:lnTo>
                <a:lnTo>
                  <a:pt x="1917700" y="33528"/>
                </a:lnTo>
                <a:close/>
              </a:path>
              <a:path w="2247900" h="180339">
                <a:moveTo>
                  <a:pt x="1866900" y="36576"/>
                </a:moveTo>
                <a:lnTo>
                  <a:pt x="1866900" y="35966"/>
                </a:lnTo>
                <a:lnTo>
                  <a:pt x="1854200" y="36576"/>
                </a:lnTo>
                <a:lnTo>
                  <a:pt x="1866900" y="36576"/>
                </a:lnTo>
                <a:close/>
              </a:path>
              <a:path w="2247900" h="180339">
                <a:moveTo>
                  <a:pt x="1981200" y="25908"/>
                </a:moveTo>
                <a:lnTo>
                  <a:pt x="1981200" y="12192"/>
                </a:lnTo>
                <a:lnTo>
                  <a:pt x="1968500" y="7620"/>
                </a:lnTo>
                <a:lnTo>
                  <a:pt x="1905000" y="9144"/>
                </a:lnTo>
                <a:lnTo>
                  <a:pt x="1917700" y="9144"/>
                </a:lnTo>
                <a:lnTo>
                  <a:pt x="1917700" y="33528"/>
                </a:lnTo>
                <a:lnTo>
                  <a:pt x="1955800" y="31242"/>
                </a:lnTo>
                <a:lnTo>
                  <a:pt x="1955800" y="30480"/>
                </a:lnTo>
                <a:lnTo>
                  <a:pt x="1968500" y="30480"/>
                </a:lnTo>
                <a:lnTo>
                  <a:pt x="1981200" y="25908"/>
                </a:lnTo>
                <a:close/>
              </a:path>
              <a:path w="2247900" h="180339">
                <a:moveTo>
                  <a:pt x="1917700" y="33528"/>
                </a:moveTo>
                <a:lnTo>
                  <a:pt x="1917700" y="9144"/>
                </a:lnTo>
                <a:lnTo>
                  <a:pt x="1905000" y="9144"/>
                </a:lnTo>
                <a:lnTo>
                  <a:pt x="1917700" y="33528"/>
                </a:lnTo>
                <a:close/>
              </a:path>
              <a:path w="2247900" h="180339">
                <a:moveTo>
                  <a:pt x="1968500" y="7620"/>
                </a:moveTo>
                <a:lnTo>
                  <a:pt x="1955800" y="7620"/>
                </a:lnTo>
                <a:lnTo>
                  <a:pt x="1955800" y="7924"/>
                </a:lnTo>
                <a:lnTo>
                  <a:pt x="1968500" y="7620"/>
                </a:lnTo>
                <a:close/>
              </a:path>
              <a:path w="2247900" h="180339">
                <a:moveTo>
                  <a:pt x="1968500" y="30480"/>
                </a:moveTo>
                <a:lnTo>
                  <a:pt x="1955800" y="30480"/>
                </a:lnTo>
                <a:lnTo>
                  <a:pt x="1955800" y="31242"/>
                </a:lnTo>
                <a:lnTo>
                  <a:pt x="1968500" y="30480"/>
                </a:lnTo>
                <a:close/>
              </a:path>
              <a:path w="2247900" h="180339">
                <a:moveTo>
                  <a:pt x="2032000" y="24384"/>
                </a:moveTo>
                <a:lnTo>
                  <a:pt x="2032000" y="10668"/>
                </a:lnTo>
                <a:lnTo>
                  <a:pt x="2019300" y="6096"/>
                </a:lnTo>
                <a:lnTo>
                  <a:pt x="1968500" y="7620"/>
                </a:lnTo>
                <a:lnTo>
                  <a:pt x="1981200" y="12192"/>
                </a:lnTo>
                <a:lnTo>
                  <a:pt x="1981200" y="30099"/>
                </a:lnTo>
                <a:lnTo>
                  <a:pt x="2006600" y="29337"/>
                </a:lnTo>
                <a:lnTo>
                  <a:pt x="2006600" y="28956"/>
                </a:lnTo>
                <a:lnTo>
                  <a:pt x="2019300" y="28956"/>
                </a:lnTo>
                <a:lnTo>
                  <a:pt x="2032000" y="24384"/>
                </a:lnTo>
                <a:close/>
              </a:path>
              <a:path w="2247900" h="180339">
                <a:moveTo>
                  <a:pt x="1981200" y="30099"/>
                </a:moveTo>
                <a:lnTo>
                  <a:pt x="1981200" y="25908"/>
                </a:lnTo>
                <a:lnTo>
                  <a:pt x="1968500" y="30480"/>
                </a:lnTo>
                <a:lnTo>
                  <a:pt x="1981200" y="30099"/>
                </a:lnTo>
                <a:close/>
              </a:path>
              <a:path w="2247900" h="180339">
                <a:moveTo>
                  <a:pt x="2019300" y="6096"/>
                </a:moveTo>
                <a:lnTo>
                  <a:pt x="2006600" y="6096"/>
                </a:lnTo>
                <a:lnTo>
                  <a:pt x="2006600" y="6477"/>
                </a:lnTo>
                <a:lnTo>
                  <a:pt x="2019300" y="6096"/>
                </a:lnTo>
                <a:close/>
              </a:path>
              <a:path w="2247900" h="180339">
                <a:moveTo>
                  <a:pt x="2019300" y="28956"/>
                </a:moveTo>
                <a:lnTo>
                  <a:pt x="2006600" y="28956"/>
                </a:lnTo>
                <a:lnTo>
                  <a:pt x="2006600" y="29337"/>
                </a:lnTo>
                <a:lnTo>
                  <a:pt x="2019300" y="28956"/>
                </a:lnTo>
                <a:close/>
              </a:path>
              <a:path w="2247900" h="180339">
                <a:moveTo>
                  <a:pt x="2082800" y="21336"/>
                </a:moveTo>
                <a:lnTo>
                  <a:pt x="2082800" y="7620"/>
                </a:lnTo>
                <a:lnTo>
                  <a:pt x="2070100" y="3048"/>
                </a:lnTo>
                <a:lnTo>
                  <a:pt x="2019300" y="6096"/>
                </a:lnTo>
                <a:lnTo>
                  <a:pt x="2032000" y="10668"/>
                </a:lnTo>
                <a:lnTo>
                  <a:pt x="2032000" y="28194"/>
                </a:lnTo>
                <a:lnTo>
                  <a:pt x="2057400" y="26670"/>
                </a:lnTo>
                <a:lnTo>
                  <a:pt x="2057400" y="25908"/>
                </a:lnTo>
                <a:lnTo>
                  <a:pt x="2070100" y="25908"/>
                </a:lnTo>
                <a:lnTo>
                  <a:pt x="2082800" y="21336"/>
                </a:lnTo>
                <a:close/>
              </a:path>
              <a:path w="2247900" h="180339">
                <a:moveTo>
                  <a:pt x="2032000" y="28194"/>
                </a:moveTo>
                <a:lnTo>
                  <a:pt x="2032000" y="24384"/>
                </a:lnTo>
                <a:lnTo>
                  <a:pt x="2019300" y="28956"/>
                </a:lnTo>
                <a:lnTo>
                  <a:pt x="2032000" y="28194"/>
                </a:lnTo>
                <a:close/>
              </a:path>
              <a:path w="2247900" h="180339">
                <a:moveTo>
                  <a:pt x="2070100" y="3048"/>
                </a:moveTo>
                <a:lnTo>
                  <a:pt x="2057400" y="3048"/>
                </a:lnTo>
                <a:lnTo>
                  <a:pt x="2057400" y="3810"/>
                </a:lnTo>
                <a:lnTo>
                  <a:pt x="2070100" y="3048"/>
                </a:lnTo>
                <a:close/>
              </a:path>
              <a:path w="2247900" h="180339">
                <a:moveTo>
                  <a:pt x="2070100" y="25908"/>
                </a:moveTo>
                <a:lnTo>
                  <a:pt x="2057400" y="25908"/>
                </a:lnTo>
                <a:lnTo>
                  <a:pt x="2057400" y="26670"/>
                </a:lnTo>
                <a:lnTo>
                  <a:pt x="2070100" y="25908"/>
                </a:lnTo>
                <a:close/>
              </a:path>
              <a:path w="2247900" h="180339">
                <a:moveTo>
                  <a:pt x="2171700" y="13716"/>
                </a:moveTo>
                <a:lnTo>
                  <a:pt x="2171700" y="4572"/>
                </a:lnTo>
                <a:lnTo>
                  <a:pt x="2159000" y="1524"/>
                </a:lnTo>
                <a:lnTo>
                  <a:pt x="2120900" y="3048"/>
                </a:lnTo>
                <a:lnTo>
                  <a:pt x="2070100" y="3048"/>
                </a:lnTo>
                <a:lnTo>
                  <a:pt x="2082800" y="7620"/>
                </a:lnTo>
                <a:lnTo>
                  <a:pt x="2082800" y="25146"/>
                </a:lnTo>
                <a:lnTo>
                  <a:pt x="2108200" y="23622"/>
                </a:lnTo>
                <a:lnTo>
                  <a:pt x="2108200" y="22860"/>
                </a:lnTo>
                <a:lnTo>
                  <a:pt x="2120900" y="22860"/>
                </a:lnTo>
                <a:lnTo>
                  <a:pt x="2159000" y="18288"/>
                </a:lnTo>
                <a:lnTo>
                  <a:pt x="2171700" y="13716"/>
                </a:lnTo>
                <a:close/>
              </a:path>
              <a:path w="2247900" h="180339">
                <a:moveTo>
                  <a:pt x="2082800" y="25146"/>
                </a:moveTo>
                <a:lnTo>
                  <a:pt x="2082800" y="21336"/>
                </a:lnTo>
                <a:lnTo>
                  <a:pt x="2070100" y="25908"/>
                </a:lnTo>
                <a:lnTo>
                  <a:pt x="2082800" y="25146"/>
                </a:lnTo>
                <a:close/>
              </a:path>
              <a:path w="2247900" h="180339">
                <a:moveTo>
                  <a:pt x="2120900" y="22860"/>
                </a:moveTo>
                <a:lnTo>
                  <a:pt x="2108200" y="22860"/>
                </a:lnTo>
                <a:lnTo>
                  <a:pt x="2108200" y="23622"/>
                </a:lnTo>
                <a:lnTo>
                  <a:pt x="2120900" y="22860"/>
                </a:lnTo>
                <a:close/>
              </a:path>
              <a:path w="2247900" h="180339">
                <a:moveTo>
                  <a:pt x="2247900" y="7620"/>
                </a:moveTo>
                <a:lnTo>
                  <a:pt x="2247900" y="0"/>
                </a:lnTo>
                <a:lnTo>
                  <a:pt x="2197100" y="0"/>
                </a:lnTo>
                <a:lnTo>
                  <a:pt x="2159000" y="1524"/>
                </a:lnTo>
                <a:lnTo>
                  <a:pt x="2171700" y="4572"/>
                </a:lnTo>
                <a:lnTo>
                  <a:pt x="2171700" y="16256"/>
                </a:lnTo>
                <a:lnTo>
                  <a:pt x="2197100" y="12192"/>
                </a:lnTo>
                <a:lnTo>
                  <a:pt x="2235200" y="8763"/>
                </a:lnTo>
                <a:lnTo>
                  <a:pt x="2235200" y="7620"/>
                </a:lnTo>
                <a:lnTo>
                  <a:pt x="2247900" y="7620"/>
                </a:lnTo>
                <a:close/>
              </a:path>
              <a:path w="2247900" h="180339">
                <a:moveTo>
                  <a:pt x="2171700" y="16256"/>
                </a:moveTo>
                <a:lnTo>
                  <a:pt x="2171700" y="13716"/>
                </a:lnTo>
                <a:lnTo>
                  <a:pt x="2159000" y="18288"/>
                </a:lnTo>
                <a:lnTo>
                  <a:pt x="2171700" y="16256"/>
                </a:lnTo>
                <a:close/>
              </a:path>
              <a:path w="2247900" h="180339">
                <a:moveTo>
                  <a:pt x="2209800" y="12192"/>
                </a:moveTo>
                <a:lnTo>
                  <a:pt x="2209800" y="11049"/>
                </a:lnTo>
                <a:lnTo>
                  <a:pt x="2197100" y="12192"/>
                </a:lnTo>
                <a:lnTo>
                  <a:pt x="2209800" y="12192"/>
                </a:lnTo>
                <a:close/>
              </a:path>
              <a:path w="2247900" h="180339">
                <a:moveTo>
                  <a:pt x="2247900" y="7620"/>
                </a:moveTo>
                <a:lnTo>
                  <a:pt x="2235200" y="7620"/>
                </a:lnTo>
                <a:lnTo>
                  <a:pt x="2235200" y="8763"/>
                </a:lnTo>
                <a:lnTo>
                  <a:pt x="2247900" y="762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1" name="object 11"/>
          <p:cNvSpPr/>
          <p:nvPr/>
        </p:nvSpPr>
        <p:spPr>
          <a:xfrm>
            <a:off x="5212080" y="2070847"/>
            <a:ext cx="1673262" cy="1036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2" name="object 12"/>
          <p:cNvSpPr/>
          <p:nvPr/>
        </p:nvSpPr>
        <p:spPr>
          <a:xfrm>
            <a:off x="4987515" y="2261795"/>
            <a:ext cx="158563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3" name="object 13"/>
          <p:cNvSpPr/>
          <p:nvPr/>
        </p:nvSpPr>
        <p:spPr>
          <a:xfrm>
            <a:off x="615875" y="3429001"/>
            <a:ext cx="7990241" cy="219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4" name="object 14"/>
          <p:cNvSpPr/>
          <p:nvPr/>
        </p:nvSpPr>
        <p:spPr>
          <a:xfrm>
            <a:off x="3365798" y="5463540"/>
            <a:ext cx="2772784" cy="9910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5" name="object 15"/>
          <p:cNvSpPr/>
          <p:nvPr/>
        </p:nvSpPr>
        <p:spPr>
          <a:xfrm>
            <a:off x="960120" y="3428999"/>
            <a:ext cx="378759" cy="336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6" name="object 16"/>
          <p:cNvSpPr/>
          <p:nvPr/>
        </p:nvSpPr>
        <p:spPr>
          <a:xfrm>
            <a:off x="3972262" y="3428999"/>
            <a:ext cx="93458" cy="618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7" name="object 17"/>
          <p:cNvSpPr/>
          <p:nvPr/>
        </p:nvSpPr>
        <p:spPr>
          <a:xfrm>
            <a:off x="1616336" y="3427655"/>
            <a:ext cx="330798" cy="4114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8" name="object 18"/>
          <p:cNvSpPr/>
          <p:nvPr/>
        </p:nvSpPr>
        <p:spPr>
          <a:xfrm>
            <a:off x="1600200" y="3896958"/>
            <a:ext cx="213584" cy="2326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9" name="object 19"/>
          <p:cNvSpPr/>
          <p:nvPr/>
        </p:nvSpPr>
        <p:spPr>
          <a:xfrm>
            <a:off x="4303059" y="3480098"/>
            <a:ext cx="189379" cy="1815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0" name="object 20"/>
          <p:cNvSpPr/>
          <p:nvPr/>
        </p:nvSpPr>
        <p:spPr>
          <a:xfrm>
            <a:off x="4020671" y="3715422"/>
            <a:ext cx="198568" cy="2043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1" name="object 21"/>
          <p:cNvSpPr/>
          <p:nvPr/>
        </p:nvSpPr>
        <p:spPr>
          <a:xfrm>
            <a:off x="662939" y="4863801"/>
            <a:ext cx="1097056" cy="10461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2" name="object 22"/>
          <p:cNvSpPr/>
          <p:nvPr/>
        </p:nvSpPr>
        <p:spPr>
          <a:xfrm>
            <a:off x="3091479" y="4937760"/>
            <a:ext cx="1070162" cy="8122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/>
          <p:nvPr/>
        </p:nvSpPr>
        <p:spPr>
          <a:xfrm>
            <a:off x="5733826" y="4888006"/>
            <a:ext cx="992841" cy="7409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4" name="object 24"/>
          <p:cNvSpPr/>
          <p:nvPr/>
        </p:nvSpPr>
        <p:spPr>
          <a:xfrm>
            <a:off x="5224183" y="3428999"/>
            <a:ext cx="27454" cy="152400"/>
          </a:xfrm>
          <a:custGeom>
            <a:avLst/>
            <a:gdLst/>
            <a:ahLst/>
            <a:cxnLst/>
            <a:rect l="l" t="t" r="r" b="b"/>
            <a:pathLst>
              <a:path w="31114" h="172720">
                <a:moveTo>
                  <a:pt x="530" y="43666"/>
                </a:moveTo>
                <a:lnTo>
                  <a:pt x="0" y="44196"/>
                </a:lnTo>
                <a:lnTo>
                  <a:pt x="0" y="50292"/>
                </a:lnTo>
                <a:lnTo>
                  <a:pt x="530" y="43666"/>
                </a:lnTo>
                <a:close/>
              </a:path>
              <a:path w="31114" h="172720">
                <a:moveTo>
                  <a:pt x="25908" y="53340"/>
                </a:moveTo>
                <a:lnTo>
                  <a:pt x="25908" y="44196"/>
                </a:lnTo>
                <a:lnTo>
                  <a:pt x="19812" y="38100"/>
                </a:lnTo>
                <a:lnTo>
                  <a:pt x="6096" y="38100"/>
                </a:lnTo>
                <a:lnTo>
                  <a:pt x="530" y="43666"/>
                </a:lnTo>
                <a:lnTo>
                  <a:pt x="0" y="50292"/>
                </a:lnTo>
                <a:lnTo>
                  <a:pt x="25908" y="53340"/>
                </a:lnTo>
                <a:close/>
              </a:path>
              <a:path w="31114" h="172720">
                <a:moveTo>
                  <a:pt x="25908" y="53340"/>
                </a:moveTo>
                <a:lnTo>
                  <a:pt x="0" y="50292"/>
                </a:lnTo>
                <a:lnTo>
                  <a:pt x="0" y="51816"/>
                </a:lnTo>
                <a:lnTo>
                  <a:pt x="25908" y="53340"/>
                </a:lnTo>
                <a:close/>
              </a:path>
              <a:path w="31114" h="172720">
                <a:moveTo>
                  <a:pt x="25908" y="53340"/>
                </a:moveTo>
                <a:lnTo>
                  <a:pt x="0" y="51816"/>
                </a:lnTo>
                <a:lnTo>
                  <a:pt x="265" y="58177"/>
                </a:lnTo>
                <a:lnTo>
                  <a:pt x="6096" y="64008"/>
                </a:lnTo>
                <a:lnTo>
                  <a:pt x="19812" y="64008"/>
                </a:lnTo>
                <a:lnTo>
                  <a:pt x="25472" y="58347"/>
                </a:lnTo>
                <a:lnTo>
                  <a:pt x="25908" y="53340"/>
                </a:lnTo>
                <a:close/>
              </a:path>
              <a:path w="31114" h="172720">
                <a:moveTo>
                  <a:pt x="265" y="58177"/>
                </a:moveTo>
                <a:lnTo>
                  <a:pt x="0" y="51816"/>
                </a:lnTo>
                <a:lnTo>
                  <a:pt x="0" y="57912"/>
                </a:lnTo>
                <a:lnTo>
                  <a:pt x="265" y="58177"/>
                </a:lnTo>
                <a:close/>
              </a:path>
              <a:path w="31114" h="172720">
                <a:moveTo>
                  <a:pt x="228" y="114071"/>
                </a:moveTo>
                <a:lnTo>
                  <a:pt x="0" y="114300"/>
                </a:lnTo>
                <a:lnTo>
                  <a:pt x="0" y="118872"/>
                </a:lnTo>
                <a:lnTo>
                  <a:pt x="228" y="114071"/>
                </a:lnTo>
                <a:close/>
              </a:path>
              <a:path w="31114" h="172720">
                <a:moveTo>
                  <a:pt x="16764" y="120396"/>
                </a:moveTo>
                <a:lnTo>
                  <a:pt x="16764" y="114300"/>
                </a:lnTo>
                <a:lnTo>
                  <a:pt x="13716" y="109728"/>
                </a:lnTo>
                <a:lnTo>
                  <a:pt x="4572" y="109728"/>
                </a:lnTo>
                <a:lnTo>
                  <a:pt x="228" y="114071"/>
                </a:lnTo>
                <a:lnTo>
                  <a:pt x="0" y="118872"/>
                </a:lnTo>
                <a:lnTo>
                  <a:pt x="16764" y="120396"/>
                </a:lnTo>
                <a:close/>
              </a:path>
              <a:path w="31114" h="172720">
                <a:moveTo>
                  <a:pt x="16764" y="120396"/>
                </a:moveTo>
                <a:lnTo>
                  <a:pt x="0" y="118872"/>
                </a:lnTo>
                <a:lnTo>
                  <a:pt x="0" y="123444"/>
                </a:lnTo>
                <a:lnTo>
                  <a:pt x="4572" y="128016"/>
                </a:lnTo>
                <a:lnTo>
                  <a:pt x="13716" y="128016"/>
                </a:lnTo>
                <a:lnTo>
                  <a:pt x="16328" y="124097"/>
                </a:lnTo>
                <a:lnTo>
                  <a:pt x="16764" y="120396"/>
                </a:lnTo>
                <a:close/>
              </a:path>
              <a:path w="31114" h="172720">
                <a:moveTo>
                  <a:pt x="16328" y="124097"/>
                </a:moveTo>
                <a:lnTo>
                  <a:pt x="13716" y="128016"/>
                </a:lnTo>
                <a:lnTo>
                  <a:pt x="4572" y="128016"/>
                </a:lnTo>
                <a:lnTo>
                  <a:pt x="0" y="123444"/>
                </a:lnTo>
                <a:lnTo>
                  <a:pt x="0" y="141732"/>
                </a:lnTo>
                <a:lnTo>
                  <a:pt x="3048" y="140208"/>
                </a:lnTo>
                <a:lnTo>
                  <a:pt x="10668" y="140208"/>
                </a:lnTo>
                <a:lnTo>
                  <a:pt x="13716" y="141732"/>
                </a:lnTo>
                <a:lnTo>
                  <a:pt x="13716" y="146304"/>
                </a:lnTo>
                <a:lnTo>
                  <a:pt x="16328" y="124097"/>
                </a:lnTo>
                <a:close/>
              </a:path>
              <a:path w="31114" h="172720">
                <a:moveTo>
                  <a:pt x="13716" y="146304"/>
                </a:moveTo>
                <a:lnTo>
                  <a:pt x="13716" y="141732"/>
                </a:lnTo>
                <a:lnTo>
                  <a:pt x="10668" y="140208"/>
                </a:lnTo>
                <a:lnTo>
                  <a:pt x="3048" y="140208"/>
                </a:lnTo>
                <a:lnTo>
                  <a:pt x="0" y="141732"/>
                </a:lnTo>
                <a:lnTo>
                  <a:pt x="0" y="146304"/>
                </a:lnTo>
                <a:lnTo>
                  <a:pt x="13716" y="146304"/>
                </a:lnTo>
                <a:close/>
              </a:path>
              <a:path w="31114" h="172720">
                <a:moveTo>
                  <a:pt x="13716" y="146304"/>
                </a:moveTo>
                <a:lnTo>
                  <a:pt x="0" y="146304"/>
                </a:lnTo>
                <a:lnTo>
                  <a:pt x="217" y="149570"/>
                </a:lnTo>
                <a:lnTo>
                  <a:pt x="3048" y="152400"/>
                </a:lnTo>
                <a:lnTo>
                  <a:pt x="10668" y="152400"/>
                </a:lnTo>
                <a:lnTo>
                  <a:pt x="12954" y="150114"/>
                </a:lnTo>
                <a:lnTo>
                  <a:pt x="13716" y="146304"/>
                </a:lnTo>
                <a:close/>
              </a:path>
              <a:path w="31114" h="172720">
                <a:moveTo>
                  <a:pt x="217" y="149570"/>
                </a:moveTo>
                <a:lnTo>
                  <a:pt x="0" y="146304"/>
                </a:lnTo>
                <a:lnTo>
                  <a:pt x="0" y="149352"/>
                </a:lnTo>
                <a:lnTo>
                  <a:pt x="217" y="149570"/>
                </a:lnTo>
                <a:close/>
              </a:path>
              <a:path w="31114" h="172720">
                <a:moveTo>
                  <a:pt x="12954" y="150114"/>
                </a:moveTo>
                <a:lnTo>
                  <a:pt x="10668" y="152400"/>
                </a:lnTo>
                <a:lnTo>
                  <a:pt x="3048" y="152400"/>
                </a:lnTo>
                <a:lnTo>
                  <a:pt x="217" y="149570"/>
                </a:lnTo>
                <a:lnTo>
                  <a:pt x="1524" y="169164"/>
                </a:lnTo>
                <a:lnTo>
                  <a:pt x="1524" y="166116"/>
                </a:lnTo>
                <a:lnTo>
                  <a:pt x="3048" y="164592"/>
                </a:lnTo>
                <a:lnTo>
                  <a:pt x="7620" y="164592"/>
                </a:lnTo>
                <a:lnTo>
                  <a:pt x="9144" y="166116"/>
                </a:lnTo>
                <a:lnTo>
                  <a:pt x="9144" y="169164"/>
                </a:lnTo>
                <a:lnTo>
                  <a:pt x="12954" y="150114"/>
                </a:lnTo>
                <a:close/>
              </a:path>
              <a:path w="31114" h="172720">
                <a:moveTo>
                  <a:pt x="22860" y="89916"/>
                </a:moveTo>
                <a:lnTo>
                  <a:pt x="12954" y="88501"/>
                </a:lnTo>
                <a:lnTo>
                  <a:pt x="1524" y="88392"/>
                </a:lnTo>
                <a:lnTo>
                  <a:pt x="1490" y="87579"/>
                </a:lnTo>
                <a:lnTo>
                  <a:pt x="228" y="114071"/>
                </a:lnTo>
                <a:lnTo>
                  <a:pt x="1524" y="112776"/>
                </a:lnTo>
                <a:lnTo>
                  <a:pt x="1524" y="92964"/>
                </a:lnTo>
                <a:lnTo>
                  <a:pt x="6096" y="97536"/>
                </a:lnTo>
                <a:lnTo>
                  <a:pt x="16764" y="97536"/>
                </a:lnTo>
                <a:lnTo>
                  <a:pt x="22142" y="93502"/>
                </a:lnTo>
                <a:lnTo>
                  <a:pt x="22860" y="89916"/>
                </a:lnTo>
                <a:close/>
              </a:path>
              <a:path w="31114" h="172720">
                <a:moveTo>
                  <a:pt x="25472" y="58347"/>
                </a:moveTo>
                <a:lnTo>
                  <a:pt x="19812" y="64008"/>
                </a:lnTo>
                <a:lnTo>
                  <a:pt x="6096" y="64008"/>
                </a:lnTo>
                <a:lnTo>
                  <a:pt x="265" y="58177"/>
                </a:lnTo>
                <a:lnTo>
                  <a:pt x="1490" y="87579"/>
                </a:lnTo>
                <a:lnTo>
                  <a:pt x="1524" y="86868"/>
                </a:lnTo>
                <a:lnTo>
                  <a:pt x="1524" y="82296"/>
                </a:lnTo>
                <a:lnTo>
                  <a:pt x="6096" y="77724"/>
                </a:lnTo>
                <a:lnTo>
                  <a:pt x="16764" y="77724"/>
                </a:lnTo>
                <a:lnTo>
                  <a:pt x="22860" y="82296"/>
                </a:lnTo>
                <a:lnTo>
                  <a:pt x="22860" y="88392"/>
                </a:lnTo>
                <a:lnTo>
                  <a:pt x="25472" y="58347"/>
                </a:lnTo>
                <a:close/>
              </a:path>
              <a:path w="31114" h="172720">
                <a:moveTo>
                  <a:pt x="28956" y="15240"/>
                </a:moveTo>
                <a:lnTo>
                  <a:pt x="3048" y="12192"/>
                </a:lnTo>
                <a:lnTo>
                  <a:pt x="530" y="43666"/>
                </a:lnTo>
                <a:lnTo>
                  <a:pt x="3048" y="41148"/>
                </a:lnTo>
                <a:lnTo>
                  <a:pt x="3048" y="19812"/>
                </a:lnTo>
                <a:lnTo>
                  <a:pt x="9144" y="25908"/>
                </a:lnTo>
                <a:lnTo>
                  <a:pt x="22860" y="25908"/>
                </a:lnTo>
                <a:lnTo>
                  <a:pt x="28558" y="20209"/>
                </a:lnTo>
                <a:lnTo>
                  <a:pt x="28956" y="15240"/>
                </a:lnTo>
                <a:close/>
              </a:path>
              <a:path w="31114" h="172720">
                <a:moveTo>
                  <a:pt x="12192" y="88392"/>
                </a:moveTo>
                <a:lnTo>
                  <a:pt x="1524" y="86868"/>
                </a:lnTo>
                <a:lnTo>
                  <a:pt x="1490" y="87579"/>
                </a:lnTo>
                <a:lnTo>
                  <a:pt x="1524" y="88392"/>
                </a:lnTo>
                <a:lnTo>
                  <a:pt x="12192" y="88392"/>
                </a:lnTo>
                <a:close/>
              </a:path>
              <a:path w="31114" h="172720">
                <a:moveTo>
                  <a:pt x="22860" y="88392"/>
                </a:moveTo>
                <a:lnTo>
                  <a:pt x="22860" y="82296"/>
                </a:lnTo>
                <a:lnTo>
                  <a:pt x="16764" y="77724"/>
                </a:lnTo>
                <a:lnTo>
                  <a:pt x="6096" y="77724"/>
                </a:lnTo>
                <a:lnTo>
                  <a:pt x="1524" y="82296"/>
                </a:lnTo>
                <a:lnTo>
                  <a:pt x="1524" y="86868"/>
                </a:lnTo>
                <a:lnTo>
                  <a:pt x="12192" y="88392"/>
                </a:lnTo>
                <a:lnTo>
                  <a:pt x="22860" y="88392"/>
                </a:lnTo>
                <a:close/>
              </a:path>
              <a:path w="31114" h="172720">
                <a:moveTo>
                  <a:pt x="22142" y="93502"/>
                </a:moveTo>
                <a:lnTo>
                  <a:pt x="16764" y="97536"/>
                </a:lnTo>
                <a:lnTo>
                  <a:pt x="6096" y="97536"/>
                </a:lnTo>
                <a:lnTo>
                  <a:pt x="1524" y="92964"/>
                </a:lnTo>
                <a:lnTo>
                  <a:pt x="1524" y="112776"/>
                </a:lnTo>
                <a:lnTo>
                  <a:pt x="4572" y="109728"/>
                </a:lnTo>
                <a:lnTo>
                  <a:pt x="13716" y="109728"/>
                </a:lnTo>
                <a:lnTo>
                  <a:pt x="16764" y="114300"/>
                </a:lnTo>
                <a:lnTo>
                  <a:pt x="16764" y="120396"/>
                </a:lnTo>
                <a:lnTo>
                  <a:pt x="22142" y="93502"/>
                </a:lnTo>
                <a:close/>
              </a:path>
              <a:path w="31114" h="172720">
                <a:moveTo>
                  <a:pt x="9144" y="169164"/>
                </a:moveTo>
                <a:lnTo>
                  <a:pt x="9144" y="166116"/>
                </a:lnTo>
                <a:lnTo>
                  <a:pt x="7620" y="164592"/>
                </a:lnTo>
                <a:lnTo>
                  <a:pt x="3048" y="164592"/>
                </a:lnTo>
                <a:lnTo>
                  <a:pt x="1524" y="166116"/>
                </a:lnTo>
                <a:lnTo>
                  <a:pt x="1524" y="169164"/>
                </a:lnTo>
                <a:lnTo>
                  <a:pt x="9144" y="169164"/>
                </a:lnTo>
                <a:close/>
              </a:path>
              <a:path w="31114" h="172720">
                <a:moveTo>
                  <a:pt x="9144" y="170688"/>
                </a:moveTo>
                <a:lnTo>
                  <a:pt x="9144" y="169164"/>
                </a:lnTo>
                <a:lnTo>
                  <a:pt x="1524" y="169164"/>
                </a:lnTo>
                <a:lnTo>
                  <a:pt x="1524" y="170688"/>
                </a:lnTo>
                <a:lnTo>
                  <a:pt x="3048" y="172212"/>
                </a:lnTo>
                <a:lnTo>
                  <a:pt x="7620" y="172212"/>
                </a:lnTo>
                <a:lnTo>
                  <a:pt x="9144" y="170688"/>
                </a:lnTo>
                <a:close/>
              </a:path>
              <a:path w="31114" h="172720">
                <a:moveTo>
                  <a:pt x="3786" y="5542"/>
                </a:moveTo>
                <a:lnTo>
                  <a:pt x="3048" y="6096"/>
                </a:lnTo>
                <a:lnTo>
                  <a:pt x="3048" y="12192"/>
                </a:lnTo>
                <a:lnTo>
                  <a:pt x="3786" y="5542"/>
                </a:lnTo>
                <a:close/>
              </a:path>
              <a:path w="31114" h="172720">
                <a:moveTo>
                  <a:pt x="28956" y="15240"/>
                </a:moveTo>
                <a:lnTo>
                  <a:pt x="28956" y="6096"/>
                </a:lnTo>
                <a:lnTo>
                  <a:pt x="22860" y="1524"/>
                </a:lnTo>
                <a:lnTo>
                  <a:pt x="9144" y="1524"/>
                </a:lnTo>
                <a:lnTo>
                  <a:pt x="3786" y="5542"/>
                </a:lnTo>
                <a:lnTo>
                  <a:pt x="3048" y="12192"/>
                </a:lnTo>
                <a:lnTo>
                  <a:pt x="28956" y="15240"/>
                </a:lnTo>
                <a:close/>
              </a:path>
              <a:path w="31114" h="172720">
                <a:moveTo>
                  <a:pt x="28558" y="20209"/>
                </a:moveTo>
                <a:lnTo>
                  <a:pt x="22860" y="25908"/>
                </a:lnTo>
                <a:lnTo>
                  <a:pt x="9144" y="25908"/>
                </a:lnTo>
                <a:lnTo>
                  <a:pt x="3048" y="19812"/>
                </a:lnTo>
                <a:lnTo>
                  <a:pt x="3048" y="41148"/>
                </a:lnTo>
                <a:lnTo>
                  <a:pt x="6096" y="38100"/>
                </a:lnTo>
                <a:lnTo>
                  <a:pt x="19812" y="38100"/>
                </a:lnTo>
                <a:lnTo>
                  <a:pt x="25908" y="44196"/>
                </a:lnTo>
                <a:lnTo>
                  <a:pt x="25908" y="53340"/>
                </a:lnTo>
                <a:lnTo>
                  <a:pt x="28558" y="20209"/>
                </a:lnTo>
                <a:close/>
              </a:path>
              <a:path w="31114" h="172720">
                <a:moveTo>
                  <a:pt x="30649" y="0"/>
                </a:moveTo>
                <a:lnTo>
                  <a:pt x="4402" y="0"/>
                </a:lnTo>
                <a:lnTo>
                  <a:pt x="3786" y="5542"/>
                </a:lnTo>
                <a:lnTo>
                  <a:pt x="9144" y="1524"/>
                </a:lnTo>
                <a:lnTo>
                  <a:pt x="22860" y="1524"/>
                </a:lnTo>
                <a:lnTo>
                  <a:pt x="28956" y="6096"/>
                </a:lnTo>
                <a:lnTo>
                  <a:pt x="28956" y="15240"/>
                </a:lnTo>
                <a:lnTo>
                  <a:pt x="30649" y="0"/>
                </a:lnTo>
                <a:close/>
              </a:path>
              <a:path w="31114" h="172720">
                <a:moveTo>
                  <a:pt x="22860" y="89916"/>
                </a:moveTo>
                <a:lnTo>
                  <a:pt x="22860" y="88392"/>
                </a:lnTo>
                <a:lnTo>
                  <a:pt x="12192" y="88392"/>
                </a:lnTo>
                <a:lnTo>
                  <a:pt x="22860" y="89916"/>
                </a:lnTo>
                <a:close/>
              </a:path>
              <a:path w="31114" h="172720">
                <a:moveTo>
                  <a:pt x="13716" y="149352"/>
                </a:moveTo>
                <a:lnTo>
                  <a:pt x="13716" y="146304"/>
                </a:lnTo>
                <a:lnTo>
                  <a:pt x="12954" y="150114"/>
                </a:lnTo>
                <a:lnTo>
                  <a:pt x="13716" y="149352"/>
                </a:lnTo>
                <a:close/>
              </a:path>
              <a:path w="31114" h="172720">
                <a:moveTo>
                  <a:pt x="16764" y="123444"/>
                </a:moveTo>
                <a:lnTo>
                  <a:pt x="16764" y="120396"/>
                </a:lnTo>
                <a:lnTo>
                  <a:pt x="16328" y="124097"/>
                </a:lnTo>
                <a:lnTo>
                  <a:pt x="16764" y="123444"/>
                </a:lnTo>
                <a:close/>
              </a:path>
              <a:path w="31114" h="172720">
                <a:moveTo>
                  <a:pt x="22860" y="92964"/>
                </a:moveTo>
                <a:lnTo>
                  <a:pt x="22860" y="89916"/>
                </a:lnTo>
                <a:lnTo>
                  <a:pt x="22142" y="93502"/>
                </a:lnTo>
                <a:lnTo>
                  <a:pt x="22860" y="92964"/>
                </a:lnTo>
                <a:close/>
              </a:path>
              <a:path w="31114" h="172720">
                <a:moveTo>
                  <a:pt x="25908" y="57912"/>
                </a:moveTo>
                <a:lnTo>
                  <a:pt x="25908" y="53340"/>
                </a:lnTo>
                <a:lnTo>
                  <a:pt x="25472" y="58347"/>
                </a:lnTo>
                <a:lnTo>
                  <a:pt x="25908" y="57912"/>
                </a:lnTo>
                <a:close/>
              </a:path>
              <a:path w="31114" h="172720">
                <a:moveTo>
                  <a:pt x="28956" y="19812"/>
                </a:moveTo>
                <a:lnTo>
                  <a:pt x="28956" y="15240"/>
                </a:lnTo>
                <a:lnTo>
                  <a:pt x="28558" y="20209"/>
                </a:lnTo>
                <a:lnTo>
                  <a:pt x="28956" y="19812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5" name="object 25"/>
          <p:cNvSpPr txBox="1"/>
          <p:nvPr/>
        </p:nvSpPr>
        <p:spPr>
          <a:xfrm>
            <a:off x="6801071" y="6223842"/>
            <a:ext cx="141418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438"/>
              </a:lnSpc>
            </a:pPr>
            <a:r>
              <a:rPr sz="1235" dirty="0">
                <a:latin typeface="Times New Roman"/>
                <a:cs typeface="Times New Roman"/>
              </a:rPr>
              <a:t>[Criminisi et al,</a:t>
            </a:r>
            <a:r>
              <a:rPr sz="1235" spc="-101" dirty="0">
                <a:latin typeface="Times New Roman"/>
                <a:cs typeface="Times New Roman"/>
              </a:rPr>
              <a:t> </a:t>
            </a:r>
            <a:r>
              <a:rPr sz="1235" spc="-4" dirty="0">
                <a:latin typeface="Times New Roman"/>
                <a:cs typeface="Times New Roman"/>
              </a:rPr>
              <a:t>2011]</a:t>
            </a:r>
            <a:endParaRPr sz="123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1995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Sources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cs231n.stanford.edu/syllabus.html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https://www.cs.ubc.ca/~</a:t>
            </a:r>
            <a:r>
              <a:rPr lang="de-DE" dirty="0" smtClean="0">
                <a:hlinkClick r:id="rId4"/>
              </a:rPr>
              <a:t>nando/340-2012/lectures.php</a:t>
            </a:r>
            <a:endParaRPr lang="de-DE" dirty="0" smtClean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github.com/jonesgithub/book-1/blob/master/ML%20Machine%20Learning-A%20Probabilistic%20Perspective.pdf</a:t>
            </a: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123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5494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L1 Distance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object 3"/>
          <p:cNvSpPr/>
          <p:nvPr/>
        </p:nvSpPr>
        <p:spPr>
          <a:xfrm>
            <a:off x="252700" y="2691321"/>
            <a:ext cx="8639779" cy="2513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/>
          <p:cNvSpPr/>
          <p:nvPr/>
        </p:nvSpPr>
        <p:spPr>
          <a:xfrm>
            <a:off x="2906594" y="1751548"/>
            <a:ext cx="2413963" cy="673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 txBox="1"/>
          <p:nvPr/>
        </p:nvSpPr>
        <p:spPr>
          <a:xfrm>
            <a:off x="605598" y="1812381"/>
            <a:ext cx="17638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L1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distance: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58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01155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Nearest Neighbor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classifier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18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01155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Nearest Neighbor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classifier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0" y="1912322"/>
            <a:ext cx="5780405" cy="955040"/>
          </a:xfrm>
          <a:custGeom>
            <a:avLst/>
            <a:gdLst/>
            <a:ahLst/>
            <a:cxnLst/>
            <a:rect l="l" t="t" r="r" b="b"/>
            <a:pathLst>
              <a:path w="5780405" h="955039">
                <a:moveTo>
                  <a:pt x="0" y="0"/>
                </a:moveTo>
                <a:lnTo>
                  <a:pt x="5780388" y="0"/>
                </a:lnTo>
                <a:lnTo>
                  <a:pt x="5780388" y="954598"/>
                </a:lnTo>
                <a:lnTo>
                  <a:pt x="0" y="9545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75713" y="1986252"/>
            <a:ext cx="234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Memorize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27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375400" y="1011238"/>
            <a:ext cx="2768600" cy="300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i="0" spc="-5" dirty="0"/>
              <a:t>Nearest Neighbor</a:t>
            </a:r>
            <a:r>
              <a:rPr sz="1800" i="0" spc="-85" dirty="0"/>
              <a:t> </a:t>
            </a:r>
            <a:r>
              <a:rPr sz="1800" i="0" dirty="0"/>
              <a:t>classifier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32650" y="3817319"/>
            <a:ext cx="5780405" cy="1178560"/>
          </a:xfrm>
          <a:custGeom>
            <a:avLst/>
            <a:gdLst/>
            <a:ahLst/>
            <a:cxnLst/>
            <a:rect l="l" t="t" r="r" b="b"/>
            <a:pathLst>
              <a:path w="5780405" h="1178560">
                <a:moveTo>
                  <a:pt x="0" y="0"/>
                </a:moveTo>
                <a:lnTo>
                  <a:pt x="5780388" y="0"/>
                </a:lnTo>
                <a:lnTo>
                  <a:pt x="5780388" y="1178397"/>
                </a:lnTo>
                <a:lnTo>
                  <a:pt x="0" y="11783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2860" y="3881200"/>
            <a:ext cx="31711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9065" marR="614045" indent="-12700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For each test image:  Find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closest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39065">
              <a:spcBef>
                <a:spcPts val="15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Predict label of nearest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48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011556"/>
            <a:ext cx="2768600" cy="2462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Nearest Neighbor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classifier</a:t>
            </a:r>
          </a:p>
          <a:p>
            <a:pPr>
              <a:spcBef>
                <a:spcPts val="5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59079" marR="394970">
              <a:lnSpc>
                <a:spcPct val="100699"/>
              </a:lnSpc>
            </a:pPr>
            <a:r>
              <a:rPr b="1" spc="-5" dirty="0">
                <a:latin typeface="Arial"/>
                <a:cs typeface="Arial"/>
              </a:rPr>
              <a:t>Q: </a:t>
            </a:r>
            <a:r>
              <a:rPr sz="2000" spc="-5" dirty="0">
                <a:latin typeface="Arial"/>
                <a:cs typeface="Arial"/>
              </a:rPr>
              <a:t>With N examples,  how fast are training  and prediction?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0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011555"/>
            <a:ext cx="2768600" cy="3426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Nearest Neighbor classifier</a:t>
            </a:r>
          </a:p>
          <a:p>
            <a:pPr>
              <a:spcBef>
                <a:spcPts val="50"/>
              </a:spcBef>
            </a:pPr>
            <a:endParaRPr sz="2000" spc="-5" dirty="0">
              <a:latin typeface="Arial"/>
              <a:cs typeface="Arial"/>
            </a:endParaRPr>
          </a:p>
          <a:p>
            <a:pPr marL="259079" marR="394970">
              <a:lnSpc>
                <a:spcPct val="100699"/>
              </a:lnSpc>
            </a:pPr>
            <a:r>
              <a:rPr sz="2000" b="1" spc="-5" dirty="0">
                <a:latin typeface="Arial"/>
                <a:cs typeface="Arial"/>
              </a:rPr>
              <a:t>Q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lang="de-DE" sz="2000" spc="-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 N examples,  how fast are training  and prediction?</a:t>
            </a:r>
          </a:p>
          <a:p>
            <a:pPr>
              <a:spcBef>
                <a:spcPts val="50"/>
              </a:spcBef>
            </a:pPr>
            <a:endParaRPr sz="2000" spc="-5" dirty="0">
              <a:latin typeface="Arial"/>
              <a:cs typeface="Arial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: Train O(1),  </a:t>
            </a:r>
            <a:r>
              <a:rPr sz="2000" spc="-5" dirty="0" smtClean="0">
                <a:latin typeface="Arial"/>
                <a:cs typeface="Arial"/>
              </a:rPr>
              <a:t>predict</a:t>
            </a:r>
            <a:r>
              <a:rPr lang="de-DE" sz="2000" spc="-5" dirty="0" smtClean="0">
                <a:latin typeface="Arial"/>
                <a:cs typeface="Arial"/>
              </a:rPr>
              <a:t> </a:t>
            </a:r>
            <a:r>
              <a:rPr sz="2000" spc="-5" dirty="0" smtClean="0">
                <a:latin typeface="Arial"/>
                <a:cs typeface="Arial"/>
              </a:rPr>
              <a:t>O(N</a:t>
            </a:r>
            <a:r>
              <a:rPr sz="2000" spc="-5" dirty="0">
                <a:latin typeface="Arial"/>
                <a:cs typeface="Arial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1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896651"/>
            <a:ext cx="5780388" cy="445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8860" y="5446742"/>
            <a:ext cx="7031301" cy="71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079" marR="188595">
              <a:lnSpc>
                <a:spcPct val="100699"/>
              </a:lnSpc>
            </a:pPr>
            <a:r>
              <a:rPr lang="en-US" sz="2000" spc="-5" dirty="0">
                <a:latin typeface="Arial"/>
                <a:cs typeface="Arial"/>
              </a:rPr>
              <a:t>This is </a:t>
            </a:r>
            <a:r>
              <a:rPr lang="en-US" sz="2000" b="1" spc="-5" dirty="0">
                <a:latin typeface="Arial"/>
                <a:cs typeface="Arial"/>
              </a:rPr>
              <a:t>bad</a:t>
            </a:r>
            <a:r>
              <a:rPr lang="en-US" sz="2000" spc="-5" dirty="0">
                <a:latin typeface="Arial"/>
                <a:cs typeface="Arial"/>
              </a:rPr>
              <a:t>: we want </a:t>
            </a:r>
            <a:r>
              <a:rPr lang="en-US" sz="2000" spc="-5" dirty="0" smtClean="0">
                <a:latin typeface="Arial"/>
                <a:cs typeface="Arial"/>
              </a:rPr>
              <a:t>classifiers </a:t>
            </a:r>
            <a:r>
              <a:rPr lang="en-US" sz="2000" spc="-5" dirty="0">
                <a:latin typeface="Arial"/>
                <a:cs typeface="Arial"/>
              </a:rPr>
              <a:t>that are </a:t>
            </a:r>
            <a:r>
              <a:rPr lang="en-US" sz="2000" b="1" spc="-5" dirty="0">
                <a:latin typeface="Arial"/>
                <a:cs typeface="Arial"/>
              </a:rPr>
              <a:t>fast</a:t>
            </a:r>
            <a:r>
              <a:rPr lang="en-US" sz="2000" spc="-5" dirty="0">
                <a:latin typeface="Arial"/>
                <a:cs typeface="Arial"/>
              </a:rPr>
              <a:t>  at </a:t>
            </a:r>
            <a:r>
              <a:rPr lang="en-US" sz="2000" b="1" spc="-5" dirty="0">
                <a:latin typeface="Arial"/>
                <a:cs typeface="Arial"/>
              </a:rPr>
              <a:t>prediction</a:t>
            </a:r>
            <a:r>
              <a:rPr lang="en-US" sz="2000" spc="-5" dirty="0">
                <a:latin typeface="Arial"/>
                <a:cs typeface="Arial"/>
              </a:rPr>
              <a:t>; </a:t>
            </a:r>
            <a:r>
              <a:rPr lang="en-US" sz="2000" b="1" spc="-5" dirty="0">
                <a:latin typeface="Arial"/>
                <a:cs typeface="Arial"/>
              </a:rPr>
              <a:t>slow</a:t>
            </a:r>
            <a:r>
              <a:rPr lang="en-US" sz="2000" spc="-5" dirty="0">
                <a:latin typeface="Arial"/>
                <a:cs typeface="Arial"/>
              </a:rPr>
              <a:t> for </a:t>
            </a:r>
            <a:r>
              <a:rPr lang="en-US" sz="2000" b="1" spc="-5" dirty="0" smtClean="0">
                <a:latin typeface="Arial"/>
                <a:cs typeface="Arial"/>
              </a:rPr>
              <a:t>training</a:t>
            </a:r>
            <a:r>
              <a:rPr lang="en-US" sz="2000" spc="-5" dirty="0" smtClean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is ok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5886263" y="1011555"/>
            <a:ext cx="2768600" cy="3426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Nearest Neighbor classifier</a:t>
            </a:r>
          </a:p>
          <a:p>
            <a:pPr>
              <a:spcBef>
                <a:spcPts val="50"/>
              </a:spcBef>
            </a:pPr>
            <a:endParaRPr sz="2000" spc="-5" dirty="0">
              <a:latin typeface="Arial"/>
              <a:cs typeface="Arial"/>
            </a:endParaRPr>
          </a:p>
          <a:p>
            <a:pPr marL="259079" marR="394970">
              <a:lnSpc>
                <a:spcPct val="100699"/>
              </a:lnSpc>
            </a:pPr>
            <a:r>
              <a:rPr sz="2000" b="1" spc="-5" dirty="0">
                <a:latin typeface="Arial"/>
                <a:cs typeface="Arial"/>
              </a:rPr>
              <a:t>Q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lang="de-DE" sz="2000" spc="-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 N examples,  how fast are training  and prediction?</a:t>
            </a:r>
          </a:p>
          <a:p>
            <a:pPr>
              <a:spcBef>
                <a:spcPts val="50"/>
              </a:spcBef>
            </a:pPr>
            <a:endParaRPr sz="2000" spc="-5" dirty="0">
              <a:latin typeface="Arial"/>
              <a:cs typeface="Arial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: Train O(1),  predict O(N)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Code implementation, using Numpy</a:t>
            </a:r>
            <a:endParaRPr lang="de-DE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64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8000" y="5507991"/>
            <a:ext cx="6336000" cy="615553"/>
          </a:xfrm>
        </p:spPr>
        <p:txBody>
          <a:bodyPr/>
          <a:lstStyle/>
          <a:p>
            <a:r>
              <a:rPr lang="de-DE" dirty="0" smtClean="0"/>
              <a:t>Elena Zennaro</a:t>
            </a:r>
            <a:r>
              <a:rPr lang="de-DE" smtClean="0"/>
              <a:t>, Wolfgang </a:t>
            </a:r>
            <a:r>
              <a:rPr lang="de-DE" dirty="0" smtClean="0"/>
              <a:t>Ecker,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2088000"/>
            <a:ext cx="7560384" cy="553998"/>
          </a:xfrm>
        </p:spPr>
        <p:txBody>
          <a:bodyPr/>
          <a:lstStyle/>
          <a:p>
            <a:r>
              <a:rPr lang="en-US" dirty="0" smtClean="0"/>
              <a:t>Machine Learning Algorithms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9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79995" y="1538999"/>
            <a:ext cx="4783990" cy="3487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/>
              <a:t>K-Nearest Neighbors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41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5824" y="2347097"/>
            <a:ext cx="2833444" cy="206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6168" y="2347098"/>
            <a:ext cx="2863744" cy="2082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6838" y="2347098"/>
            <a:ext cx="2763919" cy="2082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2170" y="1509258"/>
            <a:ext cx="7056784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Instead of </a:t>
            </a:r>
            <a:r>
              <a:rPr dirty="0">
                <a:latin typeface="Arial"/>
                <a:cs typeface="Arial"/>
              </a:rPr>
              <a:t>copying </a:t>
            </a:r>
            <a:r>
              <a:rPr spc="-5" dirty="0">
                <a:latin typeface="Arial"/>
                <a:cs typeface="Arial"/>
              </a:rPr>
              <a:t>label from nearest neighbor,  take </a:t>
            </a:r>
            <a:r>
              <a:rPr b="1" spc="-5" dirty="0">
                <a:latin typeface="Arial"/>
                <a:cs typeface="Arial"/>
              </a:rPr>
              <a:t>majority vote </a:t>
            </a:r>
            <a:r>
              <a:rPr spc="-5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K closest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points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170" y="4493322"/>
            <a:ext cx="8715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K </a:t>
            </a:r>
            <a:r>
              <a:rPr dirty="0" smtClean="0">
                <a:latin typeface="Arial"/>
                <a:cs typeface="Arial"/>
              </a:rPr>
              <a:t>=</a:t>
            </a:r>
            <a:r>
              <a:rPr spc="-110" dirty="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61617" y="4493322"/>
            <a:ext cx="7424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K =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68427" y="4493322"/>
            <a:ext cx="8039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K =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K-Nearest Neighbors</a:t>
            </a:r>
            <a:endParaRPr lang="de-DE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81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9275" y="1588602"/>
            <a:ext cx="4325436" cy="3556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What does it looks like?</a:t>
            </a:r>
            <a:endParaRPr lang="de-DE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15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9275" y="1588602"/>
            <a:ext cx="4325436" cy="3556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44968" y="3741119"/>
          <a:ext cx="304800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44968" y="1602349"/>
          <a:ext cx="304800" cy="206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9A84F"/>
                      </a:solidFill>
                      <a:prstDash val="solid"/>
                    </a:lnL>
                    <a:lnR w="3810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69A84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69A84F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38100">
                      <a:solidFill>
                        <a:srgbClr val="CC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r>
              <a:rPr lang="de-DE" kern="0" dirty="0" smtClean="0"/>
              <a:t>What does it looks like?</a:t>
            </a:r>
            <a:endParaRPr lang="de-DE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8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39" y="3406970"/>
            <a:ext cx="1458595" cy="1458595"/>
          </a:xfrm>
          <a:custGeom>
            <a:avLst/>
            <a:gdLst/>
            <a:ahLst/>
            <a:cxnLst/>
            <a:rect l="l" t="t" r="r" b="b"/>
            <a:pathLst>
              <a:path w="1458595" h="1458595">
                <a:moveTo>
                  <a:pt x="0" y="729148"/>
                </a:moveTo>
                <a:lnTo>
                  <a:pt x="1550" y="681206"/>
                </a:lnTo>
                <a:lnTo>
                  <a:pt x="6139" y="634092"/>
                </a:lnTo>
                <a:lnTo>
                  <a:pt x="13670" y="587903"/>
                </a:lnTo>
                <a:lnTo>
                  <a:pt x="24046" y="542733"/>
                </a:lnTo>
                <a:lnTo>
                  <a:pt x="37172" y="498680"/>
                </a:lnTo>
                <a:lnTo>
                  <a:pt x="52951" y="455839"/>
                </a:lnTo>
                <a:lnTo>
                  <a:pt x="71288" y="414307"/>
                </a:lnTo>
                <a:lnTo>
                  <a:pt x="92086" y="374179"/>
                </a:lnTo>
                <a:lnTo>
                  <a:pt x="115250" y="335552"/>
                </a:lnTo>
                <a:lnTo>
                  <a:pt x="140682" y="298522"/>
                </a:lnTo>
                <a:lnTo>
                  <a:pt x="168288" y="263184"/>
                </a:lnTo>
                <a:lnTo>
                  <a:pt x="197971" y="229635"/>
                </a:lnTo>
                <a:lnTo>
                  <a:pt x="229635" y="197971"/>
                </a:lnTo>
                <a:lnTo>
                  <a:pt x="263184" y="168288"/>
                </a:lnTo>
                <a:lnTo>
                  <a:pt x="298522" y="140682"/>
                </a:lnTo>
                <a:lnTo>
                  <a:pt x="335552" y="115250"/>
                </a:lnTo>
                <a:lnTo>
                  <a:pt x="374179" y="92086"/>
                </a:lnTo>
                <a:lnTo>
                  <a:pt x="414307" y="71288"/>
                </a:lnTo>
                <a:lnTo>
                  <a:pt x="455839" y="52951"/>
                </a:lnTo>
                <a:lnTo>
                  <a:pt x="498680" y="37172"/>
                </a:lnTo>
                <a:lnTo>
                  <a:pt x="542733" y="24046"/>
                </a:lnTo>
                <a:lnTo>
                  <a:pt x="587903" y="13670"/>
                </a:lnTo>
                <a:lnTo>
                  <a:pt x="634092" y="6139"/>
                </a:lnTo>
                <a:lnTo>
                  <a:pt x="681206" y="1550"/>
                </a:lnTo>
                <a:lnTo>
                  <a:pt x="729148" y="0"/>
                </a:lnTo>
                <a:lnTo>
                  <a:pt x="777303" y="1590"/>
                </a:lnTo>
                <a:lnTo>
                  <a:pt x="824988" y="6323"/>
                </a:lnTo>
                <a:lnTo>
                  <a:pt x="872059" y="14140"/>
                </a:lnTo>
                <a:lnTo>
                  <a:pt x="918376" y="24982"/>
                </a:lnTo>
                <a:lnTo>
                  <a:pt x="963797" y="38790"/>
                </a:lnTo>
                <a:lnTo>
                  <a:pt x="1008179" y="55506"/>
                </a:lnTo>
                <a:lnTo>
                  <a:pt x="1051381" y="75070"/>
                </a:lnTo>
                <a:lnTo>
                  <a:pt x="1093260" y="97425"/>
                </a:lnTo>
                <a:lnTo>
                  <a:pt x="1133676" y="122512"/>
                </a:lnTo>
                <a:lnTo>
                  <a:pt x="1172486" y="150271"/>
                </a:lnTo>
                <a:lnTo>
                  <a:pt x="1209549" y="180645"/>
                </a:lnTo>
                <a:lnTo>
                  <a:pt x="1244722" y="213574"/>
                </a:lnTo>
                <a:lnTo>
                  <a:pt x="1277651" y="248747"/>
                </a:lnTo>
                <a:lnTo>
                  <a:pt x="1308025" y="285810"/>
                </a:lnTo>
                <a:lnTo>
                  <a:pt x="1335784" y="324620"/>
                </a:lnTo>
                <a:lnTo>
                  <a:pt x="1360871" y="365036"/>
                </a:lnTo>
                <a:lnTo>
                  <a:pt x="1383226" y="406916"/>
                </a:lnTo>
                <a:lnTo>
                  <a:pt x="1402790" y="450117"/>
                </a:lnTo>
                <a:lnTo>
                  <a:pt x="1419506" y="494499"/>
                </a:lnTo>
                <a:lnTo>
                  <a:pt x="1433314" y="539920"/>
                </a:lnTo>
                <a:lnTo>
                  <a:pt x="1444156" y="586237"/>
                </a:lnTo>
                <a:lnTo>
                  <a:pt x="1451973" y="633308"/>
                </a:lnTo>
                <a:lnTo>
                  <a:pt x="1456706" y="680993"/>
                </a:lnTo>
                <a:lnTo>
                  <a:pt x="1458297" y="729148"/>
                </a:lnTo>
                <a:lnTo>
                  <a:pt x="1456746" y="777090"/>
                </a:lnTo>
                <a:lnTo>
                  <a:pt x="1452157" y="824204"/>
                </a:lnTo>
                <a:lnTo>
                  <a:pt x="1444626" y="870393"/>
                </a:lnTo>
                <a:lnTo>
                  <a:pt x="1434250" y="915563"/>
                </a:lnTo>
                <a:lnTo>
                  <a:pt x="1421124" y="959616"/>
                </a:lnTo>
                <a:lnTo>
                  <a:pt x="1405345" y="1002457"/>
                </a:lnTo>
                <a:lnTo>
                  <a:pt x="1387008" y="1043989"/>
                </a:lnTo>
                <a:lnTo>
                  <a:pt x="1366210" y="1084117"/>
                </a:lnTo>
                <a:lnTo>
                  <a:pt x="1343046" y="1122744"/>
                </a:lnTo>
                <a:lnTo>
                  <a:pt x="1317614" y="1159774"/>
                </a:lnTo>
                <a:lnTo>
                  <a:pt x="1290008" y="1195112"/>
                </a:lnTo>
                <a:lnTo>
                  <a:pt x="1260325" y="1228661"/>
                </a:lnTo>
                <a:lnTo>
                  <a:pt x="1228661" y="1260325"/>
                </a:lnTo>
                <a:lnTo>
                  <a:pt x="1195112" y="1290008"/>
                </a:lnTo>
                <a:lnTo>
                  <a:pt x="1159774" y="1317614"/>
                </a:lnTo>
                <a:lnTo>
                  <a:pt x="1122744" y="1343046"/>
                </a:lnTo>
                <a:lnTo>
                  <a:pt x="1084117" y="1366210"/>
                </a:lnTo>
                <a:lnTo>
                  <a:pt x="1043989" y="1387008"/>
                </a:lnTo>
                <a:lnTo>
                  <a:pt x="1002457" y="1405345"/>
                </a:lnTo>
                <a:lnTo>
                  <a:pt x="959616" y="1421124"/>
                </a:lnTo>
                <a:lnTo>
                  <a:pt x="915563" y="1434250"/>
                </a:lnTo>
                <a:lnTo>
                  <a:pt x="870393" y="1444626"/>
                </a:lnTo>
                <a:lnTo>
                  <a:pt x="824204" y="1452157"/>
                </a:lnTo>
                <a:lnTo>
                  <a:pt x="777090" y="1456746"/>
                </a:lnTo>
                <a:lnTo>
                  <a:pt x="729148" y="1458297"/>
                </a:lnTo>
                <a:lnTo>
                  <a:pt x="681206" y="1456746"/>
                </a:lnTo>
                <a:lnTo>
                  <a:pt x="634092" y="1452157"/>
                </a:lnTo>
                <a:lnTo>
                  <a:pt x="587903" y="1444626"/>
                </a:lnTo>
                <a:lnTo>
                  <a:pt x="542733" y="1434250"/>
                </a:lnTo>
                <a:lnTo>
                  <a:pt x="498680" y="1421124"/>
                </a:lnTo>
                <a:lnTo>
                  <a:pt x="455839" y="1405345"/>
                </a:lnTo>
                <a:lnTo>
                  <a:pt x="414307" y="1387008"/>
                </a:lnTo>
                <a:lnTo>
                  <a:pt x="374179" y="1366210"/>
                </a:lnTo>
                <a:lnTo>
                  <a:pt x="335552" y="1343046"/>
                </a:lnTo>
                <a:lnTo>
                  <a:pt x="298522" y="1317614"/>
                </a:lnTo>
                <a:lnTo>
                  <a:pt x="263184" y="1290008"/>
                </a:lnTo>
                <a:lnTo>
                  <a:pt x="229635" y="1260325"/>
                </a:lnTo>
                <a:lnTo>
                  <a:pt x="197971" y="1228661"/>
                </a:lnTo>
                <a:lnTo>
                  <a:pt x="168288" y="1195112"/>
                </a:lnTo>
                <a:lnTo>
                  <a:pt x="140682" y="1159774"/>
                </a:lnTo>
                <a:lnTo>
                  <a:pt x="115250" y="1122744"/>
                </a:lnTo>
                <a:lnTo>
                  <a:pt x="92086" y="1084117"/>
                </a:lnTo>
                <a:lnTo>
                  <a:pt x="71288" y="1043989"/>
                </a:lnTo>
                <a:lnTo>
                  <a:pt x="52951" y="1002457"/>
                </a:lnTo>
                <a:lnTo>
                  <a:pt x="37172" y="959616"/>
                </a:lnTo>
                <a:lnTo>
                  <a:pt x="24046" y="915563"/>
                </a:lnTo>
                <a:lnTo>
                  <a:pt x="13670" y="870393"/>
                </a:lnTo>
                <a:lnTo>
                  <a:pt x="6139" y="824204"/>
                </a:lnTo>
                <a:lnTo>
                  <a:pt x="1550" y="777090"/>
                </a:lnTo>
                <a:lnTo>
                  <a:pt x="0" y="729148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6923" y="1797931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07840" algn="l"/>
              </a:tabLst>
            </a:pPr>
            <a:r>
              <a:rPr sz="2400" spc="-5" dirty="0">
                <a:latin typeface="Arial"/>
                <a:cs typeface="Arial"/>
              </a:rPr>
              <a:t>L1 </a:t>
            </a:r>
            <a:r>
              <a:rPr sz="2400" dirty="0">
                <a:latin typeface="Arial"/>
                <a:cs typeface="Arial"/>
              </a:rPr>
              <a:t>(Manhattan)</a:t>
            </a:r>
            <a:r>
              <a:rPr sz="2400" spc="-5" dirty="0">
                <a:latin typeface="Arial"/>
                <a:cs typeface="Arial"/>
              </a:rPr>
              <a:t> distance	L2 </a:t>
            </a:r>
            <a:r>
              <a:rPr sz="2400" dirty="0">
                <a:latin typeface="Arial"/>
                <a:cs typeface="Arial"/>
              </a:rPr>
              <a:t>(Euclidean)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554" y="2227035"/>
            <a:ext cx="2715019" cy="7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3415" y="2259698"/>
            <a:ext cx="2447919" cy="676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1070" y="3242270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7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722" y="4222668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2228695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5198" y="3487219"/>
            <a:ext cx="725805" cy="726440"/>
          </a:xfrm>
          <a:custGeom>
            <a:avLst/>
            <a:gdLst/>
            <a:ahLst/>
            <a:cxnLst/>
            <a:rect l="l" t="t" r="r" b="b"/>
            <a:pathLst>
              <a:path w="725805" h="726439">
                <a:moveTo>
                  <a:pt x="0" y="725998"/>
                </a:moveTo>
                <a:lnTo>
                  <a:pt x="725698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1643" y="3487219"/>
            <a:ext cx="740410" cy="740410"/>
          </a:xfrm>
          <a:custGeom>
            <a:avLst/>
            <a:gdLst/>
            <a:ahLst/>
            <a:cxnLst/>
            <a:rect l="l" t="t" r="r" b="b"/>
            <a:pathLst>
              <a:path w="740410" h="740410">
                <a:moveTo>
                  <a:pt x="0" y="0"/>
                </a:moveTo>
                <a:lnTo>
                  <a:pt x="740101" y="7400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5771" y="4222769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5" h="711835">
                <a:moveTo>
                  <a:pt x="0" y="711598"/>
                </a:moveTo>
                <a:lnTo>
                  <a:pt x="711598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9322" y="422739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0" y="0"/>
                </a:moveTo>
                <a:lnTo>
                  <a:pt x="702298" y="7022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1186" y="3177845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79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6839" y="4158243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2228695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79512" y="109656"/>
            <a:ext cx="7223760" cy="72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de-DE" kern="0" dirty="0" smtClean="0"/>
          </a:p>
          <a:p>
            <a:pPr marL="12700">
              <a:spcBef>
                <a:spcPts val="100"/>
              </a:spcBef>
            </a:pPr>
            <a:r>
              <a:rPr lang="de-DE" spc="-10" dirty="0">
                <a:latin typeface="Arial"/>
                <a:cs typeface="Arial"/>
              </a:rPr>
              <a:t>K-Nearest </a:t>
            </a:r>
            <a:r>
              <a:rPr lang="de-DE" spc="-5" dirty="0">
                <a:latin typeface="Arial"/>
                <a:cs typeface="Arial"/>
              </a:rPr>
              <a:t>Neighbors: Distance</a:t>
            </a:r>
            <a:r>
              <a:rPr lang="de-DE" spc="-80" dirty="0">
                <a:latin typeface="Arial"/>
                <a:cs typeface="Arial"/>
              </a:rPr>
              <a:t> </a:t>
            </a:r>
            <a:r>
              <a:rPr lang="de-DE" dirty="0">
                <a:latin typeface="Arial"/>
                <a:cs typeface="Arial"/>
              </a:rPr>
              <a:t>Metric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4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6923" y="1797931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07840" algn="l"/>
              </a:tabLst>
            </a:pPr>
            <a:r>
              <a:rPr sz="2400" spc="-5" dirty="0">
                <a:latin typeface="Arial"/>
                <a:cs typeface="Arial"/>
              </a:rPr>
              <a:t>L1 </a:t>
            </a:r>
            <a:r>
              <a:rPr sz="2400" dirty="0">
                <a:latin typeface="Arial"/>
                <a:cs typeface="Arial"/>
              </a:rPr>
              <a:t>(Manhattan)</a:t>
            </a:r>
            <a:r>
              <a:rPr sz="2400" spc="-5" dirty="0">
                <a:latin typeface="Arial"/>
                <a:cs typeface="Arial"/>
              </a:rPr>
              <a:t> distance	L2 </a:t>
            </a:r>
            <a:r>
              <a:rPr sz="2400" dirty="0">
                <a:latin typeface="Arial"/>
                <a:cs typeface="Arial"/>
              </a:rPr>
              <a:t>(Euclidean)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555" y="2227036"/>
            <a:ext cx="2662438" cy="708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3415" y="2259698"/>
            <a:ext cx="2447919" cy="676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6014" y="2968645"/>
            <a:ext cx="2727594" cy="1988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5656" y="4992574"/>
            <a:ext cx="850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K =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698" y="2990895"/>
            <a:ext cx="2597294" cy="1960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23243" y="4992574"/>
            <a:ext cx="7507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K =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471337"/>
            <a:ext cx="5580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>
                <a:latin typeface="Arial"/>
                <a:cs typeface="Arial"/>
              </a:rPr>
              <a:t>K-Nearest </a:t>
            </a:r>
            <a:r>
              <a:rPr lang="de-DE" spc="-5" dirty="0">
                <a:latin typeface="Arial"/>
                <a:cs typeface="Arial"/>
              </a:rPr>
              <a:t>Neighbors: Distance</a:t>
            </a:r>
            <a:r>
              <a:rPr lang="de-DE" spc="-80" dirty="0">
                <a:latin typeface="Arial"/>
                <a:cs typeface="Arial"/>
              </a:rPr>
              <a:t> </a:t>
            </a:r>
            <a:r>
              <a:rPr lang="de-DE" dirty="0">
                <a:latin typeface="Arial"/>
                <a:cs typeface="Arial"/>
              </a:rPr>
              <a:t>Metric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5536" y="301350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http://vision.stanford.edu/teaching/cs231n-demos/knn/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2" y="471337"/>
            <a:ext cx="5580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>
                <a:latin typeface="Arial"/>
                <a:cs typeface="Arial"/>
              </a:rPr>
              <a:t>K-Nearest </a:t>
            </a:r>
            <a:r>
              <a:rPr lang="de-DE" spc="-5" dirty="0">
                <a:latin typeface="Arial"/>
                <a:cs typeface="Arial"/>
              </a:rPr>
              <a:t>Neighbors: </a:t>
            </a:r>
            <a:r>
              <a:rPr lang="de-DE" spc="-5" dirty="0" smtClean="0">
                <a:latin typeface="Arial"/>
                <a:cs typeface="Arial"/>
              </a:rPr>
              <a:t>Demo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0451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>
            <a:spLocks/>
          </p:cNvSpPr>
          <p:nvPr/>
        </p:nvSpPr>
        <p:spPr>
          <a:xfrm>
            <a:off x="538860" y="1772816"/>
            <a:ext cx="745232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85090" marR="1635760"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What is the best value of k to use?  What is the best distance to use?</a:t>
            </a:r>
          </a:p>
          <a:p>
            <a:pPr marL="72390">
              <a:spcBef>
                <a:spcPts val="35"/>
              </a:spcBef>
            </a:pPr>
            <a:endParaRPr lang="en-US" sz="3100" kern="0" dirty="0" smtClean="0">
              <a:latin typeface="Times New Roman"/>
              <a:cs typeface="Times New Roman"/>
            </a:endParaRPr>
          </a:p>
          <a:p>
            <a:pPr marL="85090" marR="5080"/>
            <a:r>
              <a:rPr lang="en-US" sz="2400" spc="-5" dirty="0">
                <a:latin typeface="Arial"/>
                <a:cs typeface="Arial"/>
              </a:rPr>
              <a:t>These are </a:t>
            </a:r>
            <a:r>
              <a:rPr lang="en-US" sz="2400" b="1" spc="-5" dirty="0" err="1">
                <a:latin typeface="Arial"/>
                <a:cs typeface="Arial"/>
              </a:rPr>
              <a:t>hyperparameters</a:t>
            </a:r>
            <a:r>
              <a:rPr lang="en-US" sz="2400" spc="-5" dirty="0">
                <a:latin typeface="Arial"/>
                <a:cs typeface="Arial"/>
              </a:rPr>
              <a:t>: choices about  the algorithm that we set rather than learn</a:t>
            </a:r>
          </a:p>
          <a:p>
            <a:pPr marL="72390"/>
            <a:endParaRPr lang="en-US" sz="3150" kern="0" dirty="0" smtClean="0">
              <a:latin typeface="Times New Roman"/>
              <a:cs typeface="Times New Roman"/>
            </a:endParaRPr>
          </a:p>
          <a:p>
            <a:pPr marL="85090">
              <a:lnSpc>
                <a:spcPts val="2865"/>
              </a:lnSpc>
            </a:pPr>
            <a:r>
              <a:rPr lang="en-US" sz="2400" kern="0" spc="-5" dirty="0" smtClean="0">
                <a:solidFill>
                  <a:srgbClr val="38751C"/>
                </a:solidFill>
              </a:rPr>
              <a:t>Very</a:t>
            </a:r>
            <a:r>
              <a:rPr lang="en-US" sz="2400" kern="0" spc="-15" dirty="0" smtClean="0">
                <a:solidFill>
                  <a:srgbClr val="38751C"/>
                </a:solidFill>
              </a:rPr>
              <a:t> </a:t>
            </a:r>
            <a:r>
              <a:rPr lang="en-US" sz="2400" kern="0" spc="-5" dirty="0" smtClean="0">
                <a:solidFill>
                  <a:srgbClr val="38751C"/>
                </a:solidFill>
              </a:rPr>
              <a:t>problem-dependent.</a:t>
            </a:r>
            <a:endParaRPr lang="en-US" sz="2400" kern="0" dirty="0"/>
          </a:p>
        </p:txBody>
      </p:sp>
      <p:sp>
        <p:nvSpPr>
          <p:cNvPr id="7" name="Rectangle 6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>
                <a:latin typeface="Arial"/>
                <a:cs typeface="Arial"/>
              </a:rPr>
              <a:t>K-Nearest </a:t>
            </a:r>
            <a:r>
              <a:rPr lang="de-DE" spc="-5" dirty="0">
                <a:latin typeface="Arial"/>
                <a:cs typeface="Arial"/>
              </a:rPr>
              <a:t>Neighbors: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1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299598" y="1649105"/>
            <a:ext cx="7944648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#1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Choose hyperparameters  that work best on the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276880" y="2924944"/>
            <a:ext cx="7967366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Your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1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299598" y="1649105"/>
            <a:ext cx="7944648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#1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Choose hyperparameters  that work best on the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276880" y="2924944"/>
            <a:ext cx="7967366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Your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2027606"/>
            <a:ext cx="4572000" cy="838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pc="-5" dirty="0" smtClean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lang="en-US" spc="-1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lang="en-US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42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Introduction to Machine Learning Algorithms</a:t>
            </a:r>
            <a:endParaRPr lang="de-DE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02" y="1988840"/>
            <a:ext cx="5429250" cy="40576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299598" y="1649105"/>
            <a:ext cx="772878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#1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Choose hyperparameters  that work best on the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276880" y="2924944"/>
            <a:ext cx="7967366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Your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76880" y="3560081"/>
            <a:ext cx="803863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#2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Split data into </a:t>
            </a:r>
            <a:r>
              <a:rPr b="1" dirty="0">
                <a:latin typeface="Arial"/>
                <a:cs typeface="Arial"/>
              </a:rPr>
              <a:t>train </a:t>
            </a:r>
            <a:r>
              <a:rPr spc="-5" dirty="0">
                <a:latin typeface="Arial"/>
                <a:cs typeface="Arial"/>
              </a:rPr>
              <a:t>and </a:t>
            </a:r>
            <a:r>
              <a:rPr b="1" dirty="0">
                <a:latin typeface="Arial"/>
                <a:cs typeface="Arial"/>
              </a:rPr>
              <a:t>test</a:t>
            </a:r>
            <a:r>
              <a:rPr dirty="0">
                <a:latin typeface="Arial"/>
                <a:cs typeface="Arial"/>
              </a:rPr>
              <a:t>, choose  </a:t>
            </a:r>
            <a:r>
              <a:rPr spc="-5" dirty="0">
                <a:latin typeface="Arial"/>
                <a:cs typeface="Arial"/>
              </a:rPr>
              <a:t>hyperparameters that work best on test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52284" y="4678593"/>
            <a:ext cx="1456944" cy="419346"/>
          </a:xfrm>
          <a:prstGeom prst="rect">
            <a:avLst/>
          </a:prstGeom>
          <a:solidFill>
            <a:srgbClr val="F4CCCC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test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276880" y="4678593"/>
            <a:ext cx="6575404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lang="de-DE" spc="-5" dirty="0" smtClean="0">
                <a:latin typeface="Arial"/>
                <a:cs typeface="Arial"/>
              </a:rPr>
              <a:t>train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027606"/>
            <a:ext cx="4572000" cy="838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pc="-5" dirty="0" smtClean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lang="en-US" spc="-1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lang="en-US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55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299598" y="1649105"/>
            <a:ext cx="772878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#1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Choose hyperparameters  that work best on the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276880" y="2924944"/>
            <a:ext cx="7967366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Your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276880" y="3560081"/>
            <a:ext cx="803863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#2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Split data into </a:t>
            </a:r>
            <a:r>
              <a:rPr b="1" dirty="0">
                <a:latin typeface="Arial"/>
                <a:cs typeface="Arial"/>
              </a:rPr>
              <a:t>train </a:t>
            </a:r>
            <a:r>
              <a:rPr spc="-5" dirty="0">
                <a:latin typeface="Arial"/>
                <a:cs typeface="Arial"/>
              </a:rPr>
              <a:t>and </a:t>
            </a:r>
            <a:r>
              <a:rPr b="1" dirty="0">
                <a:latin typeface="Arial"/>
                <a:cs typeface="Arial"/>
              </a:rPr>
              <a:t>test</a:t>
            </a:r>
            <a:r>
              <a:rPr dirty="0">
                <a:latin typeface="Arial"/>
                <a:cs typeface="Arial"/>
              </a:rPr>
              <a:t>, choose  </a:t>
            </a:r>
            <a:r>
              <a:rPr spc="-5" dirty="0">
                <a:latin typeface="Arial"/>
                <a:cs typeface="Arial"/>
              </a:rPr>
              <a:t>hyperparameters that work best on test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027606"/>
            <a:ext cx="4572000" cy="8384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lang="en-US" spc="-5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US" spc="-5" smtClean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lang="en-US" spc="-11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lang="en-US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860036" y="5249624"/>
            <a:ext cx="2920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: No idea how algorithm  will perform on new</a:t>
            </a:r>
            <a:r>
              <a:rPr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6852284" y="4678593"/>
            <a:ext cx="1456944" cy="419346"/>
          </a:xfrm>
          <a:prstGeom prst="rect">
            <a:avLst/>
          </a:prstGeom>
          <a:solidFill>
            <a:srgbClr val="F4CCCC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spc="-5" dirty="0">
                <a:latin typeface="Arial"/>
                <a:cs typeface="Arial"/>
              </a:rPr>
              <a:t>test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276880" y="4678593"/>
            <a:ext cx="6575404" cy="419346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spcBef>
                <a:spcPts val="390"/>
              </a:spcBef>
            </a:pPr>
            <a:r>
              <a:rPr lang="de-DE" spc="-5" dirty="0" smtClean="0">
                <a:latin typeface="Arial"/>
                <a:cs typeface="Arial"/>
              </a:rPr>
              <a:t>train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39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55388"/>
              </p:ext>
            </p:extLst>
          </p:nvPr>
        </p:nvGraphicFramePr>
        <p:xfrm>
          <a:off x="250824" y="3212976"/>
          <a:ext cx="7957225" cy="419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0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34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validation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0"/>
          <p:cNvSpPr txBox="1"/>
          <p:nvPr/>
        </p:nvSpPr>
        <p:spPr>
          <a:xfrm>
            <a:off x="250824" y="2060848"/>
            <a:ext cx="772878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#3</a:t>
            </a:r>
            <a:r>
              <a:rPr dirty="0"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Split data into </a:t>
            </a:r>
            <a:r>
              <a:rPr b="1" dirty="0">
                <a:latin typeface="Arial"/>
                <a:cs typeface="Arial"/>
              </a:rPr>
              <a:t>train</a:t>
            </a:r>
            <a:r>
              <a:rPr dirty="0">
                <a:latin typeface="Arial"/>
                <a:cs typeface="Arial"/>
              </a:rPr>
              <a:t>, </a:t>
            </a:r>
            <a:r>
              <a:rPr b="1" spc="-5" dirty="0">
                <a:latin typeface="Arial"/>
                <a:cs typeface="Arial"/>
              </a:rPr>
              <a:t>val</a:t>
            </a:r>
            <a:r>
              <a:rPr spc="-5" dirty="0">
                <a:latin typeface="Arial"/>
                <a:cs typeface="Arial"/>
              </a:rPr>
              <a:t>, and </a:t>
            </a:r>
            <a:r>
              <a:rPr b="1" dirty="0">
                <a:latin typeface="Arial"/>
                <a:cs typeface="Arial"/>
              </a:rPr>
              <a:t>test</a:t>
            </a:r>
            <a:r>
              <a:rPr dirty="0">
                <a:latin typeface="Arial"/>
                <a:cs typeface="Arial"/>
              </a:rPr>
              <a:t>; choose  </a:t>
            </a:r>
            <a:r>
              <a:rPr spc="-5" dirty="0">
                <a:latin typeface="Arial"/>
                <a:cs typeface="Arial"/>
              </a:rPr>
              <a:t>hyperparameters on </a:t>
            </a:r>
            <a:r>
              <a:rPr dirty="0">
                <a:latin typeface="Arial"/>
                <a:cs typeface="Arial"/>
              </a:rPr>
              <a:t>val </a:t>
            </a:r>
            <a:r>
              <a:rPr spc="-5" dirty="0">
                <a:latin typeface="Arial"/>
                <a:cs typeface="Arial"/>
              </a:rPr>
              <a:t>and evaluate 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test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75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39229"/>
              </p:ext>
            </p:extLst>
          </p:nvPr>
        </p:nvGraphicFramePr>
        <p:xfrm>
          <a:off x="424419" y="2696010"/>
          <a:ext cx="7785098" cy="393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5"/>
          <p:cNvSpPr txBox="1"/>
          <p:nvPr/>
        </p:nvSpPr>
        <p:spPr>
          <a:xfrm>
            <a:off x="414885" y="1429329"/>
            <a:ext cx="7794632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>
                <a:latin typeface="Arial"/>
                <a:cs typeface="Arial"/>
              </a:rPr>
              <a:t>#4</a:t>
            </a:r>
            <a:r>
              <a:rPr dirty="0">
                <a:latin typeface="Arial"/>
                <a:cs typeface="Arial"/>
              </a:rPr>
              <a:t>: </a:t>
            </a:r>
            <a:r>
              <a:rPr b="1" spc="-5" dirty="0">
                <a:latin typeface="Arial"/>
                <a:cs typeface="Arial"/>
              </a:rPr>
              <a:t>Cross-Validation</a:t>
            </a:r>
            <a:r>
              <a:rPr spc="-5" dirty="0">
                <a:latin typeface="Arial"/>
                <a:cs typeface="Arial"/>
              </a:rPr>
              <a:t>: Split data into </a:t>
            </a:r>
            <a:r>
              <a:rPr b="1" dirty="0">
                <a:latin typeface="Arial"/>
                <a:cs typeface="Arial"/>
              </a:rPr>
              <a:t>folds</a:t>
            </a:r>
            <a:r>
              <a:rPr dirty="0">
                <a:latin typeface="Arial"/>
                <a:cs typeface="Arial"/>
              </a:rPr>
              <a:t>,  </a:t>
            </a:r>
            <a:r>
              <a:rPr spc="-5" dirty="0">
                <a:latin typeface="Arial"/>
                <a:cs typeface="Arial"/>
              </a:rPr>
              <a:t>try each fold as </a:t>
            </a:r>
            <a:r>
              <a:rPr dirty="0">
                <a:latin typeface="Arial"/>
                <a:cs typeface="Arial"/>
              </a:rPr>
              <a:t>validation </a:t>
            </a:r>
            <a:r>
              <a:rPr spc="-5" dirty="0">
                <a:latin typeface="Arial"/>
                <a:cs typeface="Arial"/>
              </a:rPr>
              <a:t>and average the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results</a:t>
            </a:r>
          </a:p>
        </p:txBody>
      </p:sp>
      <p:graphicFrame>
        <p:nvGraphicFramePr>
          <p:cNvPr id="9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4651"/>
              </p:ext>
            </p:extLst>
          </p:nvPr>
        </p:nvGraphicFramePr>
        <p:xfrm>
          <a:off x="424419" y="3235959"/>
          <a:ext cx="7785098" cy="393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7911"/>
              </p:ext>
            </p:extLst>
          </p:nvPr>
        </p:nvGraphicFramePr>
        <p:xfrm>
          <a:off x="424419" y="3775908"/>
          <a:ext cx="7785098" cy="393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8"/>
          <p:cNvSpPr txBox="1"/>
          <p:nvPr/>
        </p:nvSpPr>
        <p:spPr>
          <a:xfrm>
            <a:off x="414885" y="4629219"/>
            <a:ext cx="704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Useful for </a:t>
            </a:r>
            <a:r>
              <a:rPr dirty="0">
                <a:latin typeface="Arial"/>
                <a:cs typeface="Arial"/>
              </a:rPr>
              <a:t>small </a:t>
            </a:r>
            <a:r>
              <a:rPr spc="-5" dirty="0">
                <a:latin typeface="Arial"/>
                <a:cs typeface="Arial"/>
              </a:rPr>
              <a:t>datasets, but not used too frequently in deep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learning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86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/>
          <p:cNvSpPr txBox="1"/>
          <p:nvPr/>
        </p:nvSpPr>
        <p:spPr>
          <a:xfrm>
            <a:off x="414885" y="1429329"/>
            <a:ext cx="7794632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Idea </a:t>
            </a:r>
            <a:r>
              <a:rPr b="1" dirty="0" smtClean="0">
                <a:latin typeface="Arial"/>
                <a:cs typeface="Arial"/>
              </a:rPr>
              <a:t>#</a:t>
            </a:r>
            <a:r>
              <a:rPr lang="de-DE" b="1" dirty="0" smtClean="0">
                <a:latin typeface="Arial"/>
                <a:cs typeface="Arial"/>
              </a:rPr>
              <a:t>5</a:t>
            </a:r>
            <a:r>
              <a:rPr dirty="0" smtClean="0">
                <a:latin typeface="Arial"/>
                <a:cs typeface="Arial"/>
              </a:rPr>
              <a:t>: </a:t>
            </a:r>
            <a:r>
              <a:rPr lang="de-DE" b="1" dirty="0" smtClean="0">
                <a:latin typeface="Arial"/>
                <a:cs typeface="Arial"/>
              </a:rPr>
              <a:t>Nested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b="1" spc="-5" dirty="0" smtClean="0">
                <a:latin typeface="Arial"/>
                <a:cs typeface="Arial"/>
              </a:rPr>
              <a:t>Cross-Validation</a:t>
            </a:r>
            <a:r>
              <a:rPr spc="-5" dirty="0">
                <a:latin typeface="Arial"/>
                <a:cs typeface="Arial"/>
              </a:rPr>
              <a:t>: </a:t>
            </a:r>
            <a:r>
              <a:rPr lang="de-DE" spc="-5" dirty="0" smtClean="0">
                <a:latin typeface="Arial"/>
                <a:cs typeface="Arial"/>
              </a:rPr>
              <a:t>Two Loops, for model selection and evaluation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414885" y="4629219"/>
            <a:ext cx="70421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44301"/>
            <a:ext cx="6773390" cy="44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5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/>
          <p:nvPr/>
        </p:nvSpPr>
        <p:spPr>
          <a:xfrm>
            <a:off x="617424" y="1609061"/>
            <a:ext cx="4225841" cy="342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/>
          <p:cNvSpPr txBox="1"/>
          <p:nvPr/>
        </p:nvSpPr>
        <p:spPr>
          <a:xfrm>
            <a:off x="5164291" y="2017376"/>
            <a:ext cx="3995936" cy="2616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Example of</a:t>
            </a:r>
          </a:p>
          <a:p>
            <a:pPr marL="12700" marR="864869">
              <a:lnSpc>
                <a:spcPct val="100699"/>
              </a:lnSpc>
            </a:pPr>
            <a:r>
              <a:rPr dirty="0">
                <a:latin typeface="Arial"/>
                <a:cs typeface="Arial"/>
              </a:rPr>
              <a:t>5-fold cross-validation</a:t>
            </a:r>
            <a:endParaRPr lang="de-DE" dirty="0">
              <a:latin typeface="Arial"/>
              <a:cs typeface="Arial"/>
            </a:endParaRPr>
          </a:p>
          <a:p>
            <a:pPr marL="12700" marR="864869">
              <a:lnSpc>
                <a:spcPct val="100699"/>
              </a:lnSpc>
            </a:pPr>
            <a:r>
              <a:rPr dirty="0">
                <a:latin typeface="Arial"/>
                <a:cs typeface="Arial"/>
              </a:rPr>
              <a:t>for the value of k.</a:t>
            </a:r>
          </a:p>
          <a:p>
            <a:pPr>
              <a:spcBef>
                <a:spcPts val="45"/>
              </a:spcBef>
            </a:pPr>
            <a:endParaRPr dirty="0">
              <a:latin typeface="Arial"/>
              <a:cs typeface="Arial"/>
            </a:endParaRPr>
          </a:p>
          <a:p>
            <a:pPr marL="12700" marR="1285875">
              <a:lnSpc>
                <a:spcPct val="100699"/>
              </a:lnSpc>
            </a:pPr>
            <a:r>
              <a:rPr dirty="0">
                <a:latin typeface="Arial"/>
                <a:cs typeface="Arial"/>
              </a:rPr>
              <a:t>Each point: single  outcome</a:t>
            </a:r>
            <a:r>
              <a:rPr dirty="0" smtClean="0">
                <a:latin typeface="Arial"/>
                <a:cs typeface="Arial"/>
              </a:rPr>
              <a:t>.</a:t>
            </a:r>
            <a:endParaRPr lang="de-DE" dirty="0" smtClean="0">
              <a:latin typeface="Arial"/>
              <a:cs typeface="Arial"/>
            </a:endParaRPr>
          </a:p>
          <a:p>
            <a:pPr marL="12700" marR="1285875">
              <a:lnSpc>
                <a:spcPct val="100699"/>
              </a:lnSpc>
            </a:pPr>
            <a:endParaRPr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10" dirty="0" smtClean="0">
                <a:latin typeface="Arial"/>
                <a:cs typeface="Arial"/>
              </a:rPr>
              <a:t>Searching for </a:t>
            </a:r>
            <a:r>
              <a:rPr lang="de-DE" spc="-5" dirty="0" smtClean="0">
                <a:latin typeface="Arial"/>
                <a:cs typeface="Arial"/>
              </a:rPr>
              <a:t>Hyperparameters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93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3108" y="1031729"/>
            <a:ext cx="83155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0" dirty="0"/>
              <a:t>k-Nearest </a:t>
            </a:r>
            <a:r>
              <a:rPr sz="2400" i="0" spc="-5" dirty="0"/>
              <a:t>Neighbor on images </a:t>
            </a:r>
            <a:r>
              <a:rPr sz="2400" b="1" i="0" spc="-5" dirty="0" smtClean="0"/>
              <a:t>never</a:t>
            </a:r>
            <a:r>
              <a:rPr lang="de-DE" b="1" spc="-75" dirty="0"/>
              <a:t> </a:t>
            </a:r>
            <a:r>
              <a:rPr sz="2400" b="1" i="0" spc="-5" dirty="0" smtClean="0"/>
              <a:t>used</a:t>
            </a:r>
            <a:r>
              <a:rPr sz="2400" b="1" i="0" spc="-5" dirty="0"/>
              <a:t>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05198" y="5400628"/>
            <a:ext cx="817125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(all 3 </a:t>
            </a:r>
            <a:r>
              <a:rPr spc="-5" dirty="0">
                <a:latin typeface="Arial"/>
                <a:cs typeface="Arial"/>
              </a:rPr>
              <a:t>images have </a:t>
            </a:r>
            <a:r>
              <a:rPr dirty="0">
                <a:latin typeface="Arial"/>
                <a:cs typeface="Arial"/>
              </a:rPr>
              <a:t>same </a:t>
            </a:r>
            <a:r>
              <a:rPr spc="-5" dirty="0">
                <a:latin typeface="Arial"/>
                <a:cs typeface="Arial"/>
              </a:rPr>
              <a:t>L2 distance to the one on the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left)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199" y="3180920"/>
            <a:ext cx="1860658" cy="1676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7719" y="3180920"/>
            <a:ext cx="1860658" cy="1676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0265" y="3180920"/>
            <a:ext cx="1860646" cy="1676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2786" y="3180920"/>
            <a:ext cx="1860658" cy="1676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5322" y="1923130"/>
            <a:ext cx="6501130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Very </a:t>
            </a:r>
            <a:r>
              <a:rPr sz="2400" dirty="0">
                <a:latin typeface="Arial"/>
                <a:cs typeface="Arial"/>
              </a:rPr>
              <a:t>slow </a:t>
            </a:r>
            <a:r>
              <a:rPr sz="2400" spc="-5" dirty="0">
                <a:latin typeface="Arial"/>
                <a:cs typeface="Arial"/>
              </a:rPr>
              <a:t>at test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Distance </a:t>
            </a:r>
            <a:r>
              <a:rPr sz="2400" dirty="0">
                <a:latin typeface="Arial"/>
                <a:cs typeface="Arial"/>
              </a:rPr>
              <a:t>metrics </a:t>
            </a:r>
            <a:r>
              <a:rPr sz="2400" spc="-5" dirty="0">
                <a:latin typeface="Arial"/>
                <a:cs typeface="Arial"/>
              </a:rPr>
              <a:t>on pixels are not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informative</a:t>
            </a:r>
            <a:endParaRPr sz="2400" dirty="0">
              <a:latin typeface="Arial"/>
              <a:cs typeface="Arial"/>
            </a:endParaRPr>
          </a:p>
          <a:p>
            <a:pPr marL="416559">
              <a:spcBef>
                <a:spcPts val="1975"/>
              </a:spcBef>
              <a:tabLst>
                <a:tab pos="2479040" algn="l"/>
                <a:tab pos="4541520" algn="l"/>
              </a:tabLst>
            </a:pPr>
            <a:r>
              <a:rPr sz="1400" spc="-5" dirty="0">
                <a:latin typeface="Arial"/>
                <a:cs typeface="Arial"/>
              </a:rPr>
              <a:t>Original	Boxed	Shifted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6819" y="2901758"/>
            <a:ext cx="5187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Tinted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322" y="4965746"/>
            <a:ext cx="669290" cy="20108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Original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CC0 public</a:t>
            </a:r>
            <a:r>
              <a:rPr sz="600" u="sng" spc="-8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domain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/>
              <a:t>k-Nearest </a:t>
            </a:r>
            <a:r>
              <a:rPr lang="de-DE" spc="-5" dirty="0" smtClean="0"/>
              <a:t>Neighbors‘ Drawbacks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41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48649" y="1074599"/>
            <a:ext cx="762506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0" dirty="0"/>
              <a:t>k-Nearest </a:t>
            </a:r>
            <a:r>
              <a:rPr sz="2400" i="0" spc="-5" dirty="0"/>
              <a:t>Neighbor on images </a:t>
            </a:r>
            <a:r>
              <a:rPr sz="2400" b="1" i="0" spc="-5" dirty="0"/>
              <a:t>never</a:t>
            </a:r>
            <a:r>
              <a:rPr sz="2400" b="1" i="0" spc="-75" dirty="0"/>
              <a:t> </a:t>
            </a:r>
            <a:r>
              <a:rPr sz="2400" b="1" i="0" spc="-5" dirty="0"/>
              <a:t>used.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05322" y="1923130"/>
            <a:ext cx="352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22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Curse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dimensionality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074" y="4226518"/>
            <a:ext cx="1976120" cy="0"/>
          </a:xfrm>
          <a:custGeom>
            <a:avLst/>
            <a:gdLst/>
            <a:ahLst/>
            <a:cxnLst/>
            <a:rect l="l" t="t" r="r" b="b"/>
            <a:pathLst>
              <a:path w="1976120">
                <a:moveTo>
                  <a:pt x="0" y="0"/>
                </a:moveTo>
                <a:lnTo>
                  <a:pt x="1976096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225" y="4152194"/>
            <a:ext cx="148649" cy="148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9336" y="4152194"/>
            <a:ext cx="148649" cy="148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6121" y="4152194"/>
            <a:ext cx="148649" cy="148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8435" y="4152194"/>
            <a:ext cx="148649" cy="148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6194" y="3100845"/>
            <a:ext cx="1976120" cy="1976120"/>
          </a:xfrm>
          <a:custGeom>
            <a:avLst/>
            <a:gdLst/>
            <a:ahLst/>
            <a:cxnLst/>
            <a:rect l="l" t="t" r="r" b="b"/>
            <a:pathLst>
              <a:path w="1976120" h="1976120">
                <a:moveTo>
                  <a:pt x="0" y="0"/>
                </a:moveTo>
                <a:lnTo>
                  <a:pt x="1976096" y="0"/>
                </a:lnTo>
                <a:lnTo>
                  <a:pt x="1976096" y="1976096"/>
                </a:lnTo>
                <a:lnTo>
                  <a:pt x="0" y="1976096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6193" y="3100845"/>
            <a:ext cx="1976120" cy="1976120"/>
          </a:xfrm>
          <a:custGeom>
            <a:avLst/>
            <a:gdLst/>
            <a:ahLst/>
            <a:cxnLst/>
            <a:rect l="l" t="t" r="r" b="b"/>
            <a:pathLst>
              <a:path w="1976120" h="1976120">
                <a:moveTo>
                  <a:pt x="0" y="0"/>
                </a:moveTo>
                <a:lnTo>
                  <a:pt x="1976096" y="0"/>
                </a:lnTo>
                <a:lnTo>
                  <a:pt x="1976096" y="1976096"/>
                </a:lnTo>
                <a:lnTo>
                  <a:pt x="0" y="19760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1969" y="4669068"/>
            <a:ext cx="148649" cy="148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9466" y="4669068"/>
            <a:ext cx="148674" cy="14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7866" y="4669068"/>
            <a:ext cx="148649" cy="148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1093" y="4669068"/>
            <a:ext cx="148649" cy="148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1969" y="4216994"/>
            <a:ext cx="148649" cy="148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01093" y="4216994"/>
            <a:ext cx="148649" cy="148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37866" y="4216994"/>
            <a:ext cx="148649" cy="148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00192" y="4216994"/>
            <a:ext cx="148649" cy="1486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01969" y="3807570"/>
            <a:ext cx="148649" cy="148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1093" y="3807570"/>
            <a:ext cx="148649" cy="148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7866" y="3807570"/>
            <a:ext cx="148649" cy="148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0192" y="3807570"/>
            <a:ext cx="148649" cy="1486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1969" y="3398145"/>
            <a:ext cx="148649" cy="1486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19467" y="3398145"/>
            <a:ext cx="148649" cy="1486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7866" y="3398145"/>
            <a:ext cx="148649" cy="1486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01093" y="3398145"/>
            <a:ext cx="148649" cy="148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00363" y="3249556"/>
            <a:ext cx="2023110" cy="1932305"/>
          </a:xfrm>
          <a:custGeom>
            <a:avLst/>
            <a:gdLst/>
            <a:ahLst/>
            <a:cxnLst/>
            <a:rect l="l" t="t" r="r" b="b"/>
            <a:pathLst>
              <a:path w="2023109" h="1932304">
                <a:moveTo>
                  <a:pt x="0" y="0"/>
                </a:moveTo>
                <a:lnTo>
                  <a:pt x="2022920" y="0"/>
                </a:lnTo>
                <a:lnTo>
                  <a:pt x="2022920" y="1931711"/>
                </a:lnTo>
                <a:lnTo>
                  <a:pt x="0" y="1931711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3284" y="2517572"/>
            <a:ext cx="732155" cy="2663825"/>
          </a:xfrm>
          <a:custGeom>
            <a:avLst/>
            <a:gdLst/>
            <a:ahLst/>
            <a:cxnLst/>
            <a:rect l="l" t="t" r="r" b="b"/>
            <a:pathLst>
              <a:path w="732154" h="2663825">
                <a:moveTo>
                  <a:pt x="0" y="2663694"/>
                </a:moveTo>
                <a:lnTo>
                  <a:pt x="0" y="731983"/>
                </a:lnTo>
                <a:lnTo>
                  <a:pt x="731973" y="0"/>
                </a:lnTo>
                <a:lnTo>
                  <a:pt x="731973" y="1931721"/>
                </a:lnTo>
                <a:lnTo>
                  <a:pt x="0" y="2663694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00364" y="2517572"/>
            <a:ext cx="2755265" cy="732155"/>
          </a:xfrm>
          <a:custGeom>
            <a:avLst/>
            <a:gdLst/>
            <a:ahLst/>
            <a:cxnLst/>
            <a:rect l="l" t="t" r="r" b="b"/>
            <a:pathLst>
              <a:path w="2755265" h="732155">
                <a:moveTo>
                  <a:pt x="2022920" y="731983"/>
                </a:moveTo>
                <a:lnTo>
                  <a:pt x="0" y="731983"/>
                </a:lnTo>
                <a:lnTo>
                  <a:pt x="731973" y="0"/>
                </a:lnTo>
                <a:lnTo>
                  <a:pt x="2754894" y="0"/>
                </a:lnTo>
                <a:lnTo>
                  <a:pt x="2022920" y="731983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00363" y="2517572"/>
            <a:ext cx="2755265" cy="2663825"/>
          </a:xfrm>
          <a:custGeom>
            <a:avLst/>
            <a:gdLst/>
            <a:ahLst/>
            <a:cxnLst/>
            <a:rect l="l" t="t" r="r" b="b"/>
            <a:pathLst>
              <a:path w="2755265" h="2663825">
                <a:moveTo>
                  <a:pt x="0" y="731983"/>
                </a:moveTo>
                <a:lnTo>
                  <a:pt x="731973" y="0"/>
                </a:lnTo>
                <a:lnTo>
                  <a:pt x="2754894" y="0"/>
                </a:lnTo>
                <a:lnTo>
                  <a:pt x="2754894" y="1931721"/>
                </a:lnTo>
                <a:lnTo>
                  <a:pt x="2022920" y="2663694"/>
                </a:lnTo>
                <a:lnTo>
                  <a:pt x="0" y="2663694"/>
                </a:lnTo>
                <a:lnTo>
                  <a:pt x="0" y="73198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00363" y="2517572"/>
            <a:ext cx="2755265" cy="732155"/>
          </a:xfrm>
          <a:custGeom>
            <a:avLst/>
            <a:gdLst/>
            <a:ahLst/>
            <a:cxnLst/>
            <a:rect l="l" t="t" r="r" b="b"/>
            <a:pathLst>
              <a:path w="2755265" h="732155">
                <a:moveTo>
                  <a:pt x="0" y="731983"/>
                </a:moveTo>
                <a:lnTo>
                  <a:pt x="2022920" y="731983"/>
                </a:lnTo>
                <a:lnTo>
                  <a:pt x="2754894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3283" y="3249556"/>
            <a:ext cx="0" cy="1932305"/>
          </a:xfrm>
          <a:custGeom>
            <a:avLst/>
            <a:gdLst/>
            <a:ahLst/>
            <a:cxnLst/>
            <a:rect l="l" t="t" r="r" b="b"/>
            <a:pathLst>
              <a:path h="1932304">
                <a:moveTo>
                  <a:pt x="0" y="0"/>
                </a:moveTo>
                <a:lnTo>
                  <a:pt x="0" y="1931711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89163" y="4793141"/>
            <a:ext cx="148649" cy="148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06661" y="4793141"/>
            <a:ext cx="148649" cy="148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25060" y="4793141"/>
            <a:ext cx="148649" cy="148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8262" y="4793141"/>
            <a:ext cx="148649" cy="148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89163" y="4341068"/>
            <a:ext cx="148649" cy="1486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88262" y="4341068"/>
            <a:ext cx="148649" cy="1486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25060" y="4341068"/>
            <a:ext cx="148649" cy="1486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87361" y="4341068"/>
            <a:ext cx="148649" cy="1486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89163" y="3931643"/>
            <a:ext cx="148649" cy="148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88262" y="3931643"/>
            <a:ext cx="148649" cy="148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25060" y="3931643"/>
            <a:ext cx="148649" cy="148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87361" y="3931643"/>
            <a:ext cx="148649" cy="148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89163" y="3522219"/>
            <a:ext cx="148649" cy="148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06661" y="3522219"/>
            <a:ext cx="148649" cy="148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25060" y="3522219"/>
            <a:ext cx="148649" cy="148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88262" y="3522219"/>
            <a:ext cx="148649" cy="148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0613" y="2552460"/>
            <a:ext cx="2500969" cy="22544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0248" y="3222808"/>
            <a:ext cx="12547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93537" y="1855461"/>
            <a:ext cx="12547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4</a:t>
            </a:r>
            <a:r>
              <a:rPr sz="1350" spc="22" baseline="30864" dirty="0">
                <a:latin typeface="Arial"/>
                <a:cs typeface="Arial"/>
              </a:rPr>
              <a:t>3</a:t>
            </a:r>
            <a:endParaRPr sz="1350" baseline="30864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14118" y="2583481"/>
            <a:ext cx="12547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4</a:t>
            </a:r>
            <a:r>
              <a:rPr sz="1350" spc="22" baseline="30864" dirty="0">
                <a:latin typeface="Arial"/>
                <a:cs typeface="Arial"/>
              </a:rPr>
              <a:t>2</a:t>
            </a:r>
            <a:endParaRPr sz="1350" baseline="30864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 smtClean="0"/>
              <a:t>Curse of Dimensionalities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501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582100"/>
            <a:ext cx="8368665" cy="285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4340">
              <a:lnSpc>
                <a:spcPct val="114599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 </a:t>
            </a:r>
            <a:r>
              <a:rPr b="1" spc="-5" dirty="0">
                <a:latin typeface="Arial"/>
                <a:cs typeface="Arial"/>
              </a:rPr>
              <a:t>Image classification </a:t>
            </a: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start </a:t>
            </a:r>
            <a:r>
              <a:rPr spc="-5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a </a:t>
            </a:r>
            <a:r>
              <a:rPr b="1" dirty="0">
                <a:latin typeface="Arial"/>
                <a:cs typeface="Arial"/>
              </a:rPr>
              <a:t>training </a:t>
            </a:r>
            <a:r>
              <a:rPr b="1" spc="-5" dirty="0">
                <a:latin typeface="Arial"/>
                <a:cs typeface="Arial"/>
              </a:rPr>
              <a:t>set </a:t>
            </a:r>
            <a:r>
              <a:rPr spc="-5" dirty="0">
                <a:latin typeface="Arial"/>
                <a:cs typeface="Arial"/>
              </a:rPr>
              <a:t>of images and labels, and  </a:t>
            </a:r>
            <a:r>
              <a:rPr dirty="0">
                <a:latin typeface="Arial"/>
                <a:cs typeface="Arial"/>
              </a:rPr>
              <a:t>must </a:t>
            </a:r>
            <a:r>
              <a:rPr spc="-5" dirty="0">
                <a:latin typeface="Arial"/>
                <a:cs typeface="Arial"/>
              </a:rPr>
              <a:t>predict labels on the </a:t>
            </a:r>
            <a:r>
              <a:rPr b="1" dirty="0">
                <a:latin typeface="Arial"/>
                <a:cs typeface="Arial"/>
              </a:rPr>
              <a:t>test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set</a:t>
            </a:r>
            <a:endParaRPr>
              <a:latin typeface="Arial"/>
              <a:cs typeface="Arial"/>
            </a:endParaRPr>
          </a:p>
          <a:p>
            <a:pPr marL="12700" marR="502284">
              <a:lnSpc>
                <a:spcPct val="114599"/>
              </a:lnSpc>
              <a:spcBef>
                <a:spcPts val="1575"/>
              </a:spcBef>
            </a:pPr>
            <a:r>
              <a:rPr spc="-5" dirty="0">
                <a:latin typeface="Arial"/>
                <a:cs typeface="Arial"/>
              </a:rPr>
              <a:t>The </a:t>
            </a:r>
            <a:r>
              <a:rPr b="1" spc="-5" dirty="0">
                <a:latin typeface="Arial"/>
                <a:cs typeface="Arial"/>
              </a:rPr>
              <a:t>K-Nearest Neighbors </a:t>
            </a:r>
            <a:r>
              <a:rPr dirty="0">
                <a:latin typeface="Arial"/>
                <a:cs typeface="Arial"/>
              </a:rPr>
              <a:t>classifier </a:t>
            </a:r>
            <a:r>
              <a:rPr spc="-5" dirty="0">
                <a:latin typeface="Arial"/>
                <a:cs typeface="Arial"/>
              </a:rPr>
              <a:t>predicts labels based on nearest training  examples</a:t>
            </a:r>
            <a:endParaRPr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Distance </a:t>
            </a:r>
            <a:r>
              <a:rPr dirty="0">
                <a:latin typeface="Arial"/>
                <a:cs typeface="Arial"/>
              </a:rPr>
              <a:t>metric </a:t>
            </a:r>
            <a:r>
              <a:rPr spc="-5" dirty="0">
                <a:latin typeface="Arial"/>
                <a:cs typeface="Arial"/>
              </a:rPr>
              <a:t>and </a:t>
            </a:r>
            <a:r>
              <a:rPr dirty="0">
                <a:latin typeface="Arial"/>
                <a:cs typeface="Arial"/>
              </a:rPr>
              <a:t>K </a:t>
            </a:r>
            <a:r>
              <a:rPr spc="-5" dirty="0">
                <a:latin typeface="Arial"/>
                <a:cs typeface="Arial"/>
              </a:rPr>
              <a:t>are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hyperparameters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pc="-5" dirty="0">
                <a:latin typeface="Arial"/>
                <a:cs typeface="Arial"/>
              </a:rPr>
              <a:t>Choose hyperparameters using the </a:t>
            </a:r>
            <a:r>
              <a:rPr b="1" spc="-5" dirty="0">
                <a:latin typeface="Arial"/>
                <a:cs typeface="Arial"/>
              </a:rPr>
              <a:t>validation set</a:t>
            </a:r>
            <a:r>
              <a:rPr spc="-5" dirty="0">
                <a:latin typeface="Arial"/>
                <a:cs typeface="Arial"/>
              </a:rPr>
              <a:t>; only </a:t>
            </a:r>
            <a:r>
              <a:rPr dirty="0">
                <a:latin typeface="Arial"/>
                <a:cs typeface="Arial"/>
              </a:rPr>
              <a:t>run </a:t>
            </a:r>
            <a:r>
              <a:rPr spc="-5" dirty="0">
                <a:latin typeface="Arial"/>
                <a:cs typeface="Arial"/>
              </a:rPr>
              <a:t>on the test </a:t>
            </a:r>
            <a:r>
              <a:rPr dirty="0">
                <a:latin typeface="Arial"/>
                <a:cs typeface="Arial"/>
              </a:rPr>
              <a:t>set </a:t>
            </a:r>
            <a:r>
              <a:rPr spc="-5" dirty="0">
                <a:latin typeface="Arial"/>
                <a:cs typeface="Arial"/>
              </a:rPr>
              <a:t>once at  the </a:t>
            </a:r>
            <a:r>
              <a:rPr dirty="0">
                <a:latin typeface="Arial"/>
                <a:cs typeface="Arial"/>
              </a:rPr>
              <a:t>very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end!</a:t>
            </a:r>
            <a:endParaRPr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/>
              <a:t>k-Nearest </a:t>
            </a:r>
            <a:r>
              <a:rPr lang="de-DE" spc="-5" dirty="0" smtClean="0"/>
              <a:t>Neighbor: Summary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93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772" y="1678185"/>
            <a:ext cx="3355418" cy="1590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964" y="4946153"/>
            <a:ext cx="1408430" cy="43377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000" i="1" spc="-5" dirty="0">
                <a:latin typeface="Arial"/>
                <a:cs typeface="Arial"/>
              </a:rPr>
              <a:t>Man in black shirt  is playing guitar.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2695" y="4934612"/>
            <a:ext cx="1793239" cy="43377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000" i="1" spc="-5" dirty="0">
                <a:latin typeface="Arial"/>
                <a:cs typeface="Arial"/>
              </a:rPr>
              <a:t>Construction worker in  orange safety vest is  working on road.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96337" y="1329081"/>
            <a:ext cx="1574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i="1" kern="1200" spc="-5" dirty="0">
                <a:latin typeface="Arial"/>
                <a:ea typeface="+mn-ea"/>
                <a:cs typeface="Arial"/>
              </a:rPr>
              <a:t>Two young girls 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96914" y="1324824"/>
            <a:ext cx="1657276" cy="3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i="1" spc="-5" dirty="0">
                <a:latin typeface="Arial"/>
                <a:cs typeface="Arial"/>
              </a:rPr>
              <a:t>Boy is doing</a:t>
            </a:r>
            <a:r>
              <a:rPr sz="1000" i="1" spc="-80" dirty="0">
                <a:latin typeface="Arial"/>
                <a:cs typeface="Arial"/>
              </a:rPr>
              <a:t> </a:t>
            </a:r>
            <a:r>
              <a:rPr sz="1000" i="1" spc="-5" dirty="0" err="1" smtClean="0">
                <a:latin typeface="Arial"/>
                <a:cs typeface="Arial"/>
              </a:rPr>
              <a:t>backfli</a:t>
            </a:r>
            <a:r>
              <a:rPr lang="de-DE" sz="1000" i="1" spc="-5" dirty="0">
                <a:latin typeface="Arial"/>
                <a:cs typeface="Arial"/>
              </a:rPr>
              <a:t>p</a:t>
            </a:r>
            <a:endParaRPr lang="de-DE" sz="1000" i="1" spc="-5" dirty="0" smtClean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de-DE" sz="1000" i="1" spc="-5" dirty="0">
                <a:latin typeface="Arial"/>
                <a:cs typeface="Arial"/>
              </a:rPr>
              <a:t>on</a:t>
            </a:r>
            <a:r>
              <a:rPr lang="de-DE" sz="1000" i="1" spc="-89" baseline="-5952" dirty="0">
                <a:latin typeface="Arial"/>
                <a:cs typeface="Arial"/>
              </a:rPr>
              <a:t> </a:t>
            </a:r>
            <a:r>
              <a:rPr lang="de-DE" sz="1000" i="1" spc="-5" dirty="0">
                <a:latin typeface="Arial"/>
                <a:cs typeface="Arial"/>
              </a:rPr>
              <a:t>wakeboard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304" y="1438081"/>
            <a:ext cx="2890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i="1" spc="-5" dirty="0">
                <a:latin typeface="Arial"/>
                <a:cs typeface="Arial"/>
              </a:rPr>
              <a:t>playing with </a:t>
            </a:r>
            <a:r>
              <a:rPr sz="1000" i="1" spc="-5" dirty="0" err="1">
                <a:latin typeface="Arial"/>
                <a:cs typeface="Arial"/>
              </a:rPr>
              <a:t>lego</a:t>
            </a:r>
            <a:r>
              <a:rPr sz="1000" i="1" spc="-5" dirty="0">
                <a:latin typeface="Arial"/>
                <a:cs typeface="Arial"/>
              </a:rPr>
              <a:t> </a:t>
            </a:r>
            <a:r>
              <a:rPr sz="1000" i="1" spc="-5" dirty="0" smtClean="0">
                <a:latin typeface="Arial"/>
                <a:cs typeface="Arial"/>
              </a:rPr>
              <a:t>toy</a:t>
            </a:r>
            <a:r>
              <a:rPr sz="1400" i="1" spc="-5" dirty="0" smtClean="0">
                <a:latin typeface="Arial"/>
                <a:cs typeface="Arial"/>
              </a:rPr>
              <a:t> </a:t>
            </a:r>
            <a:endParaRPr sz="2100" baseline="-5952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772" y="3355732"/>
            <a:ext cx="3355418" cy="1590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7916" y="1666349"/>
            <a:ext cx="4702916" cy="3013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59714" y="5031629"/>
            <a:ext cx="47904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Karpathy and Fei-Fei, </a:t>
            </a:r>
            <a:r>
              <a:rPr sz="800" dirty="0">
                <a:latin typeface="Arial"/>
                <a:cs typeface="Arial"/>
              </a:rPr>
              <a:t>“Deep </a:t>
            </a:r>
            <a:r>
              <a:rPr sz="800" spc="-5" dirty="0">
                <a:latin typeface="Arial"/>
                <a:cs typeface="Arial"/>
              </a:rPr>
              <a:t>Visual-Semantic Alignments for Generating Image Descriptions”, CVPR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Figures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1683" y="467194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 smtClean="0"/>
              <a:t>Linear Classifiers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2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Machine Learning Algorithms – an Overview</a:t>
            </a:r>
          </a:p>
          <a:p>
            <a:r>
              <a:rPr lang="de-DE" dirty="0" smtClean="0"/>
              <a:t>The Data Driven Approach</a:t>
            </a:r>
          </a:p>
          <a:p>
            <a:r>
              <a:rPr lang="de-DE" dirty="0" smtClean="0"/>
              <a:t>K-Nearest Neighbors</a:t>
            </a:r>
          </a:p>
          <a:p>
            <a:r>
              <a:rPr lang="de-DE" dirty="0" smtClean="0"/>
              <a:t>Linear Classifier</a:t>
            </a:r>
          </a:p>
          <a:p>
            <a:r>
              <a:rPr lang="de-DE" dirty="0" smtClean="0"/>
              <a:t>Loss Functions</a:t>
            </a:r>
          </a:p>
          <a:p>
            <a:r>
              <a:rPr lang="de-DE" dirty="0" smtClean="0"/>
              <a:t>Decision Trees and Random Forrest </a:t>
            </a:r>
            <a:endParaRPr lang="de-DE" dirty="0"/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84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1527" y="388918"/>
            <a:ext cx="3711150" cy="452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0" spc="-5" dirty="0"/>
              <a:t>Recall</a:t>
            </a:r>
            <a:r>
              <a:rPr sz="2800" i="0" spc="-85" dirty="0"/>
              <a:t> </a:t>
            </a:r>
            <a:r>
              <a:rPr sz="2800" i="0" spc="-5" dirty="0"/>
              <a:t>CIFAR10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5836026" y="2641839"/>
            <a:ext cx="2580005" cy="113979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2565" marR="5080" indent="-19050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50,000 </a:t>
            </a:r>
            <a:r>
              <a:rPr spc="-5" dirty="0">
                <a:latin typeface="Arial"/>
                <a:cs typeface="Arial"/>
              </a:rPr>
              <a:t>training images  each image is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32x32x3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b="1" spc="-5" dirty="0">
                <a:latin typeface="Arial"/>
                <a:cs typeface="Arial"/>
              </a:rPr>
              <a:t>10,000 </a:t>
            </a:r>
            <a:r>
              <a:rPr spc="-5" dirty="0">
                <a:latin typeface="Arial"/>
                <a:cs typeface="Arial"/>
              </a:rPr>
              <a:t>test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images.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576" y="1547584"/>
            <a:ext cx="4726685" cy="3542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71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887" y="2593906"/>
            <a:ext cx="1177412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6311" y="413997"/>
            <a:ext cx="335597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Approach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4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6543" y="2928587"/>
            <a:ext cx="1062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</a:t>
            </a:r>
            <a:r>
              <a:rPr sz="3000" dirty="0">
                <a:latin typeface="Arial"/>
                <a:cs typeface="Arial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"/>
                <a:cs typeface="Arial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"/>
                <a:cs typeface="Arial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2033522" y="3170354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7783" y="3108870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5117" y="3641354"/>
            <a:ext cx="0" cy="384175"/>
          </a:xfrm>
          <a:custGeom>
            <a:avLst/>
            <a:gdLst/>
            <a:ahLst/>
            <a:cxnLst/>
            <a:rect l="l" t="t" r="r" b="b"/>
            <a:pathLst>
              <a:path h="384175">
                <a:moveTo>
                  <a:pt x="0" y="3838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3630" y="3497392"/>
            <a:ext cx="122974" cy="158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6141" y="3170354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0603" y="3108870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3190" y="2810612"/>
            <a:ext cx="251460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9520" y="5620298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26" y="381661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Array of </a:t>
            </a:r>
            <a:r>
              <a:rPr b="1" spc="-5" dirty="0">
                <a:latin typeface="Arial"/>
                <a:cs typeface="Arial"/>
              </a:rPr>
              <a:t>32x32x3 </a:t>
            </a:r>
            <a:r>
              <a:rPr spc="-5" dirty="0">
                <a:latin typeface="Arial"/>
                <a:cs typeface="Arial"/>
              </a:rPr>
              <a:t>numbers  </a:t>
            </a:r>
            <a:r>
              <a:rPr dirty="0">
                <a:latin typeface="Arial"/>
                <a:cs typeface="Arial"/>
              </a:rPr>
              <a:t>(3072 </a:t>
            </a:r>
            <a:r>
              <a:rPr spc="-5" dirty="0">
                <a:latin typeface="Arial"/>
                <a:cs typeface="Arial"/>
              </a:rPr>
              <a:t>numbers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2216" y="3991146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029" y="2021688"/>
            <a:ext cx="1275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5585">
              <a:spcBef>
                <a:spcPts val="5"/>
              </a:spcBef>
            </a:pPr>
            <a:r>
              <a:rPr lang="de-DE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726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43" y="427259"/>
            <a:ext cx="6097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2136" y="2559321"/>
            <a:ext cx="1177412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7211" y="2130927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7465" y="3956561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1792" y="2894002"/>
            <a:ext cx="1062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</a:t>
            </a:r>
            <a:r>
              <a:rPr sz="3000" dirty="0">
                <a:latin typeface="Arial"/>
                <a:cs typeface="Arial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"/>
                <a:cs typeface="Arial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8771" y="3135769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3032" y="3074285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30366" y="3606869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8879" y="3462907"/>
            <a:ext cx="122974" cy="158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1390" y="313576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5852" y="3074285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58439" y="2776027"/>
            <a:ext cx="251460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682136" y="1040513"/>
            <a:ext cx="3634091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i="0" spc="-10" dirty="0"/>
              <a:t>f(x,W) </a:t>
            </a:r>
            <a:r>
              <a:rPr sz="3600" i="0" dirty="0"/>
              <a:t>=</a:t>
            </a:r>
            <a:r>
              <a:rPr sz="3600" i="0" spc="-100" dirty="0"/>
              <a:t> </a:t>
            </a:r>
            <a:r>
              <a:rPr sz="3600" i="0" spc="-5" dirty="0"/>
              <a:t>Wx</a:t>
            </a:r>
            <a:endParaRPr sz="3600" dirty="0"/>
          </a:p>
        </p:txBody>
      </p:sp>
      <p:sp>
        <p:nvSpPr>
          <p:cNvPr id="17" name="object 17"/>
          <p:cNvSpPr txBox="1"/>
          <p:nvPr/>
        </p:nvSpPr>
        <p:spPr>
          <a:xfrm>
            <a:off x="5314769" y="5585713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275" y="3782027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Array of </a:t>
            </a:r>
            <a:r>
              <a:rPr b="1" spc="-5" dirty="0">
                <a:latin typeface="Arial"/>
                <a:cs typeface="Arial"/>
              </a:rPr>
              <a:t>32x32x3 </a:t>
            </a:r>
            <a:r>
              <a:rPr spc="-5" dirty="0">
                <a:latin typeface="Arial"/>
                <a:cs typeface="Arial"/>
              </a:rPr>
              <a:t>numbers  </a:t>
            </a:r>
            <a:r>
              <a:rPr dirty="0">
                <a:latin typeface="Arial"/>
                <a:cs typeface="Arial"/>
              </a:rPr>
              <a:t>(3072 </a:t>
            </a:r>
            <a:r>
              <a:rPr spc="-5" dirty="0">
                <a:latin typeface="Arial"/>
                <a:cs typeface="Arial"/>
              </a:rPr>
              <a:t>numbers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047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90566" y="2559321"/>
            <a:ext cx="1177412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5641" y="2130927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5895" y="3956561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930" algn="ctr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7201" y="3135769"/>
            <a:ext cx="1449070" cy="0"/>
          </a:xfrm>
          <a:custGeom>
            <a:avLst/>
            <a:gdLst/>
            <a:ahLst/>
            <a:cxnLst/>
            <a:rect l="l" t="t" r="r" b="b"/>
            <a:pathLst>
              <a:path w="1449070">
                <a:moveTo>
                  <a:pt x="0" y="0"/>
                </a:moveTo>
                <a:lnTo>
                  <a:pt x="14485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1462" y="3074285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8796" y="3606869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301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7309" y="3462907"/>
            <a:ext cx="122974" cy="158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9820" y="313576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7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4282" y="3074285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66869" y="2776027"/>
            <a:ext cx="251460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705" y="3782027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Array of </a:t>
            </a:r>
            <a:r>
              <a:rPr b="1" spc="-5" dirty="0">
                <a:latin typeface="Arial"/>
                <a:cs typeface="Arial"/>
              </a:rPr>
              <a:t>32x32x3 </a:t>
            </a:r>
            <a:r>
              <a:rPr spc="-5" dirty="0">
                <a:latin typeface="Arial"/>
                <a:cs typeface="Arial"/>
              </a:rPr>
              <a:t>numbers  </a:t>
            </a:r>
            <a:r>
              <a:rPr dirty="0">
                <a:latin typeface="Arial"/>
                <a:cs typeface="Arial"/>
              </a:rPr>
              <a:t>(3072 </a:t>
            </a:r>
            <a:r>
              <a:rPr spc="-5" dirty="0">
                <a:latin typeface="Arial"/>
                <a:cs typeface="Arial"/>
              </a:rPr>
              <a:t>numbers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63369" y="2025372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63295" y="1905696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36100" y="1518642"/>
            <a:ext cx="3161665" cy="185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63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 dirty="0">
              <a:latin typeface="Arial"/>
              <a:cs typeface="Arial"/>
            </a:endParaRPr>
          </a:p>
          <a:p>
            <a:pPr marR="488315" algn="ctr">
              <a:lnSpc>
                <a:spcPts val="4070"/>
              </a:lnSpc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Wx</a:t>
            </a:r>
            <a:endParaRPr sz="3600" dirty="0">
              <a:latin typeface="Arial"/>
              <a:cs typeface="Arial"/>
            </a:endParaRPr>
          </a:p>
          <a:p>
            <a:pPr marL="407034">
              <a:spcBef>
                <a:spcPts val="725"/>
              </a:spcBef>
              <a:tabLst>
                <a:tab pos="1435735" algn="l"/>
              </a:tabLst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10x1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 dirty="0">
              <a:latin typeface="Arial"/>
              <a:cs typeface="Arial"/>
            </a:endParaRPr>
          </a:p>
          <a:p>
            <a:pPr marR="502920" algn="ctr">
              <a:spcBef>
                <a:spcPts val="520"/>
              </a:spcBef>
            </a:pPr>
            <a:r>
              <a:rPr sz="3000" spc="-5" dirty="0"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3199" y="5585713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"/>
          <p:cNvSpPr txBox="1"/>
          <p:nvPr/>
        </p:nvSpPr>
        <p:spPr>
          <a:xfrm>
            <a:off x="188843" y="427259"/>
            <a:ext cx="6097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805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4842" y="1234213"/>
            <a:ext cx="88868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400" i="0" spc="-5" dirty="0" smtClean="0"/>
              <a:t>Image </a:t>
            </a:r>
            <a:r>
              <a:rPr sz="2400" i="0" spc="-5" dirty="0" smtClean="0"/>
              <a:t>with </a:t>
            </a:r>
            <a:r>
              <a:rPr sz="2400" i="0" dirty="0"/>
              <a:t>4 </a:t>
            </a:r>
            <a:r>
              <a:rPr sz="2400" i="0" spc="-5" dirty="0"/>
              <a:t>pixels, and </a:t>
            </a:r>
            <a:r>
              <a:rPr sz="2400" i="0" dirty="0"/>
              <a:t>3 classes</a:t>
            </a:r>
            <a:r>
              <a:rPr sz="2400" i="0" spc="-25" dirty="0"/>
              <a:t> </a:t>
            </a:r>
            <a:r>
              <a:rPr sz="2400" i="0" dirty="0"/>
              <a:t>(</a:t>
            </a:r>
            <a:r>
              <a:rPr sz="2400" i="0" dirty="0">
                <a:solidFill>
                  <a:srgbClr val="B35E05"/>
                </a:solidFill>
              </a:rPr>
              <a:t>cat</a:t>
            </a:r>
            <a:r>
              <a:rPr sz="2400" i="0" dirty="0"/>
              <a:t>/</a:t>
            </a:r>
            <a:r>
              <a:rPr sz="2400" i="0" dirty="0">
                <a:solidFill>
                  <a:srgbClr val="341C75"/>
                </a:solidFill>
              </a:rPr>
              <a:t>dog</a:t>
            </a:r>
            <a:r>
              <a:rPr sz="2400" i="0" dirty="0"/>
              <a:t>/</a:t>
            </a:r>
            <a:r>
              <a:rPr sz="2400" i="0" dirty="0">
                <a:solidFill>
                  <a:srgbClr val="38751C"/>
                </a:solidFill>
              </a:rPr>
              <a:t>ship</a:t>
            </a:r>
            <a:r>
              <a:rPr sz="2400" i="0" dirty="0"/>
              <a:t>)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762184" y="4676116"/>
            <a:ext cx="953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68379"/>
              </p:ext>
            </p:extLst>
          </p:nvPr>
        </p:nvGraphicFramePr>
        <p:xfrm>
          <a:off x="6106513" y="2878557"/>
          <a:ext cx="618490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61671"/>
              </p:ext>
            </p:extLst>
          </p:nvPr>
        </p:nvGraphicFramePr>
        <p:xfrm>
          <a:off x="1659797" y="3347293"/>
          <a:ext cx="1236980" cy="117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597399" y="3267557"/>
            <a:ext cx="1371196" cy="134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2997" y="2554458"/>
            <a:ext cx="2294890" cy="713105"/>
          </a:xfrm>
          <a:custGeom>
            <a:avLst/>
            <a:gdLst/>
            <a:ahLst/>
            <a:cxnLst/>
            <a:rect l="l" t="t" r="r" b="b"/>
            <a:pathLst>
              <a:path w="2294890" h="713105">
                <a:moveTo>
                  <a:pt x="0" y="713098"/>
                </a:moveTo>
                <a:lnTo>
                  <a:pt x="0" y="0"/>
                </a:lnTo>
                <a:lnTo>
                  <a:pt x="2294705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2303" y="2554557"/>
            <a:ext cx="1857375" cy="160020"/>
          </a:xfrm>
          <a:custGeom>
            <a:avLst/>
            <a:gdLst/>
            <a:ahLst/>
            <a:cxnLst/>
            <a:rect l="l" t="t" r="r" b="b"/>
            <a:pathLst>
              <a:path w="1857375" h="160019">
                <a:moveTo>
                  <a:pt x="0" y="0"/>
                </a:moveTo>
                <a:lnTo>
                  <a:pt x="1856796" y="0"/>
                </a:lnTo>
                <a:lnTo>
                  <a:pt x="1856796" y="15962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47737" y="2696372"/>
            <a:ext cx="122699" cy="161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60026" y="2226871"/>
            <a:ext cx="20478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Stretch pixels into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</a:p>
        </p:txBody>
      </p:sp>
      <p:sp>
        <p:nvSpPr>
          <p:cNvPr id="18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Classification through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70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6800" y="1261768"/>
            <a:ext cx="88868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Image with </a:t>
            </a:r>
            <a:r>
              <a:rPr lang="en-US" dirty="0"/>
              <a:t>4 </a:t>
            </a:r>
            <a:r>
              <a:rPr lang="en-US" spc="-5" dirty="0"/>
              <a:t>pixels, and </a:t>
            </a:r>
            <a:r>
              <a:rPr lang="en-US" dirty="0"/>
              <a:t>3 classes</a:t>
            </a:r>
            <a:r>
              <a:rPr lang="en-US" spc="-25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B35E05"/>
                </a:solidFill>
              </a:rPr>
              <a:t>cat</a:t>
            </a:r>
            <a:r>
              <a:rPr lang="en-US" dirty="0"/>
              <a:t>/</a:t>
            </a:r>
            <a:r>
              <a:rPr lang="en-US" dirty="0">
                <a:solidFill>
                  <a:srgbClr val="341C75"/>
                </a:solidFill>
              </a:rPr>
              <a:t>dog</a:t>
            </a:r>
            <a:r>
              <a:rPr lang="en-US" dirty="0"/>
              <a:t>/</a:t>
            </a:r>
            <a:r>
              <a:rPr lang="en-US" dirty="0">
                <a:solidFill>
                  <a:srgbClr val="38751C"/>
                </a:solidFill>
              </a:rPr>
              <a:t>ship</a:t>
            </a:r>
            <a:r>
              <a:rPr lang="en-US" dirty="0"/>
              <a:t>)</a:t>
            </a:r>
            <a:endParaRPr sz="24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6984" y="2657108"/>
          <a:ext cx="2473959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960180" y="4420532"/>
            <a:ext cx="45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W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300" y="4161256"/>
            <a:ext cx="953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44629" y="2363697"/>
          <a:ext cx="618490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7913" y="2832433"/>
          <a:ext cx="1236980" cy="117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35515" y="2752697"/>
            <a:ext cx="1371196" cy="134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113" y="2039598"/>
            <a:ext cx="2294890" cy="713105"/>
          </a:xfrm>
          <a:custGeom>
            <a:avLst/>
            <a:gdLst/>
            <a:ahLst/>
            <a:cxnLst/>
            <a:rect l="l" t="t" r="r" b="b"/>
            <a:pathLst>
              <a:path w="2294890" h="713105">
                <a:moveTo>
                  <a:pt x="0" y="713098"/>
                </a:moveTo>
                <a:lnTo>
                  <a:pt x="0" y="0"/>
                </a:lnTo>
                <a:lnTo>
                  <a:pt x="2294705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0419" y="2039697"/>
            <a:ext cx="1857375" cy="160020"/>
          </a:xfrm>
          <a:custGeom>
            <a:avLst/>
            <a:gdLst/>
            <a:ahLst/>
            <a:cxnLst/>
            <a:rect l="l" t="t" r="r" b="b"/>
            <a:pathLst>
              <a:path w="1857375" h="160019">
                <a:moveTo>
                  <a:pt x="0" y="0"/>
                </a:moveTo>
                <a:lnTo>
                  <a:pt x="1856796" y="0"/>
                </a:lnTo>
                <a:lnTo>
                  <a:pt x="1856796" y="15962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5853" y="2181512"/>
            <a:ext cx="122699" cy="161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8142" y="1712011"/>
            <a:ext cx="20478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Stretch pixels into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683976" y="2657121"/>
          <a:ext cx="618490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832498" y="2657121"/>
          <a:ext cx="840105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74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332089" y="3280059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"/>
                <a:cs typeface="Arial"/>
              </a:rPr>
              <a:t>+	=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5586" y="2817589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Cat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5585" y="343255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Dog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5585" y="4009174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Ship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125" y="4413388"/>
            <a:ext cx="28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Classification through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074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1412" y="3271338"/>
            <a:ext cx="3600405" cy="1304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1624" y="1728054"/>
            <a:ext cx="2844312" cy="92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Algebraic</a:t>
            </a:r>
            <a:r>
              <a:rPr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368" y="2564904"/>
            <a:ext cx="2106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690"/>
            <a:r>
              <a:rPr lang="de-DE" spc="-5" dirty="0">
                <a:latin typeface="Arial"/>
                <a:cs typeface="Arial"/>
              </a:rPr>
              <a:t>f(x,W) </a:t>
            </a:r>
            <a:r>
              <a:rPr lang="de-DE" dirty="0">
                <a:latin typeface="Arial"/>
                <a:cs typeface="Arial"/>
              </a:rPr>
              <a:t>=</a:t>
            </a:r>
            <a:r>
              <a:rPr lang="de-DE" spc="-10" dirty="0">
                <a:latin typeface="Arial"/>
                <a:cs typeface="Arial"/>
              </a:rPr>
              <a:t> </a:t>
            </a:r>
            <a:r>
              <a:rPr lang="de-DE" spc="-5" dirty="0">
                <a:latin typeface="Arial"/>
                <a:cs typeface="Arial"/>
              </a:rPr>
              <a:t>Wx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What is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116800" y="1261768"/>
            <a:ext cx="8886825" cy="39052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kern="0" spc="-5" smtClean="0"/>
              <a:t>Image with </a:t>
            </a:r>
            <a:r>
              <a:rPr lang="en-US" kern="0" smtClean="0"/>
              <a:t>4 </a:t>
            </a:r>
            <a:r>
              <a:rPr lang="en-US" kern="0" spc="-5" smtClean="0"/>
              <a:t>pixels, and </a:t>
            </a:r>
            <a:r>
              <a:rPr lang="en-US" kern="0" smtClean="0"/>
              <a:t>3 classes</a:t>
            </a:r>
            <a:r>
              <a:rPr lang="en-US" kern="0" spc="-25" smtClean="0"/>
              <a:t> </a:t>
            </a:r>
            <a:r>
              <a:rPr lang="en-US" kern="0" smtClean="0"/>
              <a:t>(</a:t>
            </a:r>
            <a:r>
              <a:rPr lang="en-US" kern="0" smtClean="0">
                <a:solidFill>
                  <a:srgbClr val="B35E05"/>
                </a:solidFill>
              </a:rPr>
              <a:t>cat</a:t>
            </a:r>
            <a:r>
              <a:rPr lang="en-US" kern="0" smtClean="0"/>
              <a:t>/</a:t>
            </a:r>
            <a:r>
              <a:rPr lang="en-US" kern="0" smtClean="0">
                <a:solidFill>
                  <a:srgbClr val="341C75"/>
                </a:solidFill>
              </a:rPr>
              <a:t>dog</a:t>
            </a:r>
            <a:r>
              <a:rPr lang="en-US" kern="0" smtClean="0"/>
              <a:t>/</a:t>
            </a:r>
            <a:r>
              <a:rPr lang="en-US" kern="0" smtClean="0">
                <a:solidFill>
                  <a:srgbClr val="38751C"/>
                </a:solidFill>
              </a:rPr>
              <a:t>ship</a:t>
            </a:r>
            <a:r>
              <a:rPr lang="en-US" kern="0" smtClean="0"/>
              <a:t>)</a:t>
            </a:r>
            <a:endParaRPr lang="en-US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96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092590" y="4090017"/>
            <a:ext cx="382905" cy="362673"/>
          </a:xfrm>
          <a:custGeom>
            <a:avLst/>
            <a:gdLst/>
            <a:ahLst/>
            <a:cxnLst/>
            <a:rect l="l" t="t" r="r" b="b"/>
            <a:pathLst>
              <a:path w="382904" h="525779">
                <a:moveTo>
                  <a:pt x="0" y="0"/>
                </a:moveTo>
                <a:lnTo>
                  <a:pt x="382849" y="0"/>
                </a:lnTo>
                <a:lnTo>
                  <a:pt x="382849" y="525748"/>
                </a:lnTo>
                <a:lnTo>
                  <a:pt x="0" y="525748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8438" y="1787374"/>
            <a:ext cx="906223" cy="889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26127" y="2938559"/>
          <a:ext cx="906780" cy="892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-0.5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2.0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03650" y="2938559"/>
          <a:ext cx="906780" cy="892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11747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2.1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81196" y="2938559"/>
          <a:ext cx="906780" cy="892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092590" y="4090019"/>
            <a:ext cx="382905" cy="349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93980"/>
            <a:r>
              <a:rPr sz="1100" spc="-5" dirty="0">
                <a:latin typeface="Arial"/>
                <a:cs typeface="Arial"/>
              </a:rPr>
              <a:t>1.1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0138" y="4090018"/>
            <a:ext cx="382905" cy="349456"/>
          </a:xfrm>
          <a:custGeom>
            <a:avLst/>
            <a:gdLst/>
            <a:ahLst/>
            <a:cxnLst/>
            <a:rect l="l" t="t" r="r" b="b"/>
            <a:pathLst>
              <a:path w="382904" h="525779">
                <a:moveTo>
                  <a:pt x="0" y="0"/>
                </a:moveTo>
                <a:lnTo>
                  <a:pt x="382824" y="0"/>
                </a:lnTo>
                <a:lnTo>
                  <a:pt x="382824" y="525748"/>
                </a:lnTo>
                <a:lnTo>
                  <a:pt x="0" y="525748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70137" y="4090019"/>
            <a:ext cx="382905" cy="3494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93980"/>
            <a:r>
              <a:rPr sz="1100" spc="-5" dirty="0">
                <a:latin typeface="Arial"/>
                <a:cs typeface="Arial"/>
              </a:rPr>
              <a:t>3.2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080" y="4096032"/>
            <a:ext cx="382905" cy="349456"/>
          </a:xfrm>
          <a:custGeom>
            <a:avLst/>
            <a:gdLst/>
            <a:ahLst/>
            <a:cxnLst/>
            <a:rect l="l" t="t" r="r" b="b"/>
            <a:pathLst>
              <a:path w="382904" h="449579">
                <a:moveTo>
                  <a:pt x="0" y="0"/>
                </a:moveTo>
                <a:lnTo>
                  <a:pt x="382849" y="0"/>
                </a:lnTo>
                <a:lnTo>
                  <a:pt x="382849" y="449549"/>
                </a:lnTo>
                <a:lnTo>
                  <a:pt x="0" y="44954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69572" y="4110143"/>
            <a:ext cx="382905" cy="30008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50" dirty="0">
              <a:latin typeface="Times New Roman"/>
              <a:cs typeface="Times New Roman"/>
            </a:endParaRPr>
          </a:p>
          <a:p>
            <a:pPr marL="92710"/>
            <a:r>
              <a:rPr sz="900" dirty="0">
                <a:latin typeface="Arial"/>
                <a:cs typeface="Arial"/>
              </a:rPr>
              <a:t>-1.2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70620" y="4122238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69515" y="2234073"/>
            <a:ext cx="939165" cy="598805"/>
          </a:xfrm>
          <a:custGeom>
            <a:avLst/>
            <a:gdLst/>
            <a:ahLst/>
            <a:cxnLst/>
            <a:rect l="l" t="t" r="r" b="b"/>
            <a:pathLst>
              <a:path w="939164" h="598805">
                <a:moveTo>
                  <a:pt x="938923" y="0"/>
                </a:moveTo>
                <a:lnTo>
                  <a:pt x="0" y="0"/>
                </a:lnTo>
                <a:lnTo>
                  <a:pt x="0" y="59838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8564" y="2821134"/>
            <a:ext cx="81874" cy="10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51624" y="1504386"/>
            <a:ext cx="5942330" cy="13593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1400" spc="-5" dirty="0" smtClean="0">
                <a:latin typeface="Arial"/>
                <a:cs typeface="Arial"/>
              </a:rPr>
              <a:t>Input</a:t>
            </a:r>
            <a:r>
              <a:rPr sz="1400" spc="-100" dirty="0" smtClean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image</a:t>
            </a:r>
            <a:endParaRPr sz="14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 dirty="0">
              <a:latin typeface="Times New Roman"/>
              <a:cs typeface="Times New Roman"/>
            </a:endParaRPr>
          </a:p>
          <a:p>
            <a:pPr marL="737235" algn="ctr"/>
            <a:r>
              <a:rPr b="1" dirty="0">
                <a:latin typeface="Arial"/>
                <a:cs typeface="Arial"/>
              </a:rPr>
              <a:t>W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4660" y="2234072"/>
            <a:ext cx="912494" cy="585470"/>
          </a:xfrm>
          <a:custGeom>
            <a:avLst/>
            <a:gdLst/>
            <a:ahLst/>
            <a:cxnLst/>
            <a:rect l="l" t="t" r="r" b="b"/>
            <a:pathLst>
              <a:path w="912495" h="585469">
                <a:moveTo>
                  <a:pt x="0" y="0"/>
                </a:moveTo>
                <a:lnTo>
                  <a:pt x="911948" y="0"/>
                </a:lnTo>
                <a:lnTo>
                  <a:pt x="911948" y="585193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5659" y="2807907"/>
            <a:ext cx="81874" cy="107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3561" y="2671247"/>
            <a:ext cx="81974" cy="256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1740" y="3865568"/>
            <a:ext cx="81999" cy="179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13337" y="3865568"/>
            <a:ext cx="81999" cy="179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4783" y="3865568"/>
            <a:ext cx="81974" cy="179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08391" y="4677617"/>
            <a:ext cx="549275" cy="279564"/>
          </a:xfrm>
          <a:prstGeom prst="rect">
            <a:avLst/>
          </a:prstGeom>
          <a:solidFill>
            <a:srgbClr val="FBE4CD"/>
          </a:solidFill>
          <a:ln w="9524">
            <a:solidFill>
              <a:srgbClr val="000000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100330">
              <a:spcBef>
                <a:spcPts val="740"/>
              </a:spcBef>
            </a:pPr>
            <a:r>
              <a:rPr sz="1200" dirty="0">
                <a:latin typeface="Arial"/>
                <a:cs typeface="Arial"/>
              </a:rPr>
              <a:t>-96.8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71817" y="4709844"/>
            <a:ext cx="86142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Score</a:t>
            </a:r>
            <a:endParaRPr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41740" y="4475167"/>
            <a:ext cx="81999" cy="179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13337" y="4475167"/>
            <a:ext cx="81999" cy="179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4783" y="4475167"/>
            <a:ext cx="81974" cy="1799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38412" y="4677617"/>
            <a:ext cx="632460" cy="279564"/>
          </a:xfrm>
          <a:prstGeom prst="rect">
            <a:avLst/>
          </a:prstGeom>
          <a:solidFill>
            <a:srgbClr val="D8D1E8"/>
          </a:solidFill>
          <a:ln w="9524">
            <a:solidFill>
              <a:srgbClr val="000000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125095">
              <a:spcBef>
                <a:spcPts val="740"/>
              </a:spcBef>
            </a:pPr>
            <a:r>
              <a:rPr sz="1200" spc="-5" dirty="0">
                <a:latin typeface="Arial"/>
                <a:cs typeface="Arial"/>
              </a:rPr>
              <a:t>437.9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3184" y="4677617"/>
            <a:ext cx="632460" cy="279564"/>
          </a:xfrm>
          <a:prstGeom prst="rect">
            <a:avLst/>
          </a:prstGeom>
          <a:solidFill>
            <a:srgbClr val="D8E9D3"/>
          </a:solidFill>
          <a:ln w="9524">
            <a:solidFill>
              <a:srgbClr val="000000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125095">
              <a:spcBef>
                <a:spcPts val="740"/>
              </a:spcBef>
            </a:pPr>
            <a:r>
              <a:rPr sz="1200" spc="-5" dirty="0">
                <a:latin typeface="Arial"/>
                <a:cs typeface="Arial"/>
              </a:rPr>
              <a:t>61.95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9" name="object 3"/>
          <p:cNvSpPr/>
          <p:nvPr/>
        </p:nvSpPr>
        <p:spPr>
          <a:xfrm>
            <a:off x="271412" y="3271338"/>
            <a:ext cx="3600405" cy="13040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"/>
          <p:cNvSpPr txBox="1"/>
          <p:nvPr/>
        </p:nvSpPr>
        <p:spPr>
          <a:xfrm>
            <a:off x="1151624" y="1728054"/>
            <a:ext cx="2844312" cy="92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Algebraic</a:t>
            </a:r>
            <a:r>
              <a:rPr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89368" y="2564904"/>
            <a:ext cx="2106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690"/>
            <a:r>
              <a:rPr lang="de-DE" spc="-5" dirty="0">
                <a:latin typeface="Arial"/>
                <a:cs typeface="Arial"/>
              </a:rPr>
              <a:t>f(x,W) </a:t>
            </a:r>
            <a:r>
              <a:rPr lang="de-DE" dirty="0">
                <a:latin typeface="Arial"/>
                <a:cs typeface="Arial"/>
              </a:rPr>
              <a:t>=</a:t>
            </a:r>
            <a:r>
              <a:rPr lang="de-DE" spc="-10" dirty="0">
                <a:latin typeface="Arial"/>
                <a:cs typeface="Arial"/>
              </a:rPr>
              <a:t> </a:t>
            </a:r>
            <a:r>
              <a:rPr lang="de-DE" spc="-5" dirty="0">
                <a:latin typeface="Arial"/>
                <a:cs typeface="Arial"/>
              </a:rPr>
              <a:t>Wx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42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What is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2"/>
          <p:cNvSpPr txBox="1">
            <a:spLocks/>
          </p:cNvSpPr>
          <p:nvPr/>
        </p:nvSpPr>
        <p:spPr>
          <a:xfrm>
            <a:off x="132919" y="1122405"/>
            <a:ext cx="8886825" cy="39052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kern="0" spc="-5" smtClean="0"/>
              <a:t>Image with </a:t>
            </a:r>
            <a:r>
              <a:rPr lang="en-US" kern="0" smtClean="0"/>
              <a:t>4 </a:t>
            </a:r>
            <a:r>
              <a:rPr lang="en-US" kern="0" spc="-5" smtClean="0"/>
              <a:t>pixels, and </a:t>
            </a:r>
            <a:r>
              <a:rPr lang="en-US" kern="0" smtClean="0"/>
              <a:t>3 classes</a:t>
            </a:r>
            <a:r>
              <a:rPr lang="en-US" kern="0" spc="-25" smtClean="0"/>
              <a:t> </a:t>
            </a:r>
            <a:r>
              <a:rPr lang="en-US" kern="0" smtClean="0"/>
              <a:t>(</a:t>
            </a:r>
            <a:r>
              <a:rPr lang="en-US" kern="0" smtClean="0">
                <a:solidFill>
                  <a:srgbClr val="B35E05"/>
                </a:solidFill>
              </a:rPr>
              <a:t>cat</a:t>
            </a:r>
            <a:r>
              <a:rPr lang="en-US" kern="0" smtClean="0"/>
              <a:t>/</a:t>
            </a:r>
            <a:r>
              <a:rPr lang="en-US" kern="0" smtClean="0">
                <a:solidFill>
                  <a:srgbClr val="341C75"/>
                </a:solidFill>
              </a:rPr>
              <a:t>dog</a:t>
            </a:r>
            <a:r>
              <a:rPr lang="en-US" kern="0" smtClean="0"/>
              <a:t>/</a:t>
            </a:r>
            <a:r>
              <a:rPr lang="en-US" kern="0" smtClean="0">
                <a:solidFill>
                  <a:srgbClr val="38751C"/>
                </a:solidFill>
              </a:rPr>
              <a:t>ship</a:t>
            </a:r>
            <a:r>
              <a:rPr lang="en-US" kern="0" smtClean="0"/>
              <a:t>)</a:t>
            </a:r>
            <a:endParaRPr lang="en-US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899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4847" y="1506148"/>
            <a:ext cx="3634692" cy="2723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8315" y="1545661"/>
            <a:ext cx="3226190" cy="2555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Interpreting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396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627784" y="905960"/>
            <a:ext cx="7558088" cy="452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0" u="heavy" spc="-10" dirty="0" smtClean="0">
                <a:uFill>
                  <a:solidFill>
                    <a:srgbClr val="000000"/>
                  </a:solidFill>
                </a:uFill>
              </a:rPr>
              <a:t>Visual</a:t>
            </a:r>
            <a:r>
              <a:rPr sz="2800" i="0" u="heavy" spc="-95" dirty="0" smtClean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800" i="0" u="heavy" spc="-5" dirty="0">
                <a:uFill>
                  <a:solidFill>
                    <a:srgbClr val="000000"/>
                  </a:solidFill>
                </a:uFill>
              </a:rPr>
              <a:t>Viewpoint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84847" y="1506148"/>
            <a:ext cx="3634692" cy="2723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8315" y="1545661"/>
            <a:ext cx="3226190" cy="2555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787" y="4377643"/>
            <a:ext cx="8734394" cy="923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Interpreting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92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Machine Learning Algorithms – an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3819"/>
            <a:ext cx="7772400" cy="49625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8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55776" y="982845"/>
            <a:ext cx="8229600" cy="452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0" u="heavy" spc="-5" dirty="0" smtClean="0">
                <a:uFill>
                  <a:solidFill>
                    <a:srgbClr val="000000"/>
                  </a:solidFill>
                </a:uFill>
              </a:rPr>
              <a:t>Geometric</a:t>
            </a:r>
            <a:r>
              <a:rPr sz="2800" i="0" u="heavy" spc="-100" dirty="0" smtClean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800" i="0" u="heavy" spc="-5" dirty="0">
                <a:uFill>
                  <a:solidFill>
                    <a:srgbClr val="000000"/>
                  </a:solidFill>
                </a:uFill>
              </a:rPr>
              <a:t>Viewpoint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987072" y="1660649"/>
            <a:ext cx="4081566" cy="2994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82887" y="1815210"/>
            <a:ext cx="319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 </a:t>
            </a:r>
            <a:r>
              <a:rPr sz="3600" spc="-5" dirty="0">
                <a:latin typeface="Arial"/>
                <a:cs typeface="Arial"/>
              </a:rPr>
              <a:t>Wx </a:t>
            </a:r>
            <a:r>
              <a:rPr sz="3600" dirty="0">
                <a:latin typeface="Arial"/>
                <a:cs typeface="Arial"/>
              </a:rPr>
              <a:t>+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2562" y="2669922"/>
            <a:ext cx="1177422" cy="1152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94888" y="3964877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Array of </a:t>
            </a:r>
            <a:r>
              <a:rPr b="1" spc="-5" dirty="0">
                <a:latin typeface="Arial"/>
                <a:cs typeface="Arial"/>
              </a:rPr>
              <a:t>32x32x3 </a:t>
            </a:r>
            <a:r>
              <a:rPr spc="-5" dirty="0">
                <a:latin typeface="Arial"/>
                <a:cs typeface="Arial"/>
              </a:rPr>
              <a:t>numbers  </a:t>
            </a:r>
            <a:r>
              <a:rPr dirty="0">
                <a:latin typeface="Arial"/>
                <a:cs typeface="Arial"/>
              </a:rPr>
              <a:t>(3072 </a:t>
            </a:r>
            <a:r>
              <a:rPr spc="-5" dirty="0">
                <a:latin typeface="Arial"/>
                <a:cs typeface="Arial"/>
              </a:rPr>
              <a:t>numbers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total)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74" y="3572470"/>
            <a:ext cx="1969896" cy="1558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2668" y="4332242"/>
            <a:ext cx="840823" cy="798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3491" y="1506148"/>
            <a:ext cx="775148" cy="798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674" y="1745373"/>
            <a:ext cx="801975" cy="798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90906" y="5200772"/>
            <a:ext cx="16643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Cat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9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10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CC-BY</a:t>
            </a:r>
            <a:r>
              <a:rPr sz="600" u="sng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24" y="5200772"/>
            <a:ext cx="115951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Plot </a:t>
            </a:r>
            <a:r>
              <a:rPr sz="600" dirty="0">
                <a:latin typeface="Arial"/>
                <a:cs typeface="Arial"/>
              </a:rPr>
              <a:t>created </a:t>
            </a:r>
            <a:r>
              <a:rPr sz="600" spc="-5" dirty="0">
                <a:latin typeface="Arial"/>
                <a:cs typeface="Arial"/>
              </a:rPr>
              <a:t>using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Wolfram</a:t>
            </a:r>
            <a:r>
              <a:rPr sz="600" u="sng" spc="-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Cloud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"/>
          <p:cNvSpPr txBox="1"/>
          <p:nvPr/>
        </p:nvSpPr>
        <p:spPr>
          <a:xfrm>
            <a:off x="188842" y="427259"/>
            <a:ext cx="62815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800" spc="-10" dirty="0" smtClean="0">
                <a:latin typeface="Arial"/>
                <a:cs typeface="Arial"/>
              </a:rPr>
              <a:t>Interpreting a linear 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460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0843" y="2880345"/>
            <a:ext cx="2425700" cy="2379980"/>
          </a:xfrm>
          <a:custGeom>
            <a:avLst/>
            <a:gdLst/>
            <a:ahLst/>
            <a:cxnLst/>
            <a:rect l="l" t="t" r="r" b="b"/>
            <a:pathLst>
              <a:path w="2425700" h="2379979">
                <a:moveTo>
                  <a:pt x="0" y="0"/>
                </a:moveTo>
                <a:lnTo>
                  <a:pt x="2425170" y="0"/>
                </a:lnTo>
                <a:lnTo>
                  <a:pt x="2425170" y="2379595"/>
                </a:lnTo>
                <a:lnTo>
                  <a:pt x="0" y="237959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3018" y="3175696"/>
            <a:ext cx="1767839" cy="1767839"/>
          </a:xfrm>
          <a:custGeom>
            <a:avLst/>
            <a:gdLst/>
            <a:ahLst/>
            <a:cxnLst/>
            <a:rect l="l" t="t" r="r" b="b"/>
            <a:pathLst>
              <a:path w="1767839" h="1767839">
                <a:moveTo>
                  <a:pt x="883798" y="1767596"/>
                </a:moveTo>
                <a:lnTo>
                  <a:pt x="835307" y="1766288"/>
                </a:lnTo>
                <a:lnTo>
                  <a:pt x="787500" y="1762410"/>
                </a:lnTo>
                <a:lnTo>
                  <a:pt x="740443" y="1756028"/>
                </a:lnTo>
                <a:lnTo>
                  <a:pt x="694205" y="1747211"/>
                </a:lnTo>
                <a:lnTo>
                  <a:pt x="648852" y="1736025"/>
                </a:lnTo>
                <a:lnTo>
                  <a:pt x="604453" y="1722538"/>
                </a:lnTo>
                <a:lnTo>
                  <a:pt x="561073" y="1706818"/>
                </a:lnTo>
                <a:lnTo>
                  <a:pt x="518782" y="1688932"/>
                </a:lnTo>
                <a:lnTo>
                  <a:pt x="477646" y="1668946"/>
                </a:lnTo>
                <a:lnTo>
                  <a:pt x="437732" y="1646930"/>
                </a:lnTo>
                <a:lnTo>
                  <a:pt x="399108" y="1622949"/>
                </a:lnTo>
                <a:lnTo>
                  <a:pt x="361842" y="1597072"/>
                </a:lnTo>
                <a:lnTo>
                  <a:pt x="326000" y="1569365"/>
                </a:lnTo>
                <a:lnTo>
                  <a:pt x="291651" y="1539897"/>
                </a:lnTo>
                <a:lnTo>
                  <a:pt x="258861" y="1508734"/>
                </a:lnTo>
                <a:lnTo>
                  <a:pt x="227699" y="1475944"/>
                </a:lnTo>
                <a:lnTo>
                  <a:pt x="198230" y="1441595"/>
                </a:lnTo>
                <a:lnTo>
                  <a:pt x="170524" y="1405754"/>
                </a:lnTo>
                <a:lnTo>
                  <a:pt x="144647" y="1368487"/>
                </a:lnTo>
                <a:lnTo>
                  <a:pt x="120666" y="1329864"/>
                </a:lnTo>
                <a:lnTo>
                  <a:pt x="98649" y="1289950"/>
                </a:lnTo>
                <a:lnTo>
                  <a:pt x="78664" y="1248814"/>
                </a:lnTo>
                <a:lnTo>
                  <a:pt x="60777" y="1206522"/>
                </a:lnTo>
                <a:lnTo>
                  <a:pt x="45057" y="1163143"/>
                </a:lnTo>
                <a:lnTo>
                  <a:pt x="31570" y="1118743"/>
                </a:lnTo>
                <a:lnTo>
                  <a:pt x="20385" y="1073390"/>
                </a:lnTo>
                <a:lnTo>
                  <a:pt x="11567" y="1027152"/>
                </a:lnTo>
                <a:lnTo>
                  <a:pt x="5186" y="980096"/>
                </a:lnTo>
                <a:lnTo>
                  <a:pt x="1307" y="932288"/>
                </a:lnTo>
                <a:lnTo>
                  <a:pt x="0" y="883798"/>
                </a:lnTo>
                <a:lnTo>
                  <a:pt x="1307" y="835307"/>
                </a:lnTo>
                <a:lnTo>
                  <a:pt x="5186" y="787500"/>
                </a:lnTo>
                <a:lnTo>
                  <a:pt x="11567" y="740443"/>
                </a:lnTo>
                <a:lnTo>
                  <a:pt x="20385" y="694205"/>
                </a:lnTo>
                <a:lnTo>
                  <a:pt x="31570" y="648852"/>
                </a:lnTo>
                <a:lnTo>
                  <a:pt x="45057" y="604453"/>
                </a:lnTo>
                <a:lnTo>
                  <a:pt x="60777" y="561073"/>
                </a:lnTo>
                <a:lnTo>
                  <a:pt x="78664" y="518782"/>
                </a:lnTo>
                <a:lnTo>
                  <a:pt x="98649" y="477646"/>
                </a:lnTo>
                <a:lnTo>
                  <a:pt x="120666" y="437732"/>
                </a:lnTo>
                <a:lnTo>
                  <a:pt x="144647" y="399108"/>
                </a:lnTo>
                <a:lnTo>
                  <a:pt x="170524" y="361842"/>
                </a:lnTo>
                <a:lnTo>
                  <a:pt x="198230" y="326000"/>
                </a:lnTo>
                <a:lnTo>
                  <a:pt x="227699" y="291651"/>
                </a:lnTo>
                <a:lnTo>
                  <a:pt x="258875" y="258849"/>
                </a:lnTo>
                <a:lnTo>
                  <a:pt x="291651" y="227699"/>
                </a:lnTo>
                <a:lnTo>
                  <a:pt x="326000" y="198230"/>
                </a:lnTo>
                <a:lnTo>
                  <a:pt x="361842" y="170524"/>
                </a:lnTo>
                <a:lnTo>
                  <a:pt x="399108" y="144647"/>
                </a:lnTo>
                <a:lnTo>
                  <a:pt x="437732" y="120666"/>
                </a:lnTo>
                <a:lnTo>
                  <a:pt x="477646" y="98649"/>
                </a:lnTo>
                <a:lnTo>
                  <a:pt x="518782" y="78664"/>
                </a:lnTo>
                <a:lnTo>
                  <a:pt x="561073" y="60777"/>
                </a:lnTo>
                <a:lnTo>
                  <a:pt x="604453" y="45057"/>
                </a:lnTo>
                <a:lnTo>
                  <a:pt x="648852" y="31570"/>
                </a:lnTo>
                <a:lnTo>
                  <a:pt x="694205" y="20385"/>
                </a:lnTo>
                <a:lnTo>
                  <a:pt x="740443" y="11567"/>
                </a:lnTo>
                <a:lnTo>
                  <a:pt x="787500" y="5186"/>
                </a:lnTo>
                <a:lnTo>
                  <a:pt x="835307" y="1307"/>
                </a:lnTo>
                <a:lnTo>
                  <a:pt x="883798" y="0"/>
                </a:lnTo>
                <a:lnTo>
                  <a:pt x="933861" y="1417"/>
                </a:lnTo>
                <a:lnTo>
                  <a:pt x="983523" y="5641"/>
                </a:lnTo>
                <a:lnTo>
                  <a:pt x="1032674" y="12625"/>
                </a:lnTo>
                <a:lnTo>
                  <a:pt x="1081207" y="22325"/>
                </a:lnTo>
                <a:lnTo>
                  <a:pt x="1129014" y="34697"/>
                </a:lnTo>
                <a:lnTo>
                  <a:pt x="1175986" y="49694"/>
                </a:lnTo>
                <a:lnTo>
                  <a:pt x="1222016" y="67274"/>
                </a:lnTo>
                <a:lnTo>
                  <a:pt x="1266995" y="87390"/>
                </a:lnTo>
                <a:lnTo>
                  <a:pt x="1310815" y="109998"/>
                </a:lnTo>
                <a:lnTo>
                  <a:pt x="1353368" y="135053"/>
                </a:lnTo>
                <a:lnTo>
                  <a:pt x="1394545" y="162511"/>
                </a:lnTo>
                <a:lnTo>
                  <a:pt x="1434240" y="192326"/>
                </a:lnTo>
                <a:lnTo>
                  <a:pt x="1472343" y="224453"/>
                </a:lnTo>
                <a:lnTo>
                  <a:pt x="1508758" y="258861"/>
                </a:lnTo>
                <a:lnTo>
                  <a:pt x="1543145" y="295253"/>
                </a:lnTo>
                <a:lnTo>
                  <a:pt x="1575275" y="333356"/>
                </a:lnTo>
                <a:lnTo>
                  <a:pt x="1605091" y="373050"/>
                </a:lnTo>
                <a:lnTo>
                  <a:pt x="1632549" y="414228"/>
                </a:lnTo>
                <a:lnTo>
                  <a:pt x="1657604" y="456781"/>
                </a:lnTo>
                <a:lnTo>
                  <a:pt x="1680212" y="500601"/>
                </a:lnTo>
                <a:lnTo>
                  <a:pt x="1700327" y="545580"/>
                </a:lnTo>
                <a:lnTo>
                  <a:pt x="1717906" y="591609"/>
                </a:lnTo>
                <a:lnTo>
                  <a:pt x="1732903" y="638581"/>
                </a:lnTo>
                <a:lnTo>
                  <a:pt x="1745273" y="686388"/>
                </a:lnTo>
                <a:lnTo>
                  <a:pt x="1754972" y="734921"/>
                </a:lnTo>
                <a:lnTo>
                  <a:pt x="1761956" y="784073"/>
                </a:lnTo>
                <a:lnTo>
                  <a:pt x="1766178" y="833734"/>
                </a:lnTo>
                <a:lnTo>
                  <a:pt x="1767596" y="883798"/>
                </a:lnTo>
                <a:lnTo>
                  <a:pt x="1766288" y="932288"/>
                </a:lnTo>
                <a:lnTo>
                  <a:pt x="1762410" y="980096"/>
                </a:lnTo>
                <a:lnTo>
                  <a:pt x="1756029" y="1027152"/>
                </a:lnTo>
                <a:lnTo>
                  <a:pt x="1747212" y="1073390"/>
                </a:lnTo>
                <a:lnTo>
                  <a:pt x="1736027" y="1118743"/>
                </a:lnTo>
                <a:lnTo>
                  <a:pt x="1722541" y="1163143"/>
                </a:lnTo>
                <a:lnTo>
                  <a:pt x="1706821" y="1206522"/>
                </a:lnTo>
                <a:lnTo>
                  <a:pt x="1688936" y="1248814"/>
                </a:lnTo>
                <a:lnTo>
                  <a:pt x="1668951" y="1289950"/>
                </a:lnTo>
                <a:lnTo>
                  <a:pt x="1646935" y="1329864"/>
                </a:lnTo>
                <a:lnTo>
                  <a:pt x="1622955" y="1368487"/>
                </a:lnTo>
                <a:lnTo>
                  <a:pt x="1597079" y="1405754"/>
                </a:lnTo>
                <a:lnTo>
                  <a:pt x="1569373" y="1441595"/>
                </a:lnTo>
                <a:lnTo>
                  <a:pt x="1539905" y="1475944"/>
                </a:lnTo>
                <a:lnTo>
                  <a:pt x="1508743" y="1508734"/>
                </a:lnTo>
                <a:lnTo>
                  <a:pt x="1475954" y="1539897"/>
                </a:lnTo>
                <a:lnTo>
                  <a:pt x="1441605" y="1569365"/>
                </a:lnTo>
                <a:lnTo>
                  <a:pt x="1405764" y="1597072"/>
                </a:lnTo>
                <a:lnTo>
                  <a:pt x="1368498" y="1622949"/>
                </a:lnTo>
                <a:lnTo>
                  <a:pt x="1329875" y="1646930"/>
                </a:lnTo>
                <a:lnTo>
                  <a:pt x="1289961" y="1668946"/>
                </a:lnTo>
                <a:lnTo>
                  <a:pt x="1248824" y="1688932"/>
                </a:lnTo>
                <a:lnTo>
                  <a:pt x="1206532" y="1706818"/>
                </a:lnTo>
                <a:lnTo>
                  <a:pt x="1163152" y="1722538"/>
                </a:lnTo>
                <a:lnTo>
                  <a:pt x="1118752" y="1736025"/>
                </a:lnTo>
                <a:lnTo>
                  <a:pt x="1073398" y="1747211"/>
                </a:lnTo>
                <a:lnTo>
                  <a:pt x="1027158" y="1756028"/>
                </a:lnTo>
                <a:lnTo>
                  <a:pt x="980100" y="1762410"/>
                </a:lnTo>
                <a:lnTo>
                  <a:pt x="932291" y="1766288"/>
                </a:lnTo>
                <a:lnTo>
                  <a:pt x="883798" y="1767596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3041" y="3655694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403774" y="807598"/>
                </a:moveTo>
                <a:lnTo>
                  <a:pt x="356685" y="804881"/>
                </a:lnTo>
                <a:lnTo>
                  <a:pt x="311192" y="796933"/>
                </a:lnTo>
                <a:lnTo>
                  <a:pt x="267597" y="784056"/>
                </a:lnTo>
                <a:lnTo>
                  <a:pt x="226203" y="766553"/>
                </a:lnTo>
                <a:lnTo>
                  <a:pt x="187315" y="744728"/>
                </a:lnTo>
                <a:lnTo>
                  <a:pt x="151233" y="718884"/>
                </a:lnTo>
                <a:lnTo>
                  <a:pt x="118262" y="689323"/>
                </a:lnTo>
                <a:lnTo>
                  <a:pt x="88704" y="656349"/>
                </a:lnTo>
                <a:lnTo>
                  <a:pt x="62862" y="620265"/>
                </a:lnTo>
                <a:lnTo>
                  <a:pt x="41039" y="581374"/>
                </a:lnTo>
                <a:lnTo>
                  <a:pt x="23539" y="539979"/>
                </a:lnTo>
                <a:lnTo>
                  <a:pt x="10663" y="496382"/>
                </a:lnTo>
                <a:lnTo>
                  <a:pt x="2716" y="450888"/>
                </a:lnTo>
                <a:lnTo>
                  <a:pt x="0" y="403799"/>
                </a:lnTo>
                <a:lnTo>
                  <a:pt x="2716" y="356705"/>
                </a:lnTo>
                <a:lnTo>
                  <a:pt x="10663" y="311207"/>
                </a:lnTo>
                <a:lnTo>
                  <a:pt x="23539" y="267609"/>
                </a:lnTo>
                <a:lnTo>
                  <a:pt x="41039" y="226213"/>
                </a:lnTo>
                <a:lnTo>
                  <a:pt x="62862" y="187321"/>
                </a:lnTo>
                <a:lnTo>
                  <a:pt x="88704" y="151238"/>
                </a:lnTo>
                <a:lnTo>
                  <a:pt x="118262" y="118265"/>
                </a:lnTo>
                <a:lnTo>
                  <a:pt x="151233" y="88706"/>
                </a:lnTo>
                <a:lnTo>
                  <a:pt x="187315" y="62863"/>
                </a:lnTo>
                <a:lnTo>
                  <a:pt x="226203" y="41040"/>
                </a:lnTo>
                <a:lnTo>
                  <a:pt x="267597" y="23539"/>
                </a:lnTo>
                <a:lnTo>
                  <a:pt x="311192" y="10663"/>
                </a:lnTo>
                <a:lnTo>
                  <a:pt x="356685" y="2716"/>
                </a:lnTo>
                <a:lnTo>
                  <a:pt x="403774" y="0"/>
                </a:lnTo>
                <a:lnTo>
                  <a:pt x="456854" y="3502"/>
                </a:lnTo>
                <a:lnTo>
                  <a:pt x="508577" y="13836"/>
                </a:lnTo>
                <a:lnTo>
                  <a:pt x="558314" y="30740"/>
                </a:lnTo>
                <a:lnTo>
                  <a:pt x="605436" y="53955"/>
                </a:lnTo>
                <a:lnTo>
                  <a:pt x="649315" y="83220"/>
                </a:lnTo>
                <a:lnTo>
                  <a:pt x="689323" y="118274"/>
                </a:lnTo>
                <a:lnTo>
                  <a:pt x="724378" y="158280"/>
                </a:lnTo>
                <a:lnTo>
                  <a:pt x="753642" y="202155"/>
                </a:lnTo>
                <a:lnTo>
                  <a:pt x="776857" y="249271"/>
                </a:lnTo>
                <a:lnTo>
                  <a:pt x="793762" y="299002"/>
                </a:lnTo>
                <a:lnTo>
                  <a:pt x="804095" y="350720"/>
                </a:lnTo>
                <a:lnTo>
                  <a:pt x="807598" y="403799"/>
                </a:lnTo>
                <a:lnTo>
                  <a:pt x="804881" y="450888"/>
                </a:lnTo>
                <a:lnTo>
                  <a:pt x="796933" y="496382"/>
                </a:lnTo>
                <a:lnTo>
                  <a:pt x="784055" y="539979"/>
                </a:lnTo>
                <a:lnTo>
                  <a:pt x="766552" y="581374"/>
                </a:lnTo>
                <a:lnTo>
                  <a:pt x="744727" y="620265"/>
                </a:lnTo>
                <a:lnTo>
                  <a:pt x="718882" y="656349"/>
                </a:lnTo>
                <a:lnTo>
                  <a:pt x="689320" y="689323"/>
                </a:lnTo>
                <a:lnTo>
                  <a:pt x="656345" y="718884"/>
                </a:lnTo>
                <a:lnTo>
                  <a:pt x="620258" y="744728"/>
                </a:lnTo>
                <a:lnTo>
                  <a:pt x="581365" y="766553"/>
                </a:lnTo>
                <a:lnTo>
                  <a:pt x="539966" y="784056"/>
                </a:lnTo>
                <a:lnTo>
                  <a:pt x="496366" y="796933"/>
                </a:lnTo>
                <a:lnTo>
                  <a:pt x="450868" y="804881"/>
                </a:lnTo>
                <a:lnTo>
                  <a:pt x="403774" y="807598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58658" y="391804"/>
            <a:ext cx="6444980" cy="452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0" spc="-5" dirty="0"/>
              <a:t>Hard </a:t>
            </a:r>
            <a:r>
              <a:rPr sz="2800" i="0" dirty="0"/>
              <a:t>cases </a:t>
            </a:r>
            <a:r>
              <a:rPr sz="2800" i="0" spc="-5" dirty="0"/>
              <a:t>for </a:t>
            </a:r>
            <a:r>
              <a:rPr sz="2800" i="0" dirty="0"/>
              <a:t>a </a:t>
            </a:r>
            <a:r>
              <a:rPr sz="2800" i="0" spc="-5" dirty="0"/>
              <a:t>linear</a:t>
            </a:r>
            <a:r>
              <a:rPr sz="2800" i="0" spc="-105" dirty="0"/>
              <a:t> </a:t>
            </a:r>
            <a:r>
              <a:rPr sz="2800" i="0" dirty="0"/>
              <a:t>classifier</a:t>
            </a:r>
            <a:endParaRPr sz="28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3549" y="2876545"/>
          <a:ext cx="2435860" cy="238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3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8774" y="1571045"/>
            <a:ext cx="222377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First and third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quadrants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775" y="2313994"/>
            <a:ext cx="264096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Second and fourth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quadrants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6815" y="2880345"/>
            <a:ext cx="0" cy="2358390"/>
          </a:xfrm>
          <a:custGeom>
            <a:avLst/>
            <a:gdLst/>
            <a:ahLst/>
            <a:cxnLst/>
            <a:rect l="l" t="t" r="r" b="b"/>
            <a:pathLst>
              <a:path h="2358390">
                <a:moveTo>
                  <a:pt x="0" y="0"/>
                </a:moveTo>
                <a:lnTo>
                  <a:pt x="0" y="235829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0843" y="4059493"/>
            <a:ext cx="2425700" cy="0"/>
          </a:xfrm>
          <a:custGeom>
            <a:avLst/>
            <a:gdLst/>
            <a:ahLst/>
            <a:cxnLst/>
            <a:rect l="l" t="t" r="r" b="b"/>
            <a:pathLst>
              <a:path w="2425700">
                <a:moveTo>
                  <a:pt x="2425170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50843" y="1560978"/>
            <a:ext cx="179444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&lt;= L2 norm &lt;=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7637" y="2880345"/>
            <a:ext cx="2425700" cy="2379980"/>
          </a:xfrm>
          <a:custGeom>
            <a:avLst/>
            <a:gdLst/>
            <a:ahLst/>
            <a:cxnLst/>
            <a:rect l="l" t="t" r="r" b="b"/>
            <a:pathLst>
              <a:path w="2425700" h="2379979">
                <a:moveTo>
                  <a:pt x="0" y="0"/>
                </a:moveTo>
                <a:lnTo>
                  <a:pt x="2425195" y="0"/>
                </a:lnTo>
                <a:lnTo>
                  <a:pt x="2425195" y="2379595"/>
                </a:lnTo>
                <a:lnTo>
                  <a:pt x="0" y="237959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3337" y="4463293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274349" y="548698"/>
                </a:moveTo>
                <a:lnTo>
                  <a:pt x="225033" y="544278"/>
                </a:lnTo>
                <a:lnTo>
                  <a:pt x="178617" y="531535"/>
                </a:lnTo>
                <a:lnTo>
                  <a:pt x="135877" y="511243"/>
                </a:lnTo>
                <a:lnTo>
                  <a:pt x="97587" y="484177"/>
                </a:lnTo>
                <a:lnTo>
                  <a:pt x="64521" y="451111"/>
                </a:lnTo>
                <a:lnTo>
                  <a:pt x="37455" y="412821"/>
                </a:lnTo>
                <a:lnTo>
                  <a:pt x="17163" y="370081"/>
                </a:lnTo>
                <a:lnTo>
                  <a:pt x="4419" y="323665"/>
                </a:lnTo>
                <a:lnTo>
                  <a:pt x="0" y="274349"/>
                </a:lnTo>
                <a:lnTo>
                  <a:pt x="4419" y="225033"/>
                </a:lnTo>
                <a:lnTo>
                  <a:pt x="17163" y="178617"/>
                </a:lnTo>
                <a:lnTo>
                  <a:pt x="37455" y="135877"/>
                </a:lnTo>
                <a:lnTo>
                  <a:pt x="64521" y="97587"/>
                </a:lnTo>
                <a:lnTo>
                  <a:pt x="97587" y="64521"/>
                </a:lnTo>
                <a:lnTo>
                  <a:pt x="135877" y="37455"/>
                </a:lnTo>
                <a:lnTo>
                  <a:pt x="178617" y="17163"/>
                </a:lnTo>
                <a:lnTo>
                  <a:pt x="225033" y="4419"/>
                </a:lnTo>
                <a:lnTo>
                  <a:pt x="274349" y="0"/>
                </a:lnTo>
                <a:lnTo>
                  <a:pt x="328118" y="5319"/>
                </a:lnTo>
                <a:lnTo>
                  <a:pt x="379336" y="20881"/>
                </a:lnTo>
                <a:lnTo>
                  <a:pt x="426561" y="46089"/>
                </a:lnTo>
                <a:lnTo>
                  <a:pt x="468349" y="80349"/>
                </a:lnTo>
                <a:lnTo>
                  <a:pt x="502609" y="122137"/>
                </a:lnTo>
                <a:lnTo>
                  <a:pt x="527817" y="169362"/>
                </a:lnTo>
                <a:lnTo>
                  <a:pt x="543379" y="220580"/>
                </a:lnTo>
                <a:lnTo>
                  <a:pt x="548698" y="274349"/>
                </a:lnTo>
                <a:lnTo>
                  <a:pt x="544278" y="323665"/>
                </a:lnTo>
                <a:lnTo>
                  <a:pt x="531535" y="370081"/>
                </a:lnTo>
                <a:lnTo>
                  <a:pt x="511243" y="412821"/>
                </a:lnTo>
                <a:lnTo>
                  <a:pt x="484177" y="451111"/>
                </a:lnTo>
                <a:lnTo>
                  <a:pt x="451111" y="484177"/>
                </a:lnTo>
                <a:lnTo>
                  <a:pt x="412821" y="511243"/>
                </a:lnTo>
                <a:lnTo>
                  <a:pt x="370081" y="531535"/>
                </a:lnTo>
                <a:lnTo>
                  <a:pt x="323665" y="544278"/>
                </a:lnTo>
                <a:lnTo>
                  <a:pt x="274349" y="54869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3634" y="2880345"/>
            <a:ext cx="0" cy="2358390"/>
          </a:xfrm>
          <a:custGeom>
            <a:avLst/>
            <a:gdLst/>
            <a:ahLst/>
            <a:cxnLst/>
            <a:rect l="l" t="t" r="r" b="b"/>
            <a:pathLst>
              <a:path h="2358390">
                <a:moveTo>
                  <a:pt x="0" y="0"/>
                </a:moveTo>
                <a:lnTo>
                  <a:pt x="0" y="235829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87637" y="4059493"/>
            <a:ext cx="2425700" cy="0"/>
          </a:xfrm>
          <a:custGeom>
            <a:avLst/>
            <a:gdLst/>
            <a:ahLst/>
            <a:cxnLst/>
            <a:rect l="l" t="t" r="r" b="b"/>
            <a:pathLst>
              <a:path w="2425700">
                <a:moveTo>
                  <a:pt x="24251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87637" y="1622642"/>
            <a:ext cx="141033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9431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Three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modes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03638" y="3300921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274349" y="548698"/>
                </a:moveTo>
                <a:lnTo>
                  <a:pt x="225033" y="544278"/>
                </a:lnTo>
                <a:lnTo>
                  <a:pt x="178617" y="531535"/>
                </a:lnTo>
                <a:lnTo>
                  <a:pt x="135877" y="511243"/>
                </a:lnTo>
                <a:lnTo>
                  <a:pt x="97587" y="484177"/>
                </a:lnTo>
                <a:lnTo>
                  <a:pt x="64521" y="451111"/>
                </a:lnTo>
                <a:lnTo>
                  <a:pt x="37455" y="412821"/>
                </a:lnTo>
                <a:lnTo>
                  <a:pt x="17163" y="370081"/>
                </a:lnTo>
                <a:lnTo>
                  <a:pt x="4419" y="323665"/>
                </a:lnTo>
                <a:lnTo>
                  <a:pt x="0" y="274349"/>
                </a:lnTo>
                <a:lnTo>
                  <a:pt x="4419" y="225033"/>
                </a:lnTo>
                <a:lnTo>
                  <a:pt x="17163" y="178617"/>
                </a:lnTo>
                <a:lnTo>
                  <a:pt x="37455" y="135877"/>
                </a:lnTo>
                <a:lnTo>
                  <a:pt x="64521" y="97587"/>
                </a:lnTo>
                <a:lnTo>
                  <a:pt x="97587" y="64521"/>
                </a:lnTo>
                <a:lnTo>
                  <a:pt x="135877" y="37455"/>
                </a:lnTo>
                <a:lnTo>
                  <a:pt x="178617" y="17163"/>
                </a:lnTo>
                <a:lnTo>
                  <a:pt x="225033" y="4419"/>
                </a:lnTo>
                <a:lnTo>
                  <a:pt x="274349" y="0"/>
                </a:lnTo>
                <a:lnTo>
                  <a:pt x="328118" y="5320"/>
                </a:lnTo>
                <a:lnTo>
                  <a:pt x="379336" y="20883"/>
                </a:lnTo>
                <a:lnTo>
                  <a:pt x="426561" y="46091"/>
                </a:lnTo>
                <a:lnTo>
                  <a:pt x="468349" y="80349"/>
                </a:lnTo>
                <a:lnTo>
                  <a:pt x="502609" y="122137"/>
                </a:lnTo>
                <a:lnTo>
                  <a:pt x="527817" y="169362"/>
                </a:lnTo>
                <a:lnTo>
                  <a:pt x="543379" y="220580"/>
                </a:lnTo>
                <a:lnTo>
                  <a:pt x="548698" y="274349"/>
                </a:lnTo>
                <a:lnTo>
                  <a:pt x="544278" y="323665"/>
                </a:lnTo>
                <a:lnTo>
                  <a:pt x="531535" y="370081"/>
                </a:lnTo>
                <a:lnTo>
                  <a:pt x="511243" y="412821"/>
                </a:lnTo>
                <a:lnTo>
                  <a:pt x="484177" y="451111"/>
                </a:lnTo>
                <a:lnTo>
                  <a:pt x="451111" y="484177"/>
                </a:lnTo>
                <a:lnTo>
                  <a:pt x="412821" y="511243"/>
                </a:lnTo>
                <a:lnTo>
                  <a:pt x="370081" y="531535"/>
                </a:lnTo>
                <a:lnTo>
                  <a:pt x="323665" y="544278"/>
                </a:lnTo>
                <a:lnTo>
                  <a:pt x="274349" y="54869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29835" y="3413945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274349" y="548698"/>
                </a:moveTo>
                <a:lnTo>
                  <a:pt x="225033" y="544278"/>
                </a:lnTo>
                <a:lnTo>
                  <a:pt x="178617" y="531535"/>
                </a:lnTo>
                <a:lnTo>
                  <a:pt x="135877" y="511243"/>
                </a:lnTo>
                <a:lnTo>
                  <a:pt x="97587" y="484177"/>
                </a:lnTo>
                <a:lnTo>
                  <a:pt x="64521" y="451111"/>
                </a:lnTo>
                <a:lnTo>
                  <a:pt x="37455" y="412821"/>
                </a:lnTo>
                <a:lnTo>
                  <a:pt x="17163" y="370081"/>
                </a:lnTo>
                <a:lnTo>
                  <a:pt x="4419" y="323665"/>
                </a:lnTo>
                <a:lnTo>
                  <a:pt x="0" y="274349"/>
                </a:lnTo>
                <a:lnTo>
                  <a:pt x="4419" y="225033"/>
                </a:lnTo>
                <a:lnTo>
                  <a:pt x="17163" y="178617"/>
                </a:lnTo>
                <a:lnTo>
                  <a:pt x="37455" y="135877"/>
                </a:lnTo>
                <a:lnTo>
                  <a:pt x="64521" y="97587"/>
                </a:lnTo>
                <a:lnTo>
                  <a:pt x="97587" y="64521"/>
                </a:lnTo>
                <a:lnTo>
                  <a:pt x="135877" y="37455"/>
                </a:lnTo>
                <a:lnTo>
                  <a:pt x="178617" y="17163"/>
                </a:lnTo>
                <a:lnTo>
                  <a:pt x="225033" y="4419"/>
                </a:lnTo>
                <a:lnTo>
                  <a:pt x="274349" y="0"/>
                </a:lnTo>
                <a:lnTo>
                  <a:pt x="328118" y="5319"/>
                </a:lnTo>
                <a:lnTo>
                  <a:pt x="379336" y="20881"/>
                </a:lnTo>
                <a:lnTo>
                  <a:pt x="426561" y="46089"/>
                </a:lnTo>
                <a:lnTo>
                  <a:pt x="468349" y="80349"/>
                </a:lnTo>
                <a:lnTo>
                  <a:pt x="502609" y="122137"/>
                </a:lnTo>
                <a:lnTo>
                  <a:pt x="527817" y="169362"/>
                </a:lnTo>
                <a:lnTo>
                  <a:pt x="543379" y="220580"/>
                </a:lnTo>
                <a:lnTo>
                  <a:pt x="548698" y="274349"/>
                </a:lnTo>
                <a:lnTo>
                  <a:pt x="544278" y="323665"/>
                </a:lnTo>
                <a:lnTo>
                  <a:pt x="531535" y="370081"/>
                </a:lnTo>
                <a:lnTo>
                  <a:pt x="511243" y="412821"/>
                </a:lnTo>
                <a:lnTo>
                  <a:pt x="484177" y="451111"/>
                </a:lnTo>
                <a:lnTo>
                  <a:pt x="451111" y="484177"/>
                </a:lnTo>
                <a:lnTo>
                  <a:pt x="412821" y="511243"/>
                </a:lnTo>
                <a:lnTo>
                  <a:pt x="370081" y="531535"/>
                </a:lnTo>
                <a:lnTo>
                  <a:pt x="323665" y="544278"/>
                </a:lnTo>
                <a:lnTo>
                  <a:pt x="274349" y="54869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8"/>
          <p:cNvSpPr txBox="1"/>
          <p:nvPr/>
        </p:nvSpPr>
        <p:spPr>
          <a:xfrm>
            <a:off x="3350843" y="2350324"/>
            <a:ext cx="264096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30"/>
              </a:spcBef>
            </a:pPr>
            <a:r>
              <a:rPr lang="de-DE" sz="1600" spc="-5" dirty="0" smtClean="0">
                <a:latin typeface="Arial"/>
                <a:cs typeface="Arial"/>
              </a:rPr>
              <a:t>Everything Else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" name="object 8"/>
          <p:cNvSpPr txBox="1"/>
          <p:nvPr/>
        </p:nvSpPr>
        <p:spPr>
          <a:xfrm>
            <a:off x="6427308" y="2363455"/>
            <a:ext cx="264096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30"/>
              </a:spcBef>
            </a:pPr>
            <a:r>
              <a:rPr lang="de-DE" sz="1600" spc="-5" dirty="0" smtClean="0">
                <a:latin typeface="Arial"/>
                <a:cs typeface="Arial"/>
              </a:rPr>
              <a:t>Everything Else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472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i="0" spc="-5" dirty="0"/>
              <a:t>Linear Classifier: Three</a:t>
            </a:r>
            <a:r>
              <a:rPr sz="2800" i="0" spc="-90" dirty="0"/>
              <a:t> </a:t>
            </a:r>
            <a:r>
              <a:rPr sz="2800" i="0" spc="-5" dirty="0"/>
              <a:t>Viewpoints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44998" y="3324625"/>
            <a:ext cx="2913219" cy="1055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9867" y="3331927"/>
            <a:ext cx="2592494" cy="1097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3058" y="2674829"/>
            <a:ext cx="19507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f(x,W) </a:t>
            </a:r>
            <a:r>
              <a:rPr dirty="0">
                <a:latin typeface="Arial"/>
                <a:cs typeface="Arial"/>
              </a:rPr>
              <a:t>=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Wx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111" y="1734654"/>
            <a:ext cx="202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Algebraic</a:t>
            </a:r>
            <a:r>
              <a:rPr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5688" y="1700004"/>
            <a:ext cx="1697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Visual</a:t>
            </a:r>
            <a:r>
              <a:rPr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4884" y="1734654"/>
            <a:ext cx="212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Geometric</a:t>
            </a:r>
            <a:r>
              <a:rPr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Viewpoint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9111" y="3260870"/>
            <a:ext cx="2305670" cy="1662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32820" y="2754530"/>
            <a:ext cx="3470168" cy="302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1300" marR="5080" indent="-229235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One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template  per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class</a:t>
            </a:r>
          </a:p>
        </p:txBody>
      </p:sp>
      <p:sp>
        <p:nvSpPr>
          <p:cNvPr id="11" name="object 11"/>
          <p:cNvSpPr/>
          <p:nvPr/>
        </p:nvSpPr>
        <p:spPr>
          <a:xfrm>
            <a:off x="3345518" y="1743223"/>
            <a:ext cx="0" cy="3411854"/>
          </a:xfrm>
          <a:custGeom>
            <a:avLst/>
            <a:gdLst/>
            <a:ahLst/>
            <a:cxnLst/>
            <a:rect l="l" t="t" r="r" b="b"/>
            <a:pathLst>
              <a:path h="3411854">
                <a:moveTo>
                  <a:pt x="0" y="0"/>
                </a:moveTo>
                <a:lnTo>
                  <a:pt x="0" y="341159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7312" y="1743223"/>
            <a:ext cx="0" cy="3411854"/>
          </a:xfrm>
          <a:custGeom>
            <a:avLst/>
            <a:gdLst/>
            <a:ahLst/>
            <a:cxnLst/>
            <a:rect l="l" t="t" r="r" b="b"/>
            <a:pathLst>
              <a:path h="3411854">
                <a:moveTo>
                  <a:pt x="0" y="0"/>
                </a:moveTo>
                <a:lnTo>
                  <a:pt x="0" y="341159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00755" y="2599102"/>
            <a:ext cx="2611735" cy="61330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90500">
              <a:lnSpc>
                <a:spcPct val="100699"/>
              </a:lnSpc>
              <a:spcBef>
                <a:spcPts val="85"/>
              </a:spcBef>
            </a:pPr>
            <a:r>
              <a:rPr sz="2000" dirty="0">
                <a:latin typeface="Arial"/>
                <a:cs typeface="Arial"/>
              </a:rPr>
              <a:t>Hyperplanes  cutting up space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264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8777" y="1001874"/>
            <a:ext cx="83924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430645" algn="l"/>
              </a:tabLst>
            </a:pPr>
            <a:r>
              <a:rPr b="1" i="0" spc="-5" dirty="0"/>
              <a:t>So </a:t>
            </a:r>
            <a:r>
              <a:rPr b="1" i="0" dirty="0"/>
              <a:t>far</a:t>
            </a:r>
            <a:r>
              <a:rPr i="0" dirty="0"/>
              <a:t>: </a:t>
            </a:r>
            <a:r>
              <a:rPr i="0" spc="-5" dirty="0"/>
              <a:t>Defined </a:t>
            </a:r>
            <a:r>
              <a:rPr i="0" dirty="0"/>
              <a:t>a (linear)</a:t>
            </a:r>
            <a:r>
              <a:rPr i="0" spc="-15" dirty="0"/>
              <a:t> </a:t>
            </a:r>
            <a:r>
              <a:rPr i="0" u="heavy" dirty="0">
                <a:uFill>
                  <a:solidFill>
                    <a:srgbClr val="000000"/>
                  </a:solidFill>
                </a:uFill>
              </a:rPr>
              <a:t>score </a:t>
            </a:r>
            <a:r>
              <a:rPr i="0" u="heavy" spc="-5" dirty="0">
                <a:uFill>
                  <a:solidFill>
                    <a:srgbClr val="000000"/>
                  </a:solidFill>
                </a:uFill>
              </a:rPr>
              <a:t>function</a:t>
            </a:r>
            <a:r>
              <a:rPr i="0" spc="-5" dirty="0"/>
              <a:t>	</a:t>
            </a:r>
            <a:r>
              <a:rPr i="0" spc="-7" baseline="5787" dirty="0"/>
              <a:t>f(x,W) </a:t>
            </a:r>
            <a:r>
              <a:rPr i="0" baseline="5787" dirty="0"/>
              <a:t>= </a:t>
            </a:r>
            <a:r>
              <a:rPr i="0" spc="-7" baseline="5787" dirty="0"/>
              <a:t>Wx </a:t>
            </a:r>
            <a:r>
              <a:rPr i="0" baseline="5787" dirty="0"/>
              <a:t>+</a:t>
            </a:r>
            <a:r>
              <a:rPr i="0" spc="-179" baseline="5787" dirty="0"/>
              <a:t> </a:t>
            </a:r>
            <a:r>
              <a:rPr i="0" baseline="5787" dirty="0"/>
              <a:t>b</a:t>
            </a:r>
            <a:endParaRPr baseline="5787" dirty="0"/>
          </a:p>
        </p:txBody>
      </p:sp>
      <p:sp>
        <p:nvSpPr>
          <p:cNvPr id="3" name="object 3"/>
          <p:cNvSpPr/>
          <p:nvPr/>
        </p:nvSpPr>
        <p:spPr>
          <a:xfrm>
            <a:off x="3644368" y="2913420"/>
            <a:ext cx="756823" cy="2430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88834" y="2890785"/>
            <a:ext cx="611505" cy="24801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-3.45</a:t>
            </a:r>
            <a:endParaRPr sz="1400">
              <a:latin typeface="Courier New"/>
              <a:cs typeface="Courier New"/>
            </a:endParaRPr>
          </a:p>
          <a:p>
            <a:pPr marR="44450" algn="ctr">
              <a:lnSpc>
                <a:spcPts val="1664"/>
              </a:lnSpc>
            </a:pPr>
            <a:r>
              <a:rPr sz="1400" spc="-5" dirty="0">
                <a:latin typeface="Courier New"/>
                <a:cs typeface="Courier New"/>
              </a:rPr>
              <a:t>-8.87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0.09</a:t>
            </a:r>
            <a:endParaRPr sz="1400">
              <a:latin typeface="Courier New"/>
              <a:cs typeface="Courier New"/>
            </a:endParaRPr>
          </a:p>
          <a:p>
            <a:pPr marR="34925" algn="ctr"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2.9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4.48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8.02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3.78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1.06</a:t>
            </a:r>
            <a:endParaRPr sz="1400">
              <a:latin typeface="Courier New"/>
              <a:cs typeface="Courier New"/>
            </a:endParaRPr>
          </a:p>
          <a:p>
            <a:pPr marR="44450" algn="ctr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-0.36</a:t>
            </a:r>
            <a:endParaRPr sz="1400">
              <a:latin typeface="Courier New"/>
              <a:cs typeface="Courier New"/>
            </a:endParaRPr>
          </a:p>
          <a:p>
            <a:pPr marR="44450" algn="ctr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-0.72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0430" y="2856496"/>
            <a:ext cx="558800" cy="254813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spcBef>
                <a:spcPts val="370"/>
              </a:spcBef>
            </a:pPr>
            <a:r>
              <a:rPr sz="1400" spc="-5" dirty="0">
                <a:latin typeface="Courier New"/>
                <a:cs typeface="Courier New"/>
              </a:rPr>
              <a:t>-0.51</a:t>
            </a:r>
            <a:endParaRPr sz="1400">
              <a:latin typeface="Courier New"/>
              <a:cs typeface="Courier New"/>
            </a:endParaRPr>
          </a:p>
          <a:p>
            <a:pPr marL="70485"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6.04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5.31</a:t>
            </a:r>
            <a:endParaRPr sz="1400"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-4.22</a:t>
            </a:r>
            <a:endParaRPr sz="1400"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-4.19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3.58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4.49</a:t>
            </a:r>
            <a:endParaRPr sz="1400"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-4.37</a:t>
            </a:r>
            <a:endParaRPr sz="1400"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-2.09</a:t>
            </a:r>
            <a:endParaRPr sz="1400">
              <a:latin typeface="Courier New"/>
              <a:cs typeface="Courier New"/>
            </a:endParaRPr>
          </a:p>
          <a:p>
            <a:pPr marL="12700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-2.93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6698" y="2865974"/>
            <a:ext cx="563880" cy="254813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6675">
              <a:spcBef>
                <a:spcPts val="370"/>
              </a:spcBef>
            </a:pPr>
            <a:r>
              <a:rPr sz="1400" spc="-5" dirty="0">
                <a:latin typeface="Courier New"/>
                <a:cs typeface="Courier New"/>
              </a:rPr>
              <a:t>3.42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4.64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2.65</a:t>
            </a:r>
            <a:endParaRPr sz="1400">
              <a:latin typeface="Courier New"/>
              <a:cs typeface="Courier New"/>
            </a:endParaRPr>
          </a:p>
          <a:p>
            <a:pPr algn="ctr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5.1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2.64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5.55</a:t>
            </a:r>
            <a:endParaRPr sz="1400">
              <a:latin typeface="Courier New"/>
              <a:cs typeface="Courier New"/>
            </a:endParaRPr>
          </a:p>
          <a:p>
            <a:pPr marL="4445" algn="ctr"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-4.34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-1.5</a:t>
            </a:r>
            <a:endParaRPr sz="1400">
              <a:latin typeface="Courier New"/>
              <a:cs typeface="Courier New"/>
            </a:endParaRPr>
          </a:p>
          <a:p>
            <a:pPr algn="ctr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-4.79</a:t>
            </a:r>
            <a:endParaRPr sz="1400">
              <a:latin typeface="Courier New"/>
              <a:cs typeface="Courier New"/>
            </a:endParaRPr>
          </a:p>
          <a:p>
            <a:pPr marL="66675"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6.14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3841" y="1589062"/>
            <a:ext cx="1177422" cy="1152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0639" y="1580162"/>
            <a:ext cx="1258547" cy="1154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10986" y="1584902"/>
            <a:ext cx="1119822" cy="115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8296" y="1506453"/>
            <a:ext cx="198628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  scores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3  </a:t>
            </a:r>
            <a:r>
              <a:rPr sz="2400" spc="-5" dirty="0">
                <a:latin typeface="Arial"/>
                <a:cs typeface="Arial"/>
              </a:rPr>
              <a:t>images for 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644" y="5550489"/>
            <a:ext cx="11176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25" y="3501008"/>
            <a:ext cx="2583815" cy="112094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3942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tell  whether this </a:t>
            </a:r>
            <a:r>
              <a:rPr sz="2400" dirty="0">
                <a:latin typeface="Arial"/>
                <a:cs typeface="Arial"/>
              </a:rPr>
              <a:t>W  </a:t>
            </a:r>
            <a:r>
              <a:rPr sz="2400" spc="-5" dirty="0">
                <a:latin typeface="Arial"/>
                <a:cs typeface="Arial"/>
              </a:rPr>
              <a:t>is good or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bad</a:t>
            </a:r>
            <a:r>
              <a:rPr sz="2400" spc="-5" dirty="0" smtClean="0"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507" y="5692576"/>
            <a:ext cx="2574036" cy="59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923925">
              <a:lnSpc>
                <a:spcPct val="104200"/>
              </a:lnSpc>
              <a:spcBef>
                <a:spcPts val="1805"/>
              </a:spcBef>
            </a:pP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Cat image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by </a:t>
            </a: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Nikita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  <a:hlinkClick r:id="rId8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is licensed under </a:t>
            </a: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CC-BY 2.0 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Car image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  <a:hlinkClick r:id="rId10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is </a:t>
            </a: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CC0 1.0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  <a:hlinkClick r:id="rId11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public</a:t>
            </a:r>
            <a:r>
              <a:rPr lang="en-US" sz="800" spc="-10" dirty="0">
                <a:latin typeface="Arial"/>
                <a:cs typeface="Arial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domain</a:t>
            </a:r>
            <a:endParaRPr lang="en-US" sz="800" dirty="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lang="en-US" sz="8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Frog image</a:t>
            </a:r>
            <a:r>
              <a:rPr lang="en-US" sz="8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is in the public</a:t>
            </a:r>
            <a:r>
              <a:rPr lang="en-US" sz="800" spc="-10" dirty="0">
                <a:latin typeface="Arial"/>
                <a:cs typeface="Arial"/>
              </a:rPr>
              <a:t> </a:t>
            </a:r>
            <a:r>
              <a:rPr lang="en-US" sz="800" spc="-5" dirty="0">
                <a:latin typeface="Arial"/>
                <a:cs typeface="Arial"/>
              </a:rPr>
              <a:t>domain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Linear Classifier: Three</a:t>
            </a:r>
            <a:r>
              <a:rPr lang="de-DE" sz="2800" kern="0" spc="-90" dirty="0" smtClean="0"/>
              <a:t> </a:t>
            </a:r>
            <a:r>
              <a:rPr lang="de-DE" sz="2800" kern="0" spc="-5" dirty="0" smtClean="0"/>
              <a:t>Viewpoints</a:t>
            </a:r>
            <a:endParaRPr lang="de-DE" sz="2800" kern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12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0546" y="1758306"/>
            <a:ext cx="4206144" cy="317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6492" y="1655077"/>
            <a:ext cx="3061335" cy="3669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TODO:</a:t>
            </a:r>
            <a:endParaRPr>
              <a:latin typeface="Arial"/>
              <a:cs typeface="Arial"/>
            </a:endParaRPr>
          </a:p>
          <a:p>
            <a:pPr marL="448309" marR="5080" indent="-419100">
              <a:lnSpc>
                <a:spcPct val="100699"/>
              </a:lnSpc>
              <a:spcBef>
                <a:spcPts val="1590"/>
              </a:spcBef>
              <a:buAutoNum type="arabicPeriod"/>
              <a:tabLst>
                <a:tab pos="448309" algn="l"/>
                <a:tab pos="448945" algn="l"/>
              </a:tabLst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loss </a:t>
            </a:r>
            <a:r>
              <a:rPr sz="1800" b="1" dirty="0">
                <a:latin typeface="Arial"/>
                <a:cs typeface="Arial"/>
              </a:rPr>
              <a:t>function  </a:t>
            </a:r>
            <a:r>
              <a:rPr sz="1800" spc="-5" dirty="0">
                <a:latin typeface="Arial"/>
                <a:cs typeface="Arial"/>
              </a:rPr>
              <a:t>that quantifies our  unhappiness with the  </a:t>
            </a:r>
            <a:r>
              <a:rPr sz="1800" dirty="0">
                <a:latin typeface="Arial"/>
                <a:cs typeface="Arial"/>
              </a:rPr>
              <a:t>scores </a:t>
            </a:r>
            <a:r>
              <a:rPr sz="1800" spc="-5" dirty="0">
                <a:latin typeface="Arial"/>
                <a:cs typeface="Arial"/>
              </a:rPr>
              <a:t>across 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training  data.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448309" marR="40640" indent="-419100">
              <a:lnSpc>
                <a:spcPct val="100699"/>
              </a:lnSpc>
              <a:buAutoNum type="arabicPeriod"/>
              <a:tabLst>
                <a:tab pos="448309" algn="l"/>
                <a:tab pos="448945" algn="l"/>
              </a:tabLst>
            </a:pPr>
            <a:r>
              <a:rPr sz="1800" spc="-5" dirty="0">
                <a:latin typeface="Arial"/>
                <a:cs typeface="Arial"/>
              </a:rPr>
              <a:t>Come up 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way of  efficiently finding the  parameters that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minimize  </a:t>
            </a:r>
            <a:r>
              <a:rPr sz="1800" spc="-5" dirty="0">
                <a:latin typeface="Arial"/>
                <a:cs typeface="Arial"/>
              </a:rPr>
              <a:t>the loss function.  </a:t>
            </a:r>
            <a:r>
              <a:rPr sz="1800" b="1" dirty="0">
                <a:latin typeface="Arial"/>
                <a:cs typeface="Arial"/>
              </a:rPr>
              <a:t>(optimization)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5194253"/>
            <a:ext cx="4124960" cy="106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Cat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CC-BY 2.0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;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Car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 domain;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Frog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Linear Classifier: TODO List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862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3940" y="3447744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690126"/>
              </p:ext>
            </p:extLst>
          </p:nvPr>
        </p:nvGraphicFramePr>
        <p:xfrm>
          <a:off x="2615283" y="3678862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561300" y="2241474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38086" y="2232574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8432" y="2237314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1640" y="1369069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514586" y="1645292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61585" y="1692982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Linear Classifier: Scores</a:t>
            </a:r>
            <a:endParaRPr lang="de-DE" sz="2800" kern="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519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7661" y="1146756"/>
            <a:ext cx="288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loss </a:t>
            </a:r>
            <a:r>
              <a:rPr sz="1800" b="1" dirty="0">
                <a:latin typeface="Arial"/>
                <a:cs typeface="Arial"/>
              </a:rPr>
              <a:t>function </a:t>
            </a:r>
            <a:r>
              <a:rPr sz="1800" spc="-5" dirty="0">
                <a:latin typeface="Arial"/>
                <a:cs typeface="Arial"/>
              </a:rPr>
              <a:t>tells how  good our </a:t>
            </a:r>
            <a:r>
              <a:rPr sz="1800" dirty="0">
                <a:latin typeface="Arial"/>
                <a:cs typeface="Arial"/>
              </a:rPr>
              <a:t>current classifier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7662" y="1975429"/>
            <a:ext cx="291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Given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dataset of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7661" y="3080326"/>
            <a:ext cx="69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2275" y="3080327"/>
            <a:ext cx="16764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is image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7465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(integer)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7662" y="3909001"/>
            <a:ext cx="2793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Loss over the dataset is </a:t>
            </a:r>
            <a:r>
              <a:rPr sz="1800" dirty="0">
                <a:latin typeface="Arial"/>
                <a:cs typeface="Arial"/>
              </a:rPr>
              <a:t>a  sum </a:t>
            </a:r>
            <a:r>
              <a:rPr sz="1800" spc="-5" dirty="0">
                <a:latin typeface="Arial"/>
                <a:cs typeface="Arial"/>
              </a:rPr>
              <a:t>of loss over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47688" y="2258247"/>
            <a:ext cx="2045003" cy="6263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2811" y="3348984"/>
            <a:ext cx="307974" cy="3639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2811" y="3070475"/>
            <a:ext cx="307974" cy="3935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94838" y="4683735"/>
            <a:ext cx="3543122" cy="7722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Loss Functions</a:t>
            </a:r>
            <a:endParaRPr lang="de-DE" sz="2800" kern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486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27781" y="1467699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2353" y="3632746"/>
            <a:ext cx="3479003" cy="12752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650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6066" y="1095705"/>
            <a:ext cx="2284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07139" y="1592854"/>
            <a:ext cx="2458085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R="11430">
              <a:lnSpc>
                <a:spcPts val="1650"/>
              </a:lnSpc>
              <a:spcBef>
                <a:spcPts val="65"/>
              </a:spcBef>
              <a:tabLst>
                <a:tab pos="828040" algn="l"/>
                <a:tab pos="877569" algn="l"/>
              </a:tabLst>
            </a:pPr>
            <a:r>
              <a:rPr sz="1400" spc="-5" dirty="0">
                <a:latin typeface="Arial"/>
                <a:cs typeface="Arial"/>
              </a:rPr>
              <a:t>where		is the image and  where	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385" y="1556993"/>
            <a:ext cx="723573" cy="283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2353" y="3632746"/>
            <a:ext cx="3479003" cy="12752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76414" y="1429781"/>
            <a:ext cx="3441065" cy="2128520"/>
          </a:xfrm>
          <a:custGeom>
            <a:avLst/>
            <a:gdLst/>
            <a:ahLst/>
            <a:cxnLst/>
            <a:rect l="l" t="t" r="r" b="b"/>
            <a:pathLst>
              <a:path w="3441065" h="2128520">
                <a:moveTo>
                  <a:pt x="0" y="0"/>
                </a:moveTo>
                <a:lnTo>
                  <a:pt x="3440993" y="0"/>
                </a:lnTo>
                <a:lnTo>
                  <a:pt x="3440993" y="2128488"/>
                </a:lnTo>
                <a:lnTo>
                  <a:pt x="0" y="21284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41139" y="2853090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489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78136" y="2030950"/>
            <a:ext cx="0" cy="893444"/>
          </a:xfrm>
          <a:custGeom>
            <a:avLst/>
            <a:gdLst/>
            <a:ahLst/>
            <a:cxnLst/>
            <a:rect l="l" t="t" r="r" b="b"/>
            <a:pathLst>
              <a:path h="893444">
                <a:moveTo>
                  <a:pt x="0" y="893150"/>
                </a:move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50411" y="2781719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142744"/>
                </a:move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51338" y="2961031"/>
            <a:ext cx="249149" cy="2718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91414" y="2581272"/>
            <a:ext cx="330049" cy="271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6035" y="2855783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>
                <a:moveTo>
                  <a:pt x="0" y="0"/>
                </a:moveTo>
                <a:lnTo>
                  <a:pt x="535573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51113" y="2088168"/>
            <a:ext cx="765175" cy="765175"/>
          </a:xfrm>
          <a:custGeom>
            <a:avLst/>
            <a:gdLst/>
            <a:ahLst/>
            <a:cxnLst/>
            <a:rect l="l" t="t" r="r" b="b"/>
            <a:pathLst>
              <a:path w="765175" h="765175">
                <a:moveTo>
                  <a:pt x="0" y="0"/>
                </a:moveTo>
                <a:lnTo>
                  <a:pt x="764898" y="764905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75036" y="2890020"/>
            <a:ext cx="504190" cy="160020"/>
          </a:xfrm>
          <a:custGeom>
            <a:avLst/>
            <a:gdLst/>
            <a:ahLst/>
            <a:cxnLst/>
            <a:rect l="l" t="t" r="r" b="b"/>
            <a:pathLst>
              <a:path w="504190" h="160019">
                <a:moveTo>
                  <a:pt x="504073" y="0"/>
                </a:moveTo>
                <a:lnTo>
                  <a:pt x="502284" y="15674"/>
                </a:lnTo>
                <a:lnTo>
                  <a:pt x="497048" y="30603"/>
                </a:lnTo>
                <a:lnTo>
                  <a:pt x="462982" y="66534"/>
                </a:lnTo>
                <a:lnTo>
                  <a:pt x="411774" y="79972"/>
                </a:lnTo>
                <a:lnTo>
                  <a:pt x="344324" y="79972"/>
                </a:lnTo>
                <a:lnTo>
                  <a:pt x="308401" y="86256"/>
                </a:lnTo>
                <a:lnTo>
                  <a:pt x="279071" y="103394"/>
                </a:lnTo>
                <a:lnTo>
                  <a:pt x="259299" y="128813"/>
                </a:lnTo>
                <a:lnTo>
                  <a:pt x="252049" y="159942"/>
                </a:lnTo>
                <a:lnTo>
                  <a:pt x="244795" y="128813"/>
                </a:lnTo>
                <a:lnTo>
                  <a:pt x="225015" y="103394"/>
                </a:lnTo>
                <a:lnTo>
                  <a:pt x="195676" y="86256"/>
                </a:lnTo>
                <a:lnTo>
                  <a:pt x="159749" y="79972"/>
                </a:lnTo>
                <a:lnTo>
                  <a:pt x="92299" y="79972"/>
                </a:lnTo>
                <a:lnTo>
                  <a:pt x="56372" y="73687"/>
                </a:lnTo>
                <a:lnTo>
                  <a:pt x="27034" y="56548"/>
                </a:lnTo>
                <a:lnTo>
                  <a:pt x="7253" y="31128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27636" y="3086901"/>
            <a:ext cx="198874" cy="2718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64050" y="1429781"/>
            <a:ext cx="3441065" cy="482824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590675">
              <a:spcBef>
                <a:spcPts val="1605"/>
              </a:spcBef>
            </a:pPr>
            <a:r>
              <a:rPr sz="1800" dirty="0">
                <a:latin typeface="Arial"/>
                <a:cs typeface="Arial"/>
              </a:rPr>
              <a:t>“Hinge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loss”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535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52320" y="1466017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7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Machine Learning Algorithms – an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b="1" dirty="0" smtClean="0"/>
              <a:t>Parametric </a:t>
            </a:r>
            <a:r>
              <a:rPr lang="de-DE" b="1" dirty="0" smtClean="0"/>
              <a:t>Learning </a:t>
            </a:r>
            <a:r>
              <a:rPr lang="de-DE" b="1" dirty="0" smtClean="0"/>
              <a:t>Algorithms</a:t>
            </a:r>
          </a:p>
          <a:p>
            <a:endParaRPr lang="de-DE" b="1" dirty="0" smtClean="0"/>
          </a:p>
          <a:p>
            <a:endParaRPr lang="de-DE" b="1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r>
              <a:rPr lang="de-DE" b="1" dirty="0" smtClean="0"/>
              <a:t>Non-parametric Learning </a:t>
            </a:r>
            <a:r>
              <a:rPr lang="de-DE" b="1" dirty="0" smtClean="0"/>
              <a:t>Algorithms</a:t>
            </a:r>
          </a:p>
          <a:p>
            <a:endParaRPr lang="de-DE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5536" y="2330296"/>
            <a:ext cx="24064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Logistic Regression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Linear Classifier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Perceptron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800" dirty="0" smtClean="0">
                <a:latin typeface="Arial" panose="020B0604020202020204" pitchFamily="34" charset="0"/>
              </a:rPr>
              <a:t>Etc.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57854" y="4653136"/>
            <a:ext cx="191911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KNNs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Decision Trees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de-DE" altLang="de-DE" sz="1800" dirty="0">
                <a:latin typeface="Arial" panose="020B0604020202020204" pitchFamily="34" charset="0"/>
              </a:rPr>
              <a:t> </a:t>
            </a:r>
            <a:r>
              <a:rPr lang="de-DE" altLang="de-DE" sz="1800" dirty="0" smtClean="0">
                <a:latin typeface="Arial" panose="020B0604020202020204" pitchFamily="34" charset="0"/>
              </a:rPr>
              <a:t>Random Forest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800" dirty="0" smtClean="0">
                <a:latin typeface="Arial" panose="020B0604020202020204" pitchFamily="34" charset="0"/>
              </a:rPr>
              <a:t>Etc.</a:t>
            </a:r>
            <a:r>
              <a:rPr kumimoji="0" lang="de-DE" altLang="de-DE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94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2540" y="3229957"/>
            <a:ext cx="1926589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  <a:tabLst>
                <a:tab pos="1383665" algn="l"/>
              </a:tabLst>
            </a:pPr>
            <a:r>
              <a:rPr sz="3000" spc="-5" dirty="0">
                <a:latin typeface="Arial"/>
                <a:cs typeface="Arial"/>
              </a:rPr>
              <a:t>1.</a:t>
            </a:r>
            <a:r>
              <a:rPr sz="3000" dirty="0">
                <a:latin typeface="Arial"/>
                <a:cs typeface="Arial"/>
              </a:rPr>
              <a:t>3	</a:t>
            </a: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12700">
              <a:spcBef>
                <a:spcPts val="600"/>
              </a:spcBef>
              <a:tabLst>
                <a:tab pos="1383665" algn="l"/>
              </a:tabLst>
            </a:pPr>
            <a:r>
              <a:rPr sz="3000" b="1" spc="-5" dirty="0">
                <a:latin typeface="Arial"/>
                <a:cs typeface="Arial"/>
              </a:rPr>
              <a:t>4.</a:t>
            </a:r>
            <a:r>
              <a:rPr sz="3000" b="1" dirty="0">
                <a:latin typeface="Arial"/>
                <a:cs typeface="Arial"/>
              </a:rPr>
              <a:t>9	</a:t>
            </a: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12700">
              <a:spcBef>
                <a:spcPts val="600"/>
              </a:spcBef>
              <a:tabLst>
                <a:tab pos="1231265" algn="l"/>
              </a:tabLst>
            </a:pPr>
            <a:r>
              <a:rPr sz="3000" spc="-5" dirty="0">
                <a:latin typeface="Arial"/>
                <a:cs typeface="Arial"/>
              </a:rPr>
              <a:t>2.0	</a:t>
            </a:r>
            <a:r>
              <a:rPr sz="3000" b="1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85311" y="4020397"/>
            <a:ext cx="28695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5.1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-1.7 -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2.9)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max(0,</a:t>
            </a:r>
            <a:r>
              <a:rPr sz="18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-3.9)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5623" y="3257820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4930" algn="ctr">
              <a:spcBef>
                <a:spcPts val="48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7493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100330"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325755">
              <a:spcBef>
                <a:spcPts val="39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684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1736" y="3229957"/>
            <a:ext cx="7073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4465"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85311" y="4020397"/>
            <a:ext cx="29457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-2.6) + max(0,</a:t>
            </a:r>
            <a:r>
              <a:rPr sz="18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7220" y="3257820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69215" algn="ctr">
              <a:spcBef>
                <a:spcPts val="480"/>
              </a:spcBef>
            </a:pPr>
            <a:r>
              <a:rPr sz="3000" spc="-5" dirty="0">
                <a:latin typeface="Arial"/>
                <a:cs typeface="Arial"/>
              </a:rPr>
              <a:t>1.3</a:t>
            </a:r>
            <a:endParaRPr sz="3000">
              <a:latin typeface="Arial"/>
              <a:cs typeface="Arial"/>
            </a:endParaRPr>
          </a:p>
          <a:p>
            <a:pPr marL="69215" algn="ctr"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4.9</a:t>
            </a:r>
            <a:endParaRPr sz="3000">
              <a:latin typeface="Arial"/>
              <a:cs typeface="Arial"/>
            </a:endParaRPr>
          </a:p>
          <a:p>
            <a:pPr marL="6921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2.0</a:t>
            </a:r>
            <a:endParaRPr sz="3000">
              <a:latin typeface="Arial"/>
              <a:cs typeface="Arial"/>
            </a:endParaRPr>
          </a:p>
          <a:p>
            <a:pPr marL="12065" algn="ctr">
              <a:spcBef>
                <a:spcPts val="39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8543" y="3229957"/>
            <a:ext cx="685165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22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222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142240">
              <a:spcBef>
                <a:spcPts val="390"/>
              </a:spcBef>
            </a:pPr>
            <a:r>
              <a:rPr sz="3000" spc="-5" dirty="0"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63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85311" y="4020397"/>
            <a:ext cx="279336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(-3.1) +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33655" algn="ctr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2.5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(-3.1) +</a:t>
            </a:r>
            <a:r>
              <a:rPr sz="1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6.3)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 max(0,</a:t>
            </a:r>
            <a:r>
              <a:rPr sz="18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6.6)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6.6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32617" y="3257820"/>
            <a:ext cx="1156335" cy="211709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21615" algn="ctr">
              <a:spcBef>
                <a:spcPts val="480"/>
              </a:spcBef>
            </a:pPr>
            <a:r>
              <a:rPr sz="3000" spc="-5" dirty="0">
                <a:latin typeface="Arial"/>
                <a:cs typeface="Arial"/>
              </a:rPr>
              <a:t>2.2</a:t>
            </a:r>
            <a:endParaRPr sz="3000">
              <a:latin typeface="Arial"/>
              <a:cs typeface="Arial"/>
            </a:endParaRPr>
          </a:p>
          <a:p>
            <a:pPr marL="22161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2.5</a:t>
            </a:r>
            <a:endParaRPr sz="3000">
              <a:latin typeface="Arial"/>
              <a:cs typeface="Arial"/>
            </a:endParaRPr>
          </a:p>
          <a:p>
            <a:pPr marL="271780">
              <a:spcBef>
                <a:spcPts val="600"/>
              </a:spcBef>
            </a:pPr>
            <a:r>
              <a:rPr sz="3000" b="1" dirty="0">
                <a:latin typeface="Arial"/>
                <a:cs typeface="Arial"/>
              </a:rPr>
              <a:t>-3.1</a:t>
            </a:r>
            <a:endParaRPr sz="3000">
              <a:latin typeface="Arial"/>
              <a:cs typeface="Arial"/>
            </a:endParaRPr>
          </a:p>
          <a:p>
            <a:pPr marL="109855" algn="ctr">
              <a:spcBef>
                <a:spcPts val="39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48543" y="3229957"/>
            <a:ext cx="685165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22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222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  <a:p>
            <a:pPr marL="142240">
              <a:spcBef>
                <a:spcPts val="390"/>
              </a:spcBef>
            </a:pPr>
            <a:r>
              <a:rPr sz="3000" spc="-5" dirty="0"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72539" y="3229957"/>
            <a:ext cx="554990" cy="21323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1.3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b="1" spc="-5" dirty="0">
                <a:latin typeface="Arial"/>
                <a:cs typeface="Arial"/>
              </a:rPr>
              <a:t>4.9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2.0</a:t>
            </a:r>
            <a:endParaRPr sz="3000">
              <a:latin typeface="Arial"/>
              <a:cs typeface="Arial"/>
            </a:endParaRPr>
          </a:p>
          <a:p>
            <a:pPr marR="49530" algn="ctr">
              <a:spcBef>
                <a:spcPts val="390"/>
              </a:spcBef>
            </a:pPr>
            <a:r>
              <a:rPr sz="3000" dirty="0"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480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9" y="4077906"/>
            <a:ext cx="2621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 over full dataset is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average: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00763" y="4392694"/>
            <a:ext cx="2026619" cy="4825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23665" y="4862213"/>
            <a:ext cx="263906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L = (2.9 + 0 +</a:t>
            </a:r>
            <a:r>
              <a:rPr sz="2200" spc="-1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12.9)/3</a:t>
            </a:r>
            <a:endParaRPr sz="2200">
              <a:latin typeface="Arial"/>
              <a:cs typeface="Arial"/>
            </a:endParaRPr>
          </a:p>
          <a:p>
            <a:pPr marL="244475">
              <a:lnSpc>
                <a:spcPts val="2630"/>
              </a:lnSpc>
            </a:pP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5.27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963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9" y="4072826"/>
            <a:ext cx="273113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What happens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to  loss if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car scores  change a</a:t>
            </a:r>
            <a:r>
              <a:rPr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bit?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578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9" y="4072826"/>
            <a:ext cx="237934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Q2: what is the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min/max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possible  loss?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066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8" y="4072826"/>
            <a:ext cx="2917190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Q3: At initialization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W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small so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all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 ≈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0.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What is the</a:t>
            </a:r>
            <a:r>
              <a:rPr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loss?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302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9" y="4072826"/>
            <a:ext cx="290385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Q4: What if the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sum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was over all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classes?  (including j =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y_i)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7171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8" y="4072826"/>
            <a:ext cx="2764790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Q5: What if we</a:t>
            </a:r>
            <a:r>
              <a:rPr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used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mean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instead of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sum?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55699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872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29492" y="3354949"/>
          <a:ext cx="3488690" cy="149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107314">
                        <a:lnSpc>
                          <a:spcPts val="3315"/>
                        </a:lnSpc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7185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3535"/>
                        </a:lnSpc>
                        <a:spcBef>
                          <a:spcPts val="14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Suppose: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training examples,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classes.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some W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6066" y="1095706"/>
            <a:ext cx="228409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Multiclass </a:t>
            </a:r>
            <a:r>
              <a:rPr sz="1800" b="1" spc="-5" dirty="0">
                <a:latin typeface="Arial"/>
                <a:cs typeface="Arial"/>
              </a:rPr>
              <a:t>SVM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loss:</a:t>
            </a:r>
            <a:endParaRPr sz="1800"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Given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39" y="1772861"/>
            <a:ext cx="5099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where  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157" y="1772862"/>
            <a:ext cx="163512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is the 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is the </a:t>
            </a:r>
            <a:r>
              <a:rPr sz="1400" dirty="0">
                <a:latin typeface="Arial"/>
                <a:cs typeface="Arial"/>
              </a:rPr>
              <a:t>(integer)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39" y="2401510"/>
            <a:ext cx="2483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and using the </a:t>
            </a:r>
            <a:r>
              <a:rPr sz="1400" dirty="0">
                <a:latin typeface="Arial"/>
                <a:cs typeface="Arial"/>
              </a:rPr>
              <a:t>shorthand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</a:t>
            </a:r>
            <a:r>
              <a:rPr sz="1400" dirty="0">
                <a:latin typeface="Arial"/>
                <a:cs typeface="Arial"/>
              </a:rPr>
              <a:t>scores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38" y="3239708"/>
            <a:ext cx="215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SVM loss has 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4438" y="4072826"/>
            <a:ext cx="276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Q6: What if we</a:t>
            </a:r>
            <a:r>
              <a:rPr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used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5385" y="1484784"/>
            <a:ext cx="723573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013" y="2000372"/>
            <a:ext cx="240049" cy="28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1399" y="3123830"/>
            <a:ext cx="1075690" cy="223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 marR="50419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  <a:p>
            <a:pPr marL="12700" algn="just">
              <a:spcBef>
                <a:spcPts val="83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Losses: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2316" y="4879598"/>
            <a:ext cx="76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78691" y="4879607"/>
            <a:ext cx="55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688" y="4879607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70413" y="4670667"/>
            <a:ext cx="3006468" cy="3301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4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of hard coded classification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object 3"/>
          <p:cNvSpPr/>
          <p:nvPr/>
        </p:nvSpPr>
        <p:spPr>
          <a:xfrm>
            <a:off x="2914645" y="1993547"/>
            <a:ext cx="3314693" cy="1152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 txBox="1"/>
          <p:nvPr/>
        </p:nvSpPr>
        <p:spPr>
          <a:xfrm>
            <a:off x="907023" y="3536652"/>
            <a:ext cx="6388100" cy="1518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Unlike e.g. </a:t>
            </a:r>
            <a:r>
              <a:rPr sz="2400" dirty="0">
                <a:latin typeface="Arial"/>
                <a:cs typeface="Arial"/>
              </a:rPr>
              <a:t>sorting a </a:t>
            </a:r>
            <a:r>
              <a:rPr sz="2400" spc="-5" dirty="0">
                <a:latin typeface="Arial"/>
                <a:cs typeface="Arial"/>
              </a:rPr>
              <a:t>list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numbers,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no obvious way </a:t>
            </a:r>
            <a:r>
              <a:rPr sz="2400" spc="-5" dirty="0">
                <a:latin typeface="Arial"/>
                <a:cs typeface="Arial"/>
              </a:rPr>
              <a:t>to hard-code the algorithm for  </a:t>
            </a:r>
            <a:r>
              <a:rPr sz="2400" dirty="0">
                <a:latin typeface="Arial"/>
                <a:cs typeface="Arial"/>
              </a:rPr>
              <a:t>recognizing a cat, </a:t>
            </a:r>
            <a:r>
              <a:rPr sz="2400" spc="-5" dirty="0">
                <a:latin typeface="Arial"/>
                <a:cs typeface="Arial"/>
              </a:rPr>
              <a:t>or other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690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30258" y="2716316"/>
            <a:ext cx="7482497" cy="2367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4310" y="1805571"/>
            <a:ext cx="5790013" cy="620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 - Implementation</a:t>
            </a:r>
            <a:endParaRPr lang="de-DE" sz="2800" kern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4D666-B44B-4039-8919-E1FB499E6CE4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507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486" y="2217922"/>
            <a:ext cx="7201172" cy="509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475" y="1679857"/>
            <a:ext cx="1952933" cy="348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75" y="3119182"/>
            <a:ext cx="8189595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E.g. Suppose </a:t>
            </a:r>
            <a:r>
              <a:rPr sz="3000" spc="-5" dirty="0">
                <a:latin typeface="Arial"/>
                <a:cs typeface="Arial"/>
              </a:rPr>
              <a:t>that we found </a:t>
            </a:r>
            <a:r>
              <a:rPr sz="3000" dirty="0">
                <a:latin typeface="Arial"/>
                <a:cs typeface="Arial"/>
              </a:rPr>
              <a:t>a W such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L =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0.  Is this </a:t>
            </a:r>
            <a:r>
              <a:rPr sz="3000" dirty="0">
                <a:latin typeface="Arial"/>
                <a:cs typeface="Arial"/>
              </a:rPr>
              <a:t>W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unique?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743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486" y="2217922"/>
            <a:ext cx="7201172" cy="509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475" y="1679857"/>
            <a:ext cx="1952933" cy="348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975" y="3119182"/>
            <a:ext cx="8189595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E.g. Suppose </a:t>
            </a:r>
            <a:r>
              <a:rPr sz="3000" spc="-5" dirty="0">
                <a:latin typeface="Arial"/>
                <a:cs typeface="Arial"/>
              </a:rPr>
              <a:t>that we found </a:t>
            </a:r>
            <a:r>
              <a:rPr sz="3000" dirty="0">
                <a:latin typeface="Arial"/>
                <a:cs typeface="Arial"/>
              </a:rPr>
              <a:t>a W such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L =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0.  Is this </a:t>
            </a:r>
            <a:r>
              <a:rPr sz="3000" dirty="0">
                <a:latin typeface="Arial"/>
                <a:cs typeface="Arial"/>
              </a:rPr>
              <a:t>W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unique?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</a:t>
            </a:r>
            <a:endParaRPr lang="de-DE" sz="2800" kern="0" dirty="0"/>
          </a:p>
        </p:txBody>
      </p:sp>
      <p:sp>
        <p:nvSpPr>
          <p:cNvPr id="10" name="Rectangle 9"/>
          <p:cNvSpPr/>
          <p:nvPr/>
        </p:nvSpPr>
        <p:spPr>
          <a:xfrm>
            <a:off x="321383" y="4609736"/>
            <a:ext cx="3785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b="1" spc="-5" dirty="0">
                <a:solidFill>
                  <a:srgbClr val="FF0000"/>
                </a:solidFill>
                <a:latin typeface="Arial"/>
                <a:cs typeface="Arial"/>
              </a:rPr>
              <a:t>No! 2W is also has 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L =</a:t>
            </a:r>
            <a:r>
              <a:rPr lang="en-US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b="1" spc="-5" dirty="0">
                <a:solidFill>
                  <a:srgbClr val="FF0000"/>
                </a:solidFill>
                <a:latin typeface="Arial"/>
                <a:cs typeface="Arial"/>
              </a:rPr>
              <a:t>0!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3D25D-B2C3-41CC-AF0D-E85402652804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81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49" y="1045156"/>
            <a:ext cx="417258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Suppose: </a:t>
            </a:r>
            <a:r>
              <a:rPr sz="1800" dirty="0"/>
              <a:t>3 </a:t>
            </a:r>
            <a:r>
              <a:rPr sz="1800" spc="-5" dirty="0"/>
              <a:t>training examples, </a:t>
            </a:r>
            <a:r>
              <a:rPr sz="1800" dirty="0"/>
              <a:t>3</a:t>
            </a:r>
            <a:r>
              <a:rPr sz="1800" spc="-100" dirty="0"/>
              <a:t> </a:t>
            </a:r>
            <a:r>
              <a:rPr sz="1800" dirty="0"/>
              <a:t>classes.  </a:t>
            </a:r>
            <a:r>
              <a:rPr sz="1800" spc="-5" dirty="0"/>
              <a:t>With </a:t>
            </a:r>
            <a:r>
              <a:rPr sz="1800" dirty="0"/>
              <a:t>some W </a:t>
            </a:r>
            <a:r>
              <a:rPr sz="1800" spc="-5" dirty="0"/>
              <a:t>the</a:t>
            </a:r>
            <a:r>
              <a:rPr sz="1800" spc="-30" dirty="0"/>
              <a:t> </a:t>
            </a:r>
            <a:r>
              <a:rPr sz="1800" dirty="0"/>
              <a:t>scores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28795" y="1321379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8375" y="3248295"/>
          <a:ext cx="5393689" cy="2115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2589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1638935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cat	</a:t>
                      </a:r>
                      <a:r>
                        <a:rPr sz="4500" b="1" spc="-7" baseline="-6481" dirty="0">
                          <a:latin typeface="Arial"/>
                          <a:cs typeface="Arial"/>
                        </a:rPr>
                        <a:t>3.2</a:t>
                      </a:r>
                      <a:endParaRPr sz="4500" baseline="-6481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965"/>
                        </a:spcBef>
                        <a:tabLst>
                          <a:tab pos="1638935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car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562735" algn="l"/>
                        </a:tabLst>
                      </a:pPr>
                      <a:r>
                        <a:rPr sz="3600" spc="-7" baseline="-8101" dirty="0">
                          <a:latin typeface="Arial"/>
                          <a:cs typeface="Arial"/>
                        </a:rPr>
                        <a:t>frog	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1905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63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85090">
                        <a:lnSpc>
                          <a:spcPts val="3379"/>
                        </a:lnSpc>
                        <a:tabLst>
                          <a:tab pos="169291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	</a:t>
                      </a:r>
                      <a:r>
                        <a:rPr sz="4500" spc="-7" baseline="1851" dirty="0">
                          <a:latin typeface="Arial"/>
                          <a:cs typeface="Arial"/>
                        </a:rPr>
                        <a:t>2.9</a:t>
                      </a:r>
                      <a:endParaRPr sz="4500" baseline="185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3295"/>
                        </a:lnSpc>
                      </a:pPr>
                      <a:r>
                        <a:rPr sz="3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975794" y="1369069"/>
            <a:ext cx="1449172" cy="258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7114" y="1076840"/>
            <a:ext cx="331604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67588" y="106731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50135" y="1557950"/>
            <a:ext cx="3011170" cy="36512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2177415" algn="ctr">
              <a:spcBef>
                <a:spcPts val="365"/>
              </a:spcBef>
            </a:pPr>
            <a:r>
              <a:rPr sz="1800" b="1" spc="-5" dirty="0">
                <a:latin typeface="Arial"/>
                <a:cs typeface="Arial"/>
              </a:rPr>
              <a:t>Before: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26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67970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4.9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-2.6) + max(0,</a:t>
            </a:r>
            <a:r>
              <a:rPr sz="18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R="568325" algn="ctr"/>
            <a:r>
              <a:rPr sz="1800" b="1" spc="-5" dirty="0">
                <a:latin typeface="Arial"/>
                <a:cs typeface="Arial"/>
              </a:rPr>
              <a:t>With </a:t>
            </a:r>
            <a:r>
              <a:rPr sz="1800" b="1" dirty="0">
                <a:latin typeface="Arial"/>
                <a:cs typeface="Arial"/>
              </a:rPr>
              <a:t>W twice </a:t>
            </a:r>
            <a:r>
              <a:rPr sz="1800" b="1" spc="-5" dirty="0">
                <a:latin typeface="Arial"/>
                <a:cs typeface="Arial"/>
              </a:rPr>
              <a:t>as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large: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2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2.6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9.8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267970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+max(0, 4.0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9.8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max(0, -6.2) + max(0,</a:t>
            </a:r>
            <a:r>
              <a:rPr sz="1800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-4.8)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78105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5509" y="1917561"/>
            <a:ext cx="1177410" cy="1152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2295" y="1908661"/>
            <a:ext cx="1258547" cy="1154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2641" y="1913401"/>
            <a:ext cx="1119822" cy="1154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Multiclass SVM Loss: Parameters Search</a:t>
            </a:r>
            <a:endParaRPr lang="de-DE" sz="2800" kern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5498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58" y="1686771"/>
            <a:ext cx="3970511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57032" y="275668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B8AF5-7AA6-466C-9A39-4C94AF4CDF23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177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63" y="1686771"/>
            <a:ext cx="5270260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866" y="2579321"/>
            <a:ext cx="903605" cy="426084"/>
          </a:xfrm>
          <a:custGeom>
            <a:avLst/>
            <a:gdLst/>
            <a:ahLst/>
            <a:cxnLst/>
            <a:rect l="l" t="t" r="r" b="b"/>
            <a:pathLst>
              <a:path w="903604" h="426085">
                <a:moveTo>
                  <a:pt x="903598" y="0"/>
                </a:moveTo>
                <a:lnTo>
                  <a:pt x="899073" y="48804"/>
                </a:lnTo>
                <a:lnTo>
                  <a:pt x="886185" y="93606"/>
                </a:lnTo>
                <a:lnTo>
                  <a:pt x="865961" y="133127"/>
                </a:lnTo>
                <a:lnTo>
                  <a:pt x="839430" y="166089"/>
                </a:lnTo>
                <a:lnTo>
                  <a:pt x="807619" y="191215"/>
                </a:lnTo>
                <a:lnTo>
                  <a:pt x="771558" y="207228"/>
                </a:lnTo>
                <a:lnTo>
                  <a:pt x="732273" y="212849"/>
                </a:lnTo>
                <a:lnTo>
                  <a:pt x="622648" y="212849"/>
                </a:lnTo>
                <a:lnTo>
                  <a:pt x="583364" y="218471"/>
                </a:lnTo>
                <a:lnTo>
                  <a:pt x="547302" y="234483"/>
                </a:lnTo>
                <a:lnTo>
                  <a:pt x="515491" y="259609"/>
                </a:lnTo>
                <a:lnTo>
                  <a:pt x="488960" y="292572"/>
                </a:lnTo>
                <a:lnTo>
                  <a:pt x="468736" y="332092"/>
                </a:lnTo>
                <a:lnTo>
                  <a:pt x="455848" y="376894"/>
                </a:lnTo>
                <a:lnTo>
                  <a:pt x="451324" y="425699"/>
                </a:lnTo>
                <a:lnTo>
                  <a:pt x="446799" y="376894"/>
                </a:lnTo>
                <a:lnTo>
                  <a:pt x="433911" y="332092"/>
                </a:lnTo>
                <a:lnTo>
                  <a:pt x="413687" y="292572"/>
                </a:lnTo>
                <a:lnTo>
                  <a:pt x="387156" y="259609"/>
                </a:lnTo>
                <a:lnTo>
                  <a:pt x="355345" y="234483"/>
                </a:lnTo>
                <a:lnTo>
                  <a:pt x="319284" y="218471"/>
                </a:lnTo>
                <a:lnTo>
                  <a:pt x="279999" y="212849"/>
                </a:lnTo>
                <a:lnTo>
                  <a:pt x="171324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7" y="166089"/>
                </a:lnTo>
                <a:lnTo>
                  <a:pt x="37636" y="133127"/>
                </a:lnTo>
                <a:lnTo>
                  <a:pt x="17412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317" y="3113306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807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63" y="1686771"/>
            <a:ext cx="5270260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866" y="2579321"/>
            <a:ext cx="903605" cy="426084"/>
          </a:xfrm>
          <a:custGeom>
            <a:avLst/>
            <a:gdLst/>
            <a:ahLst/>
            <a:cxnLst/>
            <a:rect l="l" t="t" r="r" b="b"/>
            <a:pathLst>
              <a:path w="903604" h="426085">
                <a:moveTo>
                  <a:pt x="903598" y="0"/>
                </a:moveTo>
                <a:lnTo>
                  <a:pt x="899073" y="48804"/>
                </a:lnTo>
                <a:lnTo>
                  <a:pt x="886185" y="93606"/>
                </a:lnTo>
                <a:lnTo>
                  <a:pt x="865961" y="133127"/>
                </a:lnTo>
                <a:lnTo>
                  <a:pt x="839430" y="166089"/>
                </a:lnTo>
                <a:lnTo>
                  <a:pt x="807619" y="191215"/>
                </a:lnTo>
                <a:lnTo>
                  <a:pt x="771558" y="207228"/>
                </a:lnTo>
                <a:lnTo>
                  <a:pt x="732273" y="212849"/>
                </a:lnTo>
                <a:lnTo>
                  <a:pt x="622648" y="212849"/>
                </a:lnTo>
                <a:lnTo>
                  <a:pt x="583364" y="218471"/>
                </a:lnTo>
                <a:lnTo>
                  <a:pt x="547302" y="234483"/>
                </a:lnTo>
                <a:lnTo>
                  <a:pt x="515491" y="259609"/>
                </a:lnTo>
                <a:lnTo>
                  <a:pt x="488960" y="292572"/>
                </a:lnTo>
                <a:lnTo>
                  <a:pt x="468736" y="332092"/>
                </a:lnTo>
                <a:lnTo>
                  <a:pt x="455848" y="376894"/>
                </a:lnTo>
                <a:lnTo>
                  <a:pt x="451324" y="425699"/>
                </a:lnTo>
                <a:lnTo>
                  <a:pt x="446799" y="376894"/>
                </a:lnTo>
                <a:lnTo>
                  <a:pt x="433911" y="332092"/>
                </a:lnTo>
                <a:lnTo>
                  <a:pt x="413687" y="292572"/>
                </a:lnTo>
                <a:lnTo>
                  <a:pt x="387156" y="259609"/>
                </a:lnTo>
                <a:lnTo>
                  <a:pt x="355345" y="234483"/>
                </a:lnTo>
                <a:lnTo>
                  <a:pt x="319284" y="218471"/>
                </a:lnTo>
                <a:lnTo>
                  <a:pt x="279999" y="212849"/>
                </a:lnTo>
                <a:lnTo>
                  <a:pt x="171324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7" y="166089"/>
                </a:lnTo>
                <a:lnTo>
                  <a:pt x="37636" y="133127"/>
                </a:lnTo>
                <a:lnTo>
                  <a:pt x="17412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317" y="3113306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218" y="1145456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regularization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(hyperparameter)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6895" y="1110299"/>
            <a:ext cx="238230" cy="336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3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63" y="1686771"/>
            <a:ext cx="5270260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866" y="2579321"/>
            <a:ext cx="903605" cy="426084"/>
          </a:xfrm>
          <a:custGeom>
            <a:avLst/>
            <a:gdLst/>
            <a:ahLst/>
            <a:cxnLst/>
            <a:rect l="l" t="t" r="r" b="b"/>
            <a:pathLst>
              <a:path w="903604" h="426085">
                <a:moveTo>
                  <a:pt x="903598" y="0"/>
                </a:moveTo>
                <a:lnTo>
                  <a:pt x="899073" y="48804"/>
                </a:lnTo>
                <a:lnTo>
                  <a:pt x="886185" y="93606"/>
                </a:lnTo>
                <a:lnTo>
                  <a:pt x="865961" y="133127"/>
                </a:lnTo>
                <a:lnTo>
                  <a:pt x="839430" y="166089"/>
                </a:lnTo>
                <a:lnTo>
                  <a:pt x="807619" y="191215"/>
                </a:lnTo>
                <a:lnTo>
                  <a:pt x="771558" y="207228"/>
                </a:lnTo>
                <a:lnTo>
                  <a:pt x="732273" y="212849"/>
                </a:lnTo>
                <a:lnTo>
                  <a:pt x="622648" y="212849"/>
                </a:lnTo>
                <a:lnTo>
                  <a:pt x="583364" y="218471"/>
                </a:lnTo>
                <a:lnTo>
                  <a:pt x="547302" y="234483"/>
                </a:lnTo>
                <a:lnTo>
                  <a:pt x="515491" y="259609"/>
                </a:lnTo>
                <a:lnTo>
                  <a:pt x="488960" y="292572"/>
                </a:lnTo>
                <a:lnTo>
                  <a:pt x="468736" y="332092"/>
                </a:lnTo>
                <a:lnTo>
                  <a:pt x="455848" y="376894"/>
                </a:lnTo>
                <a:lnTo>
                  <a:pt x="451324" y="425699"/>
                </a:lnTo>
                <a:lnTo>
                  <a:pt x="446799" y="376894"/>
                </a:lnTo>
                <a:lnTo>
                  <a:pt x="433911" y="332092"/>
                </a:lnTo>
                <a:lnTo>
                  <a:pt x="413687" y="292572"/>
                </a:lnTo>
                <a:lnTo>
                  <a:pt x="387156" y="259609"/>
                </a:lnTo>
                <a:lnTo>
                  <a:pt x="355345" y="234483"/>
                </a:lnTo>
                <a:lnTo>
                  <a:pt x="319284" y="218471"/>
                </a:lnTo>
                <a:lnTo>
                  <a:pt x="279999" y="212849"/>
                </a:lnTo>
                <a:lnTo>
                  <a:pt x="171324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7" y="166089"/>
                </a:lnTo>
                <a:lnTo>
                  <a:pt x="37636" y="133127"/>
                </a:lnTo>
                <a:lnTo>
                  <a:pt x="17412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317" y="3113306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218" y="1145456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regularization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(hyperparameter)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6895" y="1110299"/>
            <a:ext cx="238230" cy="336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2800" y="4014797"/>
            <a:ext cx="21240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825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Simple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examples 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L2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regularization: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regularization:</a:t>
            </a:r>
          </a:p>
          <a:p>
            <a:pPr marL="12700"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Elastic net </a:t>
            </a:r>
            <a:r>
              <a:rPr sz="1800" dirty="0">
                <a:latin typeface="Arial"/>
                <a:cs typeface="Arial"/>
              </a:rPr>
              <a:t>(L1 +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L2):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81721" y="4360293"/>
            <a:ext cx="2121870" cy="670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9095" y="5030642"/>
            <a:ext cx="2650094" cy="307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602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63" y="1686771"/>
            <a:ext cx="5270260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866" y="2579321"/>
            <a:ext cx="903605" cy="426084"/>
          </a:xfrm>
          <a:custGeom>
            <a:avLst/>
            <a:gdLst/>
            <a:ahLst/>
            <a:cxnLst/>
            <a:rect l="l" t="t" r="r" b="b"/>
            <a:pathLst>
              <a:path w="903604" h="426085">
                <a:moveTo>
                  <a:pt x="903598" y="0"/>
                </a:moveTo>
                <a:lnTo>
                  <a:pt x="899073" y="48804"/>
                </a:lnTo>
                <a:lnTo>
                  <a:pt x="886185" y="93606"/>
                </a:lnTo>
                <a:lnTo>
                  <a:pt x="865961" y="133127"/>
                </a:lnTo>
                <a:lnTo>
                  <a:pt x="839430" y="166089"/>
                </a:lnTo>
                <a:lnTo>
                  <a:pt x="807619" y="191215"/>
                </a:lnTo>
                <a:lnTo>
                  <a:pt x="771558" y="207228"/>
                </a:lnTo>
                <a:lnTo>
                  <a:pt x="732273" y="212849"/>
                </a:lnTo>
                <a:lnTo>
                  <a:pt x="622648" y="212849"/>
                </a:lnTo>
                <a:lnTo>
                  <a:pt x="583364" y="218471"/>
                </a:lnTo>
                <a:lnTo>
                  <a:pt x="547302" y="234483"/>
                </a:lnTo>
                <a:lnTo>
                  <a:pt x="515491" y="259609"/>
                </a:lnTo>
                <a:lnTo>
                  <a:pt x="488960" y="292572"/>
                </a:lnTo>
                <a:lnTo>
                  <a:pt x="468736" y="332092"/>
                </a:lnTo>
                <a:lnTo>
                  <a:pt x="455848" y="376894"/>
                </a:lnTo>
                <a:lnTo>
                  <a:pt x="451324" y="425699"/>
                </a:lnTo>
                <a:lnTo>
                  <a:pt x="446799" y="376894"/>
                </a:lnTo>
                <a:lnTo>
                  <a:pt x="433911" y="332092"/>
                </a:lnTo>
                <a:lnTo>
                  <a:pt x="413687" y="292572"/>
                </a:lnTo>
                <a:lnTo>
                  <a:pt x="387156" y="259609"/>
                </a:lnTo>
                <a:lnTo>
                  <a:pt x="355345" y="234483"/>
                </a:lnTo>
                <a:lnTo>
                  <a:pt x="319284" y="218471"/>
                </a:lnTo>
                <a:lnTo>
                  <a:pt x="279999" y="212849"/>
                </a:lnTo>
                <a:lnTo>
                  <a:pt x="171324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7" y="166089"/>
                </a:lnTo>
                <a:lnTo>
                  <a:pt x="37636" y="133127"/>
                </a:lnTo>
                <a:lnTo>
                  <a:pt x="17412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317" y="3113306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218" y="1145456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regularization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(hyperparameter)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6895" y="1110299"/>
            <a:ext cx="238230" cy="336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2800" y="4014797"/>
            <a:ext cx="21240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825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Simple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examples 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L2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regularization: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regularization: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Elastic net </a:t>
            </a:r>
            <a:r>
              <a:rPr sz="1800" dirty="0">
                <a:latin typeface="Arial"/>
                <a:cs typeface="Arial"/>
              </a:rPr>
              <a:t>(L1 +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L2):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81721" y="4360293"/>
            <a:ext cx="2121870" cy="670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9095" y="5030642"/>
            <a:ext cx="2650094" cy="307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80241" y="4014797"/>
            <a:ext cx="3992879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71725">
              <a:lnSpc>
                <a:spcPct val="114599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More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complex</a:t>
            </a:r>
            <a:r>
              <a:rPr sz="1800" spc="-5" dirty="0">
                <a:latin typeface="Arial"/>
                <a:cs typeface="Arial"/>
              </a:rPr>
              <a:t>:  Dropout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Batch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normalization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Stochastic depth, fractional pooling,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683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463" y="1686771"/>
            <a:ext cx="5270260" cy="96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1696" y="2571071"/>
            <a:ext cx="2870200" cy="426084"/>
          </a:xfrm>
          <a:custGeom>
            <a:avLst/>
            <a:gdLst/>
            <a:ahLst/>
            <a:cxnLst/>
            <a:rect l="l" t="t" r="r" b="b"/>
            <a:pathLst>
              <a:path w="2870200" h="426085">
                <a:moveTo>
                  <a:pt x="2870094" y="0"/>
                </a:moveTo>
                <a:lnTo>
                  <a:pt x="2865569" y="48804"/>
                </a:lnTo>
                <a:lnTo>
                  <a:pt x="2852681" y="93606"/>
                </a:lnTo>
                <a:lnTo>
                  <a:pt x="2832457" y="133127"/>
                </a:lnTo>
                <a:lnTo>
                  <a:pt x="2805926" y="166089"/>
                </a:lnTo>
                <a:lnTo>
                  <a:pt x="2774115" y="191215"/>
                </a:lnTo>
                <a:lnTo>
                  <a:pt x="2738054" y="207228"/>
                </a:lnTo>
                <a:lnTo>
                  <a:pt x="2698769" y="212849"/>
                </a:lnTo>
                <a:lnTo>
                  <a:pt x="1205847" y="212849"/>
                </a:lnTo>
                <a:lnTo>
                  <a:pt x="1166562" y="218471"/>
                </a:lnTo>
                <a:lnTo>
                  <a:pt x="1130501" y="234483"/>
                </a:lnTo>
                <a:lnTo>
                  <a:pt x="1098690" y="259609"/>
                </a:lnTo>
                <a:lnTo>
                  <a:pt x="1072159" y="292572"/>
                </a:lnTo>
                <a:lnTo>
                  <a:pt x="1051935" y="332092"/>
                </a:lnTo>
                <a:lnTo>
                  <a:pt x="1039047" y="376894"/>
                </a:lnTo>
                <a:lnTo>
                  <a:pt x="1034522" y="425699"/>
                </a:lnTo>
                <a:lnTo>
                  <a:pt x="1029998" y="376894"/>
                </a:lnTo>
                <a:lnTo>
                  <a:pt x="1017110" y="332092"/>
                </a:lnTo>
                <a:lnTo>
                  <a:pt x="996886" y="292572"/>
                </a:lnTo>
                <a:lnTo>
                  <a:pt x="970356" y="259609"/>
                </a:lnTo>
                <a:lnTo>
                  <a:pt x="938546" y="234483"/>
                </a:lnTo>
                <a:lnTo>
                  <a:pt x="902486" y="218471"/>
                </a:lnTo>
                <a:lnTo>
                  <a:pt x="863203" y="212849"/>
                </a:lnTo>
                <a:lnTo>
                  <a:pt x="171322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8" y="166089"/>
                </a:lnTo>
                <a:lnTo>
                  <a:pt x="37637" y="133127"/>
                </a:lnTo>
                <a:lnTo>
                  <a:pt x="17413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4866" y="2579321"/>
            <a:ext cx="903605" cy="426084"/>
          </a:xfrm>
          <a:custGeom>
            <a:avLst/>
            <a:gdLst/>
            <a:ahLst/>
            <a:cxnLst/>
            <a:rect l="l" t="t" r="r" b="b"/>
            <a:pathLst>
              <a:path w="903604" h="426085">
                <a:moveTo>
                  <a:pt x="903598" y="0"/>
                </a:moveTo>
                <a:lnTo>
                  <a:pt x="899073" y="48804"/>
                </a:lnTo>
                <a:lnTo>
                  <a:pt x="886185" y="93606"/>
                </a:lnTo>
                <a:lnTo>
                  <a:pt x="865961" y="133127"/>
                </a:lnTo>
                <a:lnTo>
                  <a:pt x="839430" y="166089"/>
                </a:lnTo>
                <a:lnTo>
                  <a:pt x="807619" y="191215"/>
                </a:lnTo>
                <a:lnTo>
                  <a:pt x="771558" y="207228"/>
                </a:lnTo>
                <a:lnTo>
                  <a:pt x="732273" y="212849"/>
                </a:lnTo>
                <a:lnTo>
                  <a:pt x="622648" y="212849"/>
                </a:lnTo>
                <a:lnTo>
                  <a:pt x="583364" y="218471"/>
                </a:lnTo>
                <a:lnTo>
                  <a:pt x="547302" y="234483"/>
                </a:lnTo>
                <a:lnTo>
                  <a:pt x="515491" y="259609"/>
                </a:lnTo>
                <a:lnTo>
                  <a:pt x="488960" y="292572"/>
                </a:lnTo>
                <a:lnTo>
                  <a:pt x="468736" y="332092"/>
                </a:lnTo>
                <a:lnTo>
                  <a:pt x="455848" y="376894"/>
                </a:lnTo>
                <a:lnTo>
                  <a:pt x="451324" y="425699"/>
                </a:lnTo>
                <a:lnTo>
                  <a:pt x="446799" y="376894"/>
                </a:lnTo>
                <a:lnTo>
                  <a:pt x="433911" y="332092"/>
                </a:lnTo>
                <a:lnTo>
                  <a:pt x="413687" y="292572"/>
                </a:lnTo>
                <a:lnTo>
                  <a:pt x="387156" y="259609"/>
                </a:lnTo>
                <a:lnTo>
                  <a:pt x="355345" y="234483"/>
                </a:lnTo>
                <a:lnTo>
                  <a:pt x="319284" y="218471"/>
                </a:lnTo>
                <a:lnTo>
                  <a:pt x="279999" y="212849"/>
                </a:lnTo>
                <a:lnTo>
                  <a:pt x="171324" y="212849"/>
                </a:lnTo>
                <a:lnTo>
                  <a:pt x="132039" y="207228"/>
                </a:lnTo>
                <a:lnTo>
                  <a:pt x="95978" y="191215"/>
                </a:lnTo>
                <a:lnTo>
                  <a:pt x="64167" y="166089"/>
                </a:lnTo>
                <a:lnTo>
                  <a:pt x="37636" y="133127"/>
                </a:lnTo>
                <a:lnTo>
                  <a:pt x="17412" y="93606"/>
                </a:lnTo>
                <a:lnTo>
                  <a:pt x="4524" y="48804"/>
                </a:lnTo>
                <a:lnTo>
                  <a:pt x="0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5126" y="3060651"/>
            <a:ext cx="2959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Data loss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predictions  </a:t>
            </a:r>
            <a:r>
              <a:rPr sz="1800" dirty="0">
                <a:latin typeface="Arial"/>
                <a:cs typeface="Arial"/>
              </a:rPr>
              <a:t>should match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317" y="3113306"/>
            <a:ext cx="3579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Regularization</a:t>
            </a:r>
            <a:r>
              <a:rPr sz="1800" spc="-5" dirty="0">
                <a:latin typeface="Arial"/>
                <a:cs typeface="Arial"/>
              </a:rPr>
              <a:t>: Prevent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from doing </a:t>
            </a: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on training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218" y="1145456"/>
            <a:ext cx="248348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= regularization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strength  (hyperparameter)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6895" y="1110299"/>
            <a:ext cx="238230" cy="336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8570" y="4099827"/>
            <a:ext cx="52311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Why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regularize?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Express preferences over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Make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i="1" dirty="0">
                <a:latin typeface="Arial"/>
                <a:cs typeface="Arial"/>
              </a:rPr>
              <a:t>simple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it works on test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Improve optimization by adding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curvature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Edges based method?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object 3"/>
          <p:cNvSpPr/>
          <p:nvPr/>
        </p:nvSpPr>
        <p:spPr>
          <a:xfrm>
            <a:off x="251521" y="1918240"/>
            <a:ext cx="2020900" cy="2806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3445540" y="1918228"/>
            <a:ext cx="2020900" cy="2806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 txBox="1"/>
          <p:nvPr/>
        </p:nvSpPr>
        <p:spPr>
          <a:xfrm>
            <a:off x="277395" y="4855285"/>
            <a:ext cx="2717867" cy="10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John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Canny,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“A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Computational Approach to Edge Detection”, IEEE TPAMI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1986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2" name="object 6"/>
          <p:cNvSpPr/>
          <p:nvPr/>
        </p:nvSpPr>
        <p:spPr>
          <a:xfrm flipV="1">
            <a:off x="2272862" y="3323168"/>
            <a:ext cx="1000317" cy="45719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647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3278662" y="3301325"/>
            <a:ext cx="158179" cy="123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/>
          <p:cNvSpPr/>
          <p:nvPr/>
        </p:nvSpPr>
        <p:spPr>
          <a:xfrm>
            <a:off x="6879103" y="3300672"/>
            <a:ext cx="206918" cy="207233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0" y="0"/>
                </a:moveTo>
                <a:lnTo>
                  <a:pt x="206999" y="206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7066399" y="3303980"/>
            <a:ext cx="200571" cy="200876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200399" y="0"/>
                </a:moveTo>
                <a:lnTo>
                  <a:pt x="0" y="2003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 flipH="1">
            <a:off x="7012512" y="3112615"/>
            <a:ext cx="46103" cy="296228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0"/>
                </a:moveTo>
                <a:lnTo>
                  <a:pt x="0" y="2954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8138450" y="3212172"/>
            <a:ext cx="206918" cy="207233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206999" y="206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7957748" y="3215480"/>
            <a:ext cx="200571" cy="200876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200399"/>
                </a:moveTo>
                <a:lnTo>
                  <a:pt x="2003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 flipH="1">
            <a:off x="8100773" y="3301325"/>
            <a:ext cx="46103" cy="296228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295499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7464527" y="3166074"/>
            <a:ext cx="206918" cy="207233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206999" y="0"/>
                </a:moveTo>
                <a:lnTo>
                  <a:pt x="0" y="206997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/>
          <p:cNvSpPr/>
          <p:nvPr/>
        </p:nvSpPr>
        <p:spPr>
          <a:xfrm>
            <a:off x="7467823" y="3353377"/>
            <a:ext cx="200571" cy="200876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200399" y="200402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/>
          <p:nvPr/>
        </p:nvSpPr>
        <p:spPr>
          <a:xfrm flipV="1">
            <a:off x="7564301" y="3307658"/>
            <a:ext cx="295779" cy="45719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2954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8631674" y="3346769"/>
            <a:ext cx="206918" cy="207233"/>
          </a:xfrm>
          <a:custGeom>
            <a:avLst/>
            <a:gdLst/>
            <a:ahLst/>
            <a:cxnLst/>
            <a:rect l="l" t="t" r="r" b="b"/>
            <a:pathLst>
              <a:path w="207009" h="207010">
                <a:moveTo>
                  <a:pt x="0" y="207002"/>
                </a:moveTo>
                <a:lnTo>
                  <a:pt x="206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8"/>
          <p:cNvSpPr/>
          <p:nvPr/>
        </p:nvSpPr>
        <p:spPr>
          <a:xfrm>
            <a:off x="8634971" y="3166082"/>
            <a:ext cx="200571" cy="200876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0"/>
                </a:moveTo>
                <a:lnTo>
                  <a:pt x="200399" y="200397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/>
          <p:cNvSpPr/>
          <p:nvPr/>
        </p:nvSpPr>
        <p:spPr>
          <a:xfrm flipV="1">
            <a:off x="8433182" y="3307658"/>
            <a:ext cx="295779" cy="45719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0" y="0"/>
                </a:moveTo>
                <a:lnTo>
                  <a:pt x="295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/>
          <p:cNvSpPr txBox="1"/>
          <p:nvPr/>
        </p:nvSpPr>
        <p:spPr>
          <a:xfrm>
            <a:off x="2392271" y="2964435"/>
            <a:ext cx="903839" cy="2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edges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1"/>
          <p:cNvSpPr/>
          <p:nvPr/>
        </p:nvSpPr>
        <p:spPr>
          <a:xfrm flipV="1">
            <a:off x="5466856" y="3360142"/>
            <a:ext cx="1000317" cy="45719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672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6482402" y="3357852"/>
            <a:ext cx="158179" cy="123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3"/>
          <p:cNvSpPr txBox="1"/>
          <p:nvPr/>
        </p:nvSpPr>
        <p:spPr>
          <a:xfrm>
            <a:off x="5515752" y="3032215"/>
            <a:ext cx="1012377" cy="2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corners</a:t>
            </a:r>
            <a:endParaRPr sz="1400"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48394" y="3756851"/>
            <a:ext cx="23051" cy="1030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24"/>
          <p:cNvSpPr txBox="1"/>
          <p:nvPr/>
        </p:nvSpPr>
        <p:spPr>
          <a:xfrm>
            <a:off x="7584104" y="4855285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430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47565" y="2157284"/>
            <a:ext cx="3301975" cy="572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374" y="1981923"/>
            <a:ext cx="2430795" cy="49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075" y="2633268"/>
            <a:ext cx="2564069" cy="4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848" y="3288295"/>
            <a:ext cx="4518290" cy="563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8023" y="4350043"/>
            <a:ext cx="3174193" cy="645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2114" y="1795766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 - Expressing Preferences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B8AF5-7AA6-466C-9A39-4C94AF4CDF23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651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47565" y="2157284"/>
            <a:ext cx="3301975" cy="572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374" y="1981923"/>
            <a:ext cx="2430795" cy="49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075" y="2633268"/>
            <a:ext cx="2564069" cy="4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848" y="3288295"/>
            <a:ext cx="4518290" cy="563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8023" y="4350043"/>
            <a:ext cx="3174193" cy="645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8023" y="3327019"/>
            <a:ext cx="3630929" cy="572770"/>
          </a:xfrm>
          <a:custGeom>
            <a:avLst/>
            <a:gdLst/>
            <a:ahLst/>
            <a:cxnLst/>
            <a:rect l="l" t="t" r="r" b="b"/>
            <a:pathLst>
              <a:path w="3630929" h="572769">
                <a:moveTo>
                  <a:pt x="0" y="0"/>
                </a:moveTo>
                <a:lnTo>
                  <a:pt x="3630592" y="0"/>
                </a:lnTo>
                <a:lnTo>
                  <a:pt x="3630592" y="572698"/>
                </a:lnTo>
                <a:lnTo>
                  <a:pt x="0" y="5726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82114" y="1795766"/>
            <a:ext cx="180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1199" y="3343429"/>
            <a:ext cx="2489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likes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“spread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out” the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 - Expressing Preferences</a:t>
            </a:r>
            <a:endParaRPr lang="de-DE" sz="2800" kern="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24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37908" y="4649292"/>
            <a:ext cx="5068570" cy="0"/>
          </a:xfrm>
          <a:custGeom>
            <a:avLst/>
            <a:gdLst/>
            <a:ahLst/>
            <a:cxnLst/>
            <a:rect l="l" t="t" r="r" b="b"/>
            <a:pathLst>
              <a:path w="5068570">
                <a:moveTo>
                  <a:pt x="0" y="0"/>
                </a:moveTo>
                <a:lnTo>
                  <a:pt x="506817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1990" y="2015536"/>
            <a:ext cx="0" cy="2820035"/>
          </a:xfrm>
          <a:custGeom>
            <a:avLst/>
            <a:gdLst/>
            <a:ahLst/>
            <a:cxnLst/>
            <a:rect l="l" t="t" r="r" b="b"/>
            <a:pathLst>
              <a:path h="2820035">
                <a:moveTo>
                  <a:pt x="0" y="0"/>
                </a:moveTo>
                <a:lnTo>
                  <a:pt x="0" y="282000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307" y="384599"/>
                </a:move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29995" y="3727"/>
                </a:lnTo>
                <a:lnTo>
                  <a:pt x="298988" y="32305"/>
                </a:lnTo>
                <a:lnTo>
                  <a:pt x="352291" y="85607"/>
                </a:lnTo>
                <a:lnTo>
                  <a:pt x="380875" y="154607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65891" y="14634"/>
                </a:lnTo>
                <a:lnTo>
                  <a:pt x="328281" y="56324"/>
                </a:lnTo>
                <a:lnTo>
                  <a:pt x="369963" y="118706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601"/>
                </a:move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94" y="85611"/>
                </a:lnTo>
                <a:lnTo>
                  <a:pt x="380871" y="1546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64" y="118709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9"/>
                </a:lnTo>
                <a:lnTo>
                  <a:pt x="352283" y="85612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8"/>
                </a:lnTo>
                <a:lnTo>
                  <a:pt x="328274" y="56324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6"/>
                </a:move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7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7"/>
                </a:move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9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0815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0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A3C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0814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23793" y="446562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2962" y="198265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 – Prefer simpler Models</a:t>
            </a:r>
            <a:endParaRPr lang="de-DE" sz="28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853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6672" y="2385675"/>
            <a:ext cx="4512310" cy="1900555"/>
          </a:xfrm>
          <a:custGeom>
            <a:avLst/>
            <a:gdLst/>
            <a:ahLst/>
            <a:cxnLst/>
            <a:rect l="l" t="t" r="r" b="b"/>
            <a:pathLst>
              <a:path w="4512309" h="1900554">
                <a:moveTo>
                  <a:pt x="0" y="1900493"/>
                </a:moveTo>
                <a:lnTo>
                  <a:pt x="4511688" y="0"/>
                </a:lnTo>
              </a:path>
            </a:pathLst>
          </a:custGeom>
          <a:ln w="761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6595" y="2161625"/>
            <a:ext cx="4232275" cy="2680970"/>
          </a:xfrm>
          <a:custGeom>
            <a:avLst/>
            <a:gdLst/>
            <a:ahLst/>
            <a:cxnLst/>
            <a:rect l="l" t="t" r="r" b="b"/>
            <a:pathLst>
              <a:path w="4232275" h="2680970">
                <a:moveTo>
                  <a:pt x="0" y="2680816"/>
                </a:moveTo>
                <a:lnTo>
                  <a:pt x="1989" y="2654889"/>
                </a:lnTo>
                <a:lnTo>
                  <a:pt x="3589" y="2626713"/>
                </a:lnTo>
                <a:lnTo>
                  <a:pt x="5101" y="2595421"/>
                </a:lnTo>
                <a:lnTo>
                  <a:pt x="6828" y="2560144"/>
                </a:lnTo>
                <a:lnTo>
                  <a:pt x="9069" y="2520017"/>
                </a:lnTo>
                <a:lnTo>
                  <a:pt x="12128" y="2474171"/>
                </a:lnTo>
                <a:lnTo>
                  <a:pt x="16305" y="2421740"/>
                </a:lnTo>
                <a:lnTo>
                  <a:pt x="21901" y="2361856"/>
                </a:lnTo>
                <a:lnTo>
                  <a:pt x="29219" y="2293652"/>
                </a:lnTo>
                <a:lnTo>
                  <a:pt x="38560" y="2216262"/>
                </a:lnTo>
                <a:lnTo>
                  <a:pt x="50224" y="2128817"/>
                </a:lnTo>
                <a:lnTo>
                  <a:pt x="54739" y="2093949"/>
                </a:lnTo>
                <a:lnTo>
                  <a:pt x="59130" y="2055370"/>
                </a:lnTo>
                <a:lnTo>
                  <a:pt x="63432" y="2013374"/>
                </a:lnTo>
                <a:lnTo>
                  <a:pt x="67678" y="1968254"/>
                </a:lnTo>
                <a:lnTo>
                  <a:pt x="71903" y="1920303"/>
                </a:lnTo>
                <a:lnTo>
                  <a:pt x="76139" y="1869814"/>
                </a:lnTo>
                <a:lnTo>
                  <a:pt x="80421" y="1817080"/>
                </a:lnTo>
                <a:lnTo>
                  <a:pt x="84781" y="1762395"/>
                </a:lnTo>
                <a:lnTo>
                  <a:pt x="89255" y="1706050"/>
                </a:lnTo>
                <a:lnTo>
                  <a:pt x="93875" y="1648341"/>
                </a:lnTo>
                <a:lnTo>
                  <a:pt x="98675" y="1589558"/>
                </a:lnTo>
                <a:lnTo>
                  <a:pt x="103689" y="1529997"/>
                </a:lnTo>
                <a:lnTo>
                  <a:pt x="108950" y="1469949"/>
                </a:lnTo>
                <a:lnTo>
                  <a:pt x="114493" y="1409708"/>
                </a:lnTo>
                <a:lnTo>
                  <a:pt x="120351" y="1349567"/>
                </a:lnTo>
                <a:lnTo>
                  <a:pt x="126558" y="1289819"/>
                </a:lnTo>
                <a:lnTo>
                  <a:pt x="133146" y="1230757"/>
                </a:lnTo>
                <a:lnTo>
                  <a:pt x="140151" y="1172674"/>
                </a:lnTo>
                <a:lnTo>
                  <a:pt x="147606" y="1115864"/>
                </a:lnTo>
                <a:lnTo>
                  <a:pt x="155543" y="1060619"/>
                </a:lnTo>
                <a:lnTo>
                  <a:pt x="163998" y="1007233"/>
                </a:lnTo>
                <a:lnTo>
                  <a:pt x="173004" y="955998"/>
                </a:lnTo>
                <a:lnTo>
                  <a:pt x="182594" y="907209"/>
                </a:lnTo>
                <a:lnTo>
                  <a:pt x="192803" y="861157"/>
                </a:lnTo>
                <a:lnTo>
                  <a:pt x="203663" y="818136"/>
                </a:lnTo>
                <a:lnTo>
                  <a:pt x="215208" y="778439"/>
                </a:lnTo>
                <a:lnTo>
                  <a:pt x="227473" y="742359"/>
                </a:lnTo>
                <a:lnTo>
                  <a:pt x="254296" y="682224"/>
                </a:lnTo>
                <a:lnTo>
                  <a:pt x="284399" y="640075"/>
                </a:lnTo>
                <a:lnTo>
                  <a:pt x="332850" y="610027"/>
                </a:lnTo>
                <a:lnTo>
                  <a:pt x="359604" y="605848"/>
                </a:lnTo>
                <a:lnTo>
                  <a:pt x="387898" y="608156"/>
                </a:lnTo>
                <a:lnTo>
                  <a:pt x="448676" y="630015"/>
                </a:lnTo>
                <a:lnTo>
                  <a:pt x="514318" y="671152"/>
                </a:lnTo>
                <a:lnTo>
                  <a:pt x="548691" y="697560"/>
                </a:lnTo>
                <a:lnTo>
                  <a:pt x="583955" y="727119"/>
                </a:lnTo>
                <a:lnTo>
                  <a:pt x="620001" y="759274"/>
                </a:lnTo>
                <a:lnTo>
                  <a:pt x="656722" y="793468"/>
                </a:lnTo>
                <a:lnTo>
                  <a:pt x="694007" y="829144"/>
                </a:lnTo>
                <a:lnTo>
                  <a:pt x="731750" y="865748"/>
                </a:lnTo>
                <a:lnTo>
                  <a:pt x="769842" y="902722"/>
                </a:lnTo>
                <a:lnTo>
                  <a:pt x="808174" y="939511"/>
                </a:lnTo>
                <a:lnTo>
                  <a:pt x="846639" y="975558"/>
                </a:lnTo>
                <a:lnTo>
                  <a:pt x="885126" y="1010307"/>
                </a:lnTo>
                <a:lnTo>
                  <a:pt x="923530" y="1043202"/>
                </a:lnTo>
                <a:lnTo>
                  <a:pt x="961740" y="1073688"/>
                </a:lnTo>
                <a:lnTo>
                  <a:pt x="999649" y="1101207"/>
                </a:lnTo>
                <a:lnTo>
                  <a:pt x="1037147" y="1125204"/>
                </a:lnTo>
                <a:lnTo>
                  <a:pt x="1079069" y="1150414"/>
                </a:lnTo>
                <a:lnTo>
                  <a:pt x="1122713" y="1177330"/>
                </a:lnTo>
                <a:lnTo>
                  <a:pt x="1167832" y="1205651"/>
                </a:lnTo>
                <a:lnTo>
                  <a:pt x="1214183" y="1235075"/>
                </a:lnTo>
                <a:lnTo>
                  <a:pt x="1261522" y="1265302"/>
                </a:lnTo>
                <a:lnTo>
                  <a:pt x="1309603" y="1296031"/>
                </a:lnTo>
                <a:lnTo>
                  <a:pt x="1358182" y="1326960"/>
                </a:lnTo>
                <a:lnTo>
                  <a:pt x="1407014" y="1357788"/>
                </a:lnTo>
                <a:lnTo>
                  <a:pt x="1455854" y="1388214"/>
                </a:lnTo>
                <a:lnTo>
                  <a:pt x="1504459" y="1417938"/>
                </a:lnTo>
                <a:lnTo>
                  <a:pt x="1552583" y="1446658"/>
                </a:lnTo>
                <a:lnTo>
                  <a:pt x="1599981" y="1474073"/>
                </a:lnTo>
                <a:lnTo>
                  <a:pt x="1646409" y="1499882"/>
                </a:lnTo>
                <a:lnTo>
                  <a:pt x="1691623" y="1523785"/>
                </a:lnTo>
                <a:lnTo>
                  <a:pt x="1735377" y="1545479"/>
                </a:lnTo>
                <a:lnTo>
                  <a:pt x="1777428" y="1564664"/>
                </a:lnTo>
                <a:lnTo>
                  <a:pt x="1817529" y="1581039"/>
                </a:lnTo>
                <a:lnTo>
                  <a:pt x="1855437" y="1594303"/>
                </a:lnTo>
                <a:lnTo>
                  <a:pt x="1923696" y="1610293"/>
                </a:lnTo>
                <a:lnTo>
                  <a:pt x="1972892" y="1613516"/>
                </a:lnTo>
                <a:lnTo>
                  <a:pt x="2016396" y="1609596"/>
                </a:lnTo>
                <a:lnTo>
                  <a:pt x="2054904" y="1599055"/>
                </a:lnTo>
                <a:lnTo>
                  <a:pt x="2119722" y="1560203"/>
                </a:lnTo>
                <a:lnTo>
                  <a:pt x="2147426" y="1532937"/>
                </a:lnTo>
                <a:lnTo>
                  <a:pt x="2172923" y="1501140"/>
                </a:lnTo>
                <a:lnTo>
                  <a:pt x="2196910" y="1465336"/>
                </a:lnTo>
                <a:lnTo>
                  <a:pt x="2220083" y="1426046"/>
                </a:lnTo>
                <a:lnTo>
                  <a:pt x="2243141" y="1383794"/>
                </a:lnTo>
                <a:lnTo>
                  <a:pt x="2266779" y="1339103"/>
                </a:lnTo>
                <a:lnTo>
                  <a:pt x="2291695" y="1292493"/>
                </a:lnTo>
                <a:lnTo>
                  <a:pt x="2309368" y="1256780"/>
                </a:lnTo>
                <a:lnTo>
                  <a:pt x="2326064" y="1216899"/>
                </a:lnTo>
                <a:lnTo>
                  <a:pt x="2341906" y="1173373"/>
                </a:lnTo>
                <a:lnTo>
                  <a:pt x="2357015" y="1126720"/>
                </a:lnTo>
                <a:lnTo>
                  <a:pt x="2371515" y="1077463"/>
                </a:lnTo>
                <a:lnTo>
                  <a:pt x="2385528" y="1026123"/>
                </a:lnTo>
                <a:lnTo>
                  <a:pt x="2399177" y="973220"/>
                </a:lnTo>
                <a:lnTo>
                  <a:pt x="2412584" y="919275"/>
                </a:lnTo>
                <a:lnTo>
                  <a:pt x="2425872" y="864809"/>
                </a:lnTo>
                <a:lnTo>
                  <a:pt x="2439163" y="810344"/>
                </a:lnTo>
                <a:lnTo>
                  <a:pt x="2452580" y="756399"/>
                </a:lnTo>
                <a:lnTo>
                  <a:pt x="2466246" y="703496"/>
                </a:lnTo>
                <a:lnTo>
                  <a:pt x="2480283" y="652156"/>
                </a:lnTo>
                <a:lnTo>
                  <a:pt x="2494814" y="602900"/>
                </a:lnTo>
                <a:lnTo>
                  <a:pt x="2509961" y="556248"/>
                </a:lnTo>
                <a:lnTo>
                  <a:pt x="2525847" y="512722"/>
                </a:lnTo>
                <a:lnTo>
                  <a:pt x="2542594" y="472843"/>
                </a:lnTo>
                <a:lnTo>
                  <a:pt x="2563598" y="425717"/>
                </a:lnTo>
                <a:lnTo>
                  <a:pt x="2584827" y="376964"/>
                </a:lnTo>
                <a:lnTo>
                  <a:pt x="2606336" y="327516"/>
                </a:lnTo>
                <a:lnTo>
                  <a:pt x="2628181" y="278305"/>
                </a:lnTo>
                <a:lnTo>
                  <a:pt x="2650415" y="230265"/>
                </a:lnTo>
                <a:lnTo>
                  <a:pt x="2673095" y="184328"/>
                </a:lnTo>
                <a:lnTo>
                  <a:pt x="2696275" y="141427"/>
                </a:lnTo>
                <a:lnTo>
                  <a:pt x="2720010" y="102494"/>
                </a:lnTo>
                <a:lnTo>
                  <a:pt x="2744355" y="68462"/>
                </a:lnTo>
                <a:lnTo>
                  <a:pt x="2795092" y="18833"/>
                </a:lnTo>
                <a:lnTo>
                  <a:pt x="2848927" y="0"/>
                </a:lnTo>
                <a:lnTo>
                  <a:pt x="2877144" y="4463"/>
                </a:lnTo>
                <a:lnTo>
                  <a:pt x="2921018" y="26856"/>
                </a:lnTo>
                <a:lnTo>
                  <a:pt x="2964205" y="64254"/>
                </a:lnTo>
                <a:lnTo>
                  <a:pt x="3007875" y="116589"/>
                </a:lnTo>
                <a:lnTo>
                  <a:pt x="3030256" y="148337"/>
                </a:lnTo>
                <a:lnTo>
                  <a:pt x="3053197" y="183793"/>
                </a:lnTo>
                <a:lnTo>
                  <a:pt x="3076843" y="222949"/>
                </a:lnTo>
                <a:lnTo>
                  <a:pt x="3101341" y="265797"/>
                </a:lnTo>
                <a:lnTo>
                  <a:pt x="3126838" y="312327"/>
                </a:lnTo>
                <a:lnTo>
                  <a:pt x="3153478" y="362532"/>
                </a:lnTo>
                <a:lnTo>
                  <a:pt x="3181410" y="416403"/>
                </a:lnTo>
                <a:lnTo>
                  <a:pt x="3210778" y="473930"/>
                </a:lnTo>
                <a:lnTo>
                  <a:pt x="3241729" y="535107"/>
                </a:lnTo>
                <a:lnTo>
                  <a:pt x="3274409" y="599923"/>
                </a:lnTo>
                <a:lnTo>
                  <a:pt x="3308965" y="668371"/>
                </a:lnTo>
                <a:lnTo>
                  <a:pt x="3345543" y="740442"/>
                </a:lnTo>
                <a:lnTo>
                  <a:pt x="3379683" y="808473"/>
                </a:lnTo>
                <a:lnTo>
                  <a:pt x="3398086" y="845830"/>
                </a:lnTo>
                <a:lnTo>
                  <a:pt x="3417308" y="885245"/>
                </a:lnTo>
                <a:lnTo>
                  <a:pt x="3437295" y="926594"/>
                </a:lnTo>
                <a:lnTo>
                  <a:pt x="3457994" y="969750"/>
                </a:lnTo>
                <a:lnTo>
                  <a:pt x="3479353" y="1014587"/>
                </a:lnTo>
                <a:lnTo>
                  <a:pt x="3501320" y="1060980"/>
                </a:lnTo>
                <a:lnTo>
                  <a:pt x="3523840" y="1108801"/>
                </a:lnTo>
                <a:lnTo>
                  <a:pt x="3546862" y="1157926"/>
                </a:lnTo>
                <a:lnTo>
                  <a:pt x="3570332" y="1208228"/>
                </a:lnTo>
                <a:lnTo>
                  <a:pt x="3594198" y="1259582"/>
                </a:lnTo>
                <a:lnTo>
                  <a:pt x="3618407" y="1311861"/>
                </a:lnTo>
                <a:lnTo>
                  <a:pt x="3642905" y="1364939"/>
                </a:lnTo>
                <a:lnTo>
                  <a:pt x="3667641" y="1418690"/>
                </a:lnTo>
                <a:lnTo>
                  <a:pt x="3692561" y="1472989"/>
                </a:lnTo>
                <a:lnTo>
                  <a:pt x="3717612" y="1527709"/>
                </a:lnTo>
                <a:lnTo>
                  <a:pt x="3742742" y="1582724"/>
                </a:lnTo>
                <a:lnTo>
                  <a:pt x="3767898" y="1637908"/>
                </a:lnTo>
                <a:lnTo>
                  <a:pt x="3793027" y="1693136"/>
                </a:lnTo>
                <a:lnTo>
                  <a:pt x="3818076" y="1748282"/>
                </a:lnTo>
                <a:lnTo>
                  <a:pt x="3842992" y="1803219"/>
                </a:lnTo>
                <a:lnTo>
                  <a:pt x="3867723" y="1857821"/>
                </a:lnTo>
                <a:lnTo>
                  <a:pt x="3892216" y="1911962"/>
                </a:lnTo>
                <a:lnTo>
                  <a:pt x="3916417" y="1965517"/>
                </a:lnTo>
                <a:lnTo>
                  <a:pt x="3940274" y="2018359"/>
                </a:lnTo>
                <a:lnTo>
                  <a:pt x="3963735" y="2070363"/>
                </a:lnTo>
                <a:lnTo>
                  <a:pt x="3986745" y="2121402"/>
                </a:lnTo>
                <a:lnTo>
                  <a:pt x="4009253" y="2171351"/>
                </a:lnTo>
                <a:lnTo>
                  <a:pt x="4031206" y="2220083"/>
                </a:lnTo>
                <a:lnTo>
                  <a:pt x="4052551" y="2267472"/>
                </a:lnTo>
                <a:lnTo>
                  <a:pt x="4073234" y="2313393"/>
                </a:lnTo>
                <a:lnTo>
                  <a:pt x="4093204" y="2357720"/>
                </a:lnTo>
                <a:lnTo>
                  <a:pt x="4112407" y="2400326"/>
                </a:lnTo>
                <a:lnTo>
                  <a:pt x="4130791" y="2441085"/>
                </a:lnTo>
                <a:lnTo>
                  <a:pt x="4148302" y="2479872"/>
                </a:lnTo>
                <a:lnTo>
                  <a:pt x="4164888" y="2516560"/>
                </a:lnTo>
                <a:lnTo>
                  <a:pt x="4195073" y="2583138"/>
                </a:lnTo>
                <a:lnTo>
                  <a:pt x="4220923" y="2639809"/>
                </a:lnTo>
                <a:lnTo>
                  <a:pt x="4232091" y="2664116"/>
                </a:lnTo>
              </a:path>
            </a:pathLst>
          </a:custGeom>
          <a:ln w="761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7908" y="4649292"/>
            <a:ext cx="5068570" cy="0"/>
          </a:xfrm>
          <a:custGeom>
            <a:avLst/>
            <a:gdLst/>
            <a:ahLst/>
            <a:cxnLst/>
            <a:rect l="l" t="t" r="r" b="b"/>
            <a:pathLst>
              <a:path w="5068570">
                <a:moveTo>
                  <a:pt x="0" y="0"/>
                </a:moveTo>
                <a:lnTo>
                  <a:pt x="506817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0" y="2015536"/>
            <a:ext cx="0" cy="2820035"/>
          </a:xfrm>
          <a:custGeom>
            <a:avLst/>
            <a:gdLst/>
            <a:ahLst/>
            <a:cxnLst/>
            <a:rect l="l" t="t" r="r" b="b"/>
            <a:pathLst>
              <a:path h="2820035">
                <a:moveTo>
                  <a:pt x="0" y="0"/>
                </a:moveTo>
                <a:lnTo>
                  <a:pt x="0" y="282000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307" y="384599"/>
                </a:move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29995" y="3727"/>
                </a:lnTo>
                <a:lnTo>
                  <a:pt x="298988" y="32305"/>
                </a:lnTo>
                <a:lnTo>
                  <a:pt x="352291" y="85607"/>
                </a:lnTo>
                <a:lnTo>
                  <a:pt x="380875" y="154607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65891" y="14634"/>
                </a:lnTo>
                <a:lnTo>
                  <a:pt x="328281" y="56324"/>
                </a:lnTo>
                <a:lnTo>
                  <a:pt x="369963" y="118706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601"/>
                </a:move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94" y="85611"/>
                </a:lnTo>
                <a:lnTo>
                  <a:pt x="380871" y="1546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64" y="118709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9"/>
                </a:lnTo>
                <a:lnTo>
                  <a:pt x="352283" y="85612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8"/>
                </a:lnTo>
                <a:lnTo>
                  <a:pt x="328274" y="56324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6"/>
                </a:move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7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7"/>
                </a:move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9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0815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0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A3C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0814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23793" y="446562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2962" y="198265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4438" y="1648456"/>
            <a:ext cx="24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b="1" baseline="-312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baseline="-3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1115" y="1792580"/>
            <a:ext cx="24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f</a:t>
            </a:r>
            <a:r>
              <a:rPr b="1" baseline="-31250" dirty="0">
                <a:solidFill>
                  <a:srgbClr val="38751C"/>
                </a:solidFill>
                <a:latin typeface="Arial"/>
                <a:cs typeface="Arial"/>
              </a:rPr>
              <a:t>2</a:t>
            </a:r>
            <a:endParaRPr baseline="-31250">
              <a:latin typeface="Arial"/>
              <a:cs typeface="Arial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 – Prefer simpler Models</a:t>
            </a:r>
            <a:endParaRPr lang="de-DE" sz="2800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667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6672" y="2385675"/>
            <a:ext cx="4512310" cy="1900555"/>
          </a:xfrm>
          <a:custGeom>
            <a:avLst/>
            <a:gdLst/>
            <a:ahLst/>
            <a:cxnLst/>
            <a:rect l="l" t="t" r="r" b="b"/>
            <a:pathLst>
              <a:path w="4512309" h="1900554">
                <a:moveTo>
                  <a:pt x="0" y="1900493"/>
                </a:moveTo>
                <a:lnTo>
                  <a:pt x="4511688" y="0"/>
                </a:lnTo>
              </a:path>
            </a:pathLst>
          </a:custGeom>
          <a:ln w="761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6595" y="2161625"/>
            <a:ext cx="4232275" cy="2680970"/>
          </a:xfrm>
          <a:custGeom>
            <a:avLst/>
            <a:gdLst/>
            <a:ahLst/>
            <a:cxnLst/>
            <a:rect l="l" t="t" r="r" b="b"/>
            <a:pathLst>
              <a:path w="4232275" h="2680970">
                <a:moveTo>
                  <a:pt x="0" y="2680816"/>
                </a:moveTo>
                <a:lnTo>
                  <a:pt x="1989" y="2654889"/>
                </a:lnTo>
                <a:lnTo>
                  <a:pt x="3589" y="2626713"/>
                </a:lnTo>
                <a:lnTo>
                  <a:pt x="5101" y="2595421"/>
                </a:lnTo>
                <a:lnTo>
                  <a:pt x="6828" y="2560144"/>
                </a:lnTo>
                <a:lnTo>
                  <a:pt x="9069" y="2520017"/>
                </a:lnTo>
                <a:lnTo>
                  <a:pt x="12128" y="2474171"/>
                </a:lnTo>
                <a:lnTo>
                  <a:pt x="16305" y="2421740"/>
                </a:lnTo>
                <a:lnTo>
                  <a:pt x="21901" y="2361856"/>
                </a:lnTo>
                <a:lnTo>
                  <a:pt x="29219" y="2293652"/>
                </a:lnTo>
                <a:lnTo>
                  <a:pt x="38560" y="2216262"/>
                </a:lnTo>
                <a:lnTo>
                  <a:pt x="50224" y="2128817"/>
                </a:lnTo>
                <a:lnTo>
                  <a:pt x="54739" y="2093949"/>
                </a:lnTo>
                <a:lnTo>
                  <a:pt x="59130" y="2055370"/>
                </a:lnTo>
                <a:lnTo>
                  <a:pt x="63432" y="2013374"/>
                </a:lnTo>
                <a:lnTo>
                  <a:pt x="67678" y="1968254"/>
                </a:lnTo>
                <a:lnTo>
                  <a:pt x="71903" y="1920303"/>
                </a:lnTo>
                <a:lnTo>
                  <a:pt x="76139" y="1869814"/>
                </a:lnTo>
                <a:lnTo>
                  <a:pt x="80421" y="1817080"/>
                </a:lnTo>
                <a:lnTo>
                  <a:pt x="84781" y="1762395"/>
                </a:lnTo>
                <a:lnTo>
                  <a:pt x="89255" y="1706050"/>
                </a:lnTo>
                <a:lnTo>
                  <a:pt x="93875" y="1648341"/>
                </a:lnTo>
                <a:lnTo>
                  <a:pt x="98675" y="1589558"/>
                </a:lnTo>
                <a:lnTo>
                  <a:pt x="103689" y="1529997"/>
                </a:lnTo>
                <a:lnTo>
                  <a:pt x="108950" y="1469949"/>
                </a:lnTo>
                <a:lnTo>
                  <a:pt x="114493" y="1409708"/>
                </a:lnTo>
                <a:lnTo>
                  <a:pt x="120351" y="1349567"/>
                </a:lnTo>
                <a:lnTo>
                  <a:pt x="126558" y="1289819"/>
                </a:lnTo>
                <a:lnTo>
                  <a:pt x="133146" y="1230757"/>
                </a:lnTo>
                <a:lnTo>
                  <a:pt x="140151" y="1172674"/>
                </a:lnTo>
                <a:lnTo>
                  <a:pt x="147606" y="1115864"/>
                </a:lnTo>
                <a:lnTo>
                  <a:pt x="155543" y="1060619"/>
                </a:lnTo>
                <a:lnTo>
                  <a:pt x="163998" y="1007233"/>
                </a:lnTo>
                <a:lnTo>
                  <a:pt x="173004" y="955998"/>
                </a:lnTo>
                <a:lnTo>
                  <a:pt x="182594" y="907209"/>
                </a:lnTo>
                <a:lnTo>
                  <a:pt x="192803" y="861157"/>
                </a:lnTo>
                <a:lnTo>
                  <a:pt x="203663" y="818136"/>
                </a:lnTo>
                <a:lnTo>
                  <a:pt x="215208" y="778439"/>
                </a:lnTo>
                <a:lnTo>
                  <a:pt x="227473" y="742359"/>
                </a:lnTo>
                <a:lnTo>
                  <a:pt x="254296" y="682224"/>
                </a:lnTo>
                <a:lnTo>
                  <a:pt x="284399" y="640075"/>
                </a:lnTo>
                <a:lnTo>
                  <a:pt x="332850" y="610027"/>
                </a:lnTo>
                <a:lnTo>
                  <a:pt x="359604" y="605848"/>
                </a:lnTo>
                <a:lnTo>
                  <a:pt x="387898" y="608156"/>
                </a:lnTo>
                <a:lnTo>
                  <a:pt x="448676" y="630015"/>
                </a:lnTo>
                <a:lnTo>
                  <a:pt x="514318" y="671152"/>
                </a:lnTo>
                <a:lnTo>
                  <a:pt x="548691" y="697560"/>
                </a:lnTo>
                <a:lnTo>
                  <a:pt x="583955" y="727119"/>
                </a:lnTo>
                <a:lnTo>
                  <a:pt x="620001" y="759274"/>
                </a:lnTo>
                <a:lnTo>
                  <a:pt x="656722" y="793468"/>
                </a:lnTo>
                <a:lnTo>
                  <a:pt x="694007" y="829144"/>
                </a:lnTo>
                <a:lnTo>
                  <a:pt x="731750" y="865748"/>
                </a:lnTo>
                <a:lnTo>
                  <a:pt x="769842" y="902722"/>
                </a:lnTo>
                <a:lnTo>
                  <a:pt x="808174" y="939511"/>
                </a:lnTo>
                <a:lnTo>
                  <a:pt x="846639" y="975558"/>
                </a:lnTo>
                <a:lnTo>
                  <a:pt x="885126" y="1010307"/>
                </a:lnTo>
                <a:lnTo>
                  <a:pt x="923530" y="1043202"/>
                </a:lnTo>
                <a:lnTo>
                  <a:pt x="961740" y="1073688"/>
                </a:lnTo>
                <a:lnTo>
                  <a:pt x="999649" y="1101207"/>
                </a:lnTo>
                <a:lnTo>
                  <a:pt x="1037147" y="1125204"/>
                </a:lnTo>
                <a:lnTo>
                  <a:pt x="1079069" y="1150414"/>
                </a:lnTo>
                <a:lnTo>
                  <a:pt x="1122713" y="1177330"/>
                </a:lnTo>
                <a:lnTo>
                  <a:pt x="1167832" y="1205651"/>
                </a:lnTo>
                <a:lnTo>
                  <a:pt x="1214183" y="1235075"/>
                </a:lnTo>
                <a:lnTo>
                  <a:pt x="1261522" y="1265302"/>
                </a:lnTo>
                <a:lnTo>
                  <a:pt x="1309603" y="1296031"/>
                </a:lnTo>
                <a:lnTo>
                  <a:pt x="1358182" y="1326960"/>
                </a:lnTo>
                <a:lnTo>
                  <a:pt x="1407014" y="1357788"/>
                </a:lnTo>
                <a:lnTo>
                  <a:pt x="1455854" y="1388214"/>
                </a:lnTo>
                <a:lnTo>
                  <a:pt x="1504459" y="1417938"/>
                </a:lnTo>
                <a:lnTo>
                  <a:pt x="1552583" y="1446658"/>
                </a:lnTo>
                <a:lnTo>
                  <a:pt x="1599981" y="1474073"/>
                </a:lnTo>
                <a:lnTo>
                  <a:pt x="1646409" y="1499882"/>
                </a:lnTo>
                <a:lnTo>
                  <a:pt x="1691623" y="1523785"/>
                </a:lnTo>
                <a:lnTo>
                  <a:pt x="1735377" y="1545479"/>
                </a:lnTo>
                <a:lnTo>
                  <a:pt x="1777428" y="1564664"/>
                </a:lnTo>
                <a:lnTo>
                  <a:pt x="1817529" y="1581039"/>
                </a:lnTo>
                <a:lnTo>
                  <a:pt x="1855437" y="1594303"/>
                </a:lnTo>
                <a:lnTo>
                  <a:pt x="1923696" y="1610293"/>
                </a:lnTo>
                <a:lnTo>
                  <a:pt x="1972892" y="1613516"/>
                </a:lnTo>
                <a:lnTo>
                  <a:pt x="2016396" y="1609596"/>
                </a:lnTo>
                <a:lnTo>
                  <a:pt x="2054904" y="1599055"/>
                </a:lnTo>
                <a:lnTo>
                  <a:pt x="2119722" y="1560203"/>
                </a:lnTo>
                <a:lnTo>
                  <a:pt x="2147426" y="1532937"/>
                </a:lnTo>
                <a:lnTo>
                  <a:pt x="2172923" y="1501140"/>
                </a:lnTo>
                <a:lnTo>
                  <a:pt x="2196910" y="1465336"/>
                </a:lnTo>
                <a:lnTo>
                  <a:pt x="2220083" y="1426046"/>
                </a:lnTo>
                <a:lnTo>
                  <a:pt x="2243141" y="1383794"/>
                </a:lnTo>
                <a:lnTo>
                  <a:pt x="2266779" y="1339103"/>
                </a:lnTo>
                <a:lnTo>
                  <a:pt x="2291695" y="1292493"/>
                </a:lnTo>
                <a:lnTo>
                  <a:pt x="2309368" y="1256780"/>
                </a:lnTo>
                <a:lnTo>
                  <a:pt x="2326064" y="1216899"/>
                </a:lnTo>
                <a:lnTo>
                  <a:pt x="2341906" y="1173373"/>
                </a:lnTo>
                <a:lnTo>
                  <a:pt x="2357015" y="1126720"/>
                </a:lnTo>
                <a:lnTo>
                  <a:pt x="2371515" y="1077463"/>
                </a:lnTo>
                <a:lnTo>
                  <a:pt x="2385528" y="1026123"/>
                </a:lnTo>
                <a:lnTo>
                  <a:pt x="2399177" y="973220"/>
                </a:lnTo>
                <a:lnTo>
                  <a:pt x="2412584" y="919275"/>
                </a:lnTo>
                <a:lnTo>
                  <a:pt x="2425872" y="864809"/>
                </a:lnTo>
                <a:lnTo>
                  <a:pt x="2439163" y="810344"/>
                </a:lnTo>
                <a:lnTo>
                  <a:pt x="2452580" y="756399"/>
                </a:lnTo>
                <a:lnTo>
                  <a:pt x="2466246" y="703496"/>
                </a:lnTo>
                <a:lnTo>
                  <a:pt x="2480283" y="652156"/>
                </a:lnTo>
                <a:lnTo>
                  <a:pt x="2494814" y="602900"/>
                </a:lnTo>
                <a:lnTo>
                  <a:pt x="2509961" y="556248"/>
                </a:lnTo>
                <a:lnTo>
                  <a:pt x="2525847" y="512722"/>
                </a:lnTo>
                <a:lnTo>
                  <a:pt x="2542594" y="472843"/>
                </a:lnTo>
                <a:lnTo>
                  <a:pt x="2563598" y="425717"/>
                </a:lnTo>
                <a:lnTo>
                  <a:pt x="2584827" y="376964"/>
                </a:lnTo>
                <a:lnTo>
                  <a:pt x="2606336" y="327516"/>
                </a:lnTo>
                <a:lnTo>
                  <a:pt x="2628181" y="278305"/>
                </a:lnTo>
                <a:lnTo>
                  <a:pt x="2650415" y="230265"/>
                </a:lnTo>
                <a:lnTo>
                  <a:pt x="2673095" y="184328"/>
                </a:lnTo>
                <a:lnTo>
                  <a:pt x="2696275" y="141427"/>
                </a:lnTo>
                <a:lnTo>
                  <a:pt x="2720010" y="102494"/>
                </a:lnTo>
                <a:lnTo>
                  <a:pt x="2744355" y="68462"/>
                </a:lnTo>
                <a:lnTo>
                  <a:pt x="2795092" y="18833"/>
                </a:lnTo>
                <a:lnTo>
                  <a:pt x="2848927" y="0"/>
                </a:lnTo>
                <a:lnTo>
                  <a:pt x="2877144" y="4463"/>
                </a:lnTo>
                <a:lnTo>
                  <a:pt x="2921018" y="26856"/>
                </a:lnTo>
                <a:lnTo>
                  <a:pt x="2964205" y="64254"/>
                </a:lnTo>
                <a:lnTo>
                  <a:pt x="3007875" y="116589"/>
                </a:lnTo>
                <a:lnTo>
                  <a:pt x="3030256" y="148337"/>
                </a:lnTo>
                <a:lnTo>
                  <a:pt x="3053197" y="183793"/>
                </a:lnTo>
                <a:lnTo>
                  <a:pt x="3076843" y="222949"/>
                </a:lnTo>
                <a:lnTo>
                  <a:pt x="3101341" y="265797"/>
                </a:lnTo>
                <a:lnTo>
                  <a:pt x="3126838" y="312327"/>
                </a:lnTo>
                <a:lnTo>
                  <a:pt x="3153478" y="362532"/>
                </a:lnTo>
                <a:lnTo>
                  <a:pt x="3181410" y="416403"/>
                </a:lnTo>
                <a:lnTo>
                  <a:pt x="3210778" y="473930"/>
                </a:lnTo>
                <a:lnTo>
                  <a:pt x="3241729" y="535107"/>
                </a:lnTo>
                <a:lnTo>
                  <a:pt x="3274409" y="599923"/>
                </a:lnTo>
                <a:lnTo>
                  <a:pt x="3308965" y="668371"/>
                </a:lnTo>
                <a:lnTo>
                  <a:pt x="3345543" y="740442"/>
                </a:lnTo>
                <a:lnTo>
                  <a:pt x="3379683" y="808473"/>
                </a:lnTo>
                <a:lnTo>
                  <a:pt x="3398086" y="845830"/>
                </a:lnTo>
                <a:lnTo>
                  <a:pt x="3417308" y="885245"/>
                </a:lnTo>
                <a:lnTo>
                  <a:pt x="3437295" y="926594"/>
                </a:lnTo>
                <a:lnTo>
                  <a:pt x="3457994" y="969750"/>
                </a:lnTo>
                <a:lnTo>
                  <a:pt x="3479353" y="1014587"/>
                </a:lnTo>
                <a:lnTo>
                  <a:pt x="3501320" y="1060980"/>
                </a:lnTo>
                <a:lnTo>
                  <a:pt x="3523840" y="1108801"/>
                </a:lnTo>
                <a:lnTo>
                  <a:pt x="3546862" y="1157926"/>
                </a:lnTo>
                <a:lnTo>
                  <a:pt x="3570332" y="1208228"/>
                </a:lnTo>
                <a:lnTo>
                  <a:pt x="3594198" y="1259582"/>
                </a:lnTo>
                <a:lnTo>
                  <a:pt x="3618407" y="1311861"/>
                </a:lnTo>
                <a:lnTo>
                  <a:pt x="3642905" y="1364939"/>
                </a:lnTo>
                <a:lnTo>
                  <a:pt x="3667641" y="1418690"/>
                </a:lnTo>
                <a:lnTo>
                  <a:pt x="3692561" y="1472989"/>
                </a:lnTo>
                <a:lnTo>
                  <a:pt x="3717612" y="1527709"/>
                </a:lnTo>
                <a:lnTo>
                  <a:pt x="3742742" y="1582724"/>
                </a:lnTo>
                <a:lnTo>
                  <a:pt x="3767898" y="1637908"/>
                </a:lnTo>
                <a:lnTo>
                  <a:pt x="3793027" y="1693136"/>
                </a:lnTo>
                <a:lnTo>
                  <a:pt x="3818076" y="1748282"/>
                </a:lnTo>
                <a:lnTo>
                  <a:pt x="3842992" y="1803219"/>
                </a:lnTo>
                <a:lnTo>
                  <a:pt x="3867723" y="1857821"/>
                </a:lnTo>
                <a:lnTo>
                  <a:pt x="3892216" y="1911962"/>
                </a:lnTo>
                <a:lnTo>
                  <a:pt x="3916417" y="1965517"/>
                </a:lnTo>
                <a:lnTo>
                  <a:pt x="3940274" y="2018359"/>
                </a:lnTo>
                <a:lnTo>
                  <a:pt x="3963735" y="2070363"/>
                </a:lnTo>
                <a:lnTo>
                  <a:pt x="3986745" y="2121402"/>
                </a:lnTo>
                <a:lnTo>
                  <a:pt x="4009253" y="2171351"/>
                </a:lnTo>
                <a:lnTo>
                  <a:pt x="4031206" y="2220083"/>
                </a:lnTo>
                <a:lnTo>
                  <a:pt x="4052551" y="2267472"/>
                </a:lnTo>
                <a:lnTo>
                  <a:pt x="4073234" y="2313393"/>
                </a:lnTo>
                <a:lnTo>
                  <a:pt x="4093204" y="2357720"/>
                </a:lnTo>
                <a:lnTo>
                  <a:pt x="4112407" y="2400326"/>
                </a:lnTo>
                <a:lnTo>
                  <a:pt x="4130791" y="2441085"/>
                </a:lnTo>
                <a:lnTo>
                  <a:pt x="4148302" y="2479872"/>
                </a:lnTo>
                <a:lnTo>
                  <a:pt x="4164888" y="2516560"/>
                </a:lnTo>
                <a:lnTo>
                  <a:pt x="4195073" y="2583138"/>
                </a:lnTo>
                <a:lnTo>
                  <a:pt x="4220923" y="2639809"/>
                </a:lnTo>
                <a:lnTo>
                  <a:pt x="4232091" y="2664116"/>
                </a:lnTo>
              </a:path>
            </a:pathLst>
          </a:custGeom>
          <a:ln w="7619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7908" y="4649292"/>
            <a:ext cx="5068570" cy="0"/>
          </a:xfrm>
          <a:custGeom>
            <a:avLst/>
            <a:gdLst/>
            <a:ahLst/>
            <a:cxnLst/>
            <a:rect l="l" t="t" r="r" b="b"/>
            <a:pathLst>
              <a:path w="5068570">
                <a:moveTo>
                  <a:pt x="0" y="0"/>
                </a:moveTo>
                <a:lnTo>
                  <a:pt x="5068177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0" y="2015536"/>
            <a:ext cx="0" cy="2820035"/>
          </a:xfrm>
          <a:custGeom>
            <a:avLst/>
            <a:gdLst/>
            <a:ahLst/>
            <a:cxnLst/>
            <a:rect l="l" t="t" r="r" b="b"/>
            <a:pathLst>
              <a:path h="2820035">
                <a:moveTo>
                  <a:pt x="0" y="0"/>
                </a:moveTo>
                <a:lnTo>
                  <a:pt x="0" y="2820006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307" y="384599"/>
                </a:move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29995" y="3727"/>
                </a:lnTo>
                <a:lnTo>
                  <a:pt x="298988" y="32305"/>
                </a:lnTo>
                <a:lnTo>
                  <a:pt x="352291" y="85607"/>
                </a:lnTo>
                <a:lnTo>
                  <a:pt x="380875" y="154607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72737" y="41076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9" y="148208"/>
                </a:lnTo>
                <a:lnTo>
                  <a:pt x="19547" y="107733"/>
                </a:lnTo>
                <a:lnTo>
                  <a:pt x="42250" y="72027"/>
                </a:lnTo>
                <a:lnTo>
                  <a:pt x="72032" y="42247"/>
                </a:lnTo>
                <a:lnTo>
                  <a:pt x="107739" y="19546"/>
                </a:lnTo>
                <a:lnTo>
                  <a:pt x="148215" y="5078"/>
                </a:lnTo>
                <a:lnTo>
                  <a:pt x="192307" y="0"/>
                </a:lnTo>
                <a:lnTo>
                  <a:pt x="265891" y="14634"/>
                </a:lnTo>
                <a:lnTo>
                  <a:pt x="328281" y="56324"/>
                </a:lnTo>
                <a:lnTo>
                  <a:pt x="369963" y="118706"/>
                </a:lnTo>
                <a:lnTo>
                  <a:pt x="384606" y="192299"/>
                </a:lnTo>
                <a:lnTo>
                  <a:pt x="379527" y="236390"/>
                </a:lnTo>
                <a:lnTo>
                  <a:pt x="365060" y="276866"/>
                </a:lnTo>
                <a:lnTo>
                  <a:pt x="342359" y="312571"/>
                </a:lnTo>
                <a:lnTo>
                  <a:pt x="312578" y="342351"/>
                </a:lnTo>
                <a:lnTo>
                  <a:pt x="276873" y="365052"/>
                </a:lnTo>
                <a:lnTo>
                  <a:pt x="236398" y="379520"/>
                </a:lnTo>
                <a:lnTo>
                  <a:pt x="192307" y="384599"/>
                </a:lnTo>
                <a:lnTo>
                  <a:pt x="148215" y="379520"/>
                </a:lnTo>
                <a:lnTo>
                  <a:pt x="107739" y="365052"/>
                </a:lnTo>
                <a:lnTo>
                  <a:pt x="72032" y="342351"/>
                </a:lnTo>
                <a:lnTo>
                  <a:pt x="42250" y="312571"/>
                </a:lnTo>
                <a:lnTo>
                  <a:pt x="19547" y="276866"/>
                </a:lnTo>
                <a:lnTo>
                  <a:pt x="5079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601"/>
                </a:move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94" y="85611"/>
                </a:lnTo>
                <a:lnTo>
                  <a:pt x="380871" y="1546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4643" y="3086118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64" y="118709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3"/>
                </a:lnTo>
                <a:lnTo>
                  <a:pt x="312571" y="342354"/>
                </a:lnTo>
                <a:lnTo>
                  <a:pt x="276866" y="365055"/>
                </a:lnTo>
                <a:lnTo>
                  <a:pt x="236390" y="379522"/>
                </a:lnTo>
                <a:lnTo>
                  <a:pt x="192299" y="384601"/>
                </a:lnTo>
                <a:lnTo>
                  <a:pt x="148208" y="379522"/>
                </a:lnTo>
                <a:lnTo>
                  <a:pt x="107733" y="365055"/>
                </a:lnTo>
                <a:lnTo>
                  <a:pt x="72027" y="342354"/>
                </a:lnTo>
                <a:lnTo>
                  <a:pt x="42247" y="312573"/>
                </a:lnTo>
                <a:lnTo>
                  <a:pt x="19546" y="276867"/>
                </a:lnTo>
                <a:lnTo>
                  <a:pt x="5078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9"/>
                </a:lnTo>
                <a:lnTo>
                  <a:pt x="352283" y="85612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4188" y="2701541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7"/>
                </a:lnTo>
                <a:lnTo>
                  <a:pt x="19546" y="107731"/>
                </a:lnTo>
                <a:lnTo>
                  <a:pt x="42247" y="72026"/>
                </a:lnTo>
                <a:lnTo>
                  <a:pt x="72027" y="42246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8"/>
                </a:lnTo>
                <a:lnTo>
                  <a:pt x="328274" y="56324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6"/>
                </a:move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7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3165" y="3233172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7"/>
                </a:moveTo>
                <a:lnTo>
                  <a:pt x="5078" y="148205"/>
                </a:lnTo>
                <a:lnTo>
                  <a:pt x="19546" y="107729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9"/>
                </a:lnTo>
                <a:lnTo>
                  <a:pt x="384599" y="192297"/>
                </a:lnTo>
                <a:lnTo>
                  <a:pt x="379520" y="236388"/>
                </a:lnTo>
                <a:lnTo>
                  <a:pt x="365052" y="276863"/>
                </a:lnTo>
                <a:lnTo>
                  <a:pt x="342351" y="312568"/>
                </a:lnTo>
                <a:lnTo>
                  <a:pt x="312571" y="342349"/>
                </a:lnTo>
                <a:lnTo>
                  <a:pt x="276866" y="365050"/>
                </a:lnTo>
                <a:lnTo>
                  <a:pt x="236390" y="379517"/>
                </a:lnTo>
                <a:lnTo>
                  <a:pt x="192299" y="384596"/>
                </a:lnTo>
                <a:lnTo>
                  <a:pt x="148208" y="379517"/>
                </a:lnTo>
                <a:lnTo>
                  <a:pt x="107733" y="365050"/>
                </a:lnTo>
                <a:lnTo>
                  <a:pt x="72027" y="342349"/>
                </a:lnTo>
                <a:lnTo>
                  <a:pt x="42247" y="312568"/>
                </a:lnTo>
                <a:lnTo>
                  <a:pt x="19546" y="276863"/>
                </a:lnTo>
                <a:lnTo>
                  <a:pt x="5078" y="236388"/>
                </a:lnTo>
                <a:lnTo>
                  <a:pt x="0" y="192297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0815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0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A3C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0814" y="2468854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7" y="148206"/>
                </a:lnTo>
                <a:lnTo>
                  <a:pt x="19541" y="107730"/>
                </a:lnTo>
                <a:lnTo>
                  <a:pt x="42239" y="72025"/>
                </a:lnTo>
                <a:lnTo>
                  <a:pt x="72017" y="42245"/>
                </a:lnTo>
                <a:lnTo>
                  <a:pt x="107722" y="19545"/>
                </a:lnTo>
                <a:lnTo>
                  <a:pt x="148200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08"/>
                </a:lnTo>
                <a:lnTo>
                  <a:pt x="384599" y="192299"/>
                </a:lnTo>
                <a:lnTo>
                  <a:pt x="379520" y="236391"/>
                </a:lnTo>
                <a:lnTo>
                  <a:pt x="365052" y="276867"/>
                </a:lnTo>
                <a:lnTo>
                  <a:pt x="342351" y="312572"/>
                </a:lnTo>
                <a:lnTo>
                  <a:pt x="312571" y="342352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0" y="379520"/>
                </a:lnTo>
                <a:lnTo>
                  <a:pt x="107722" y="365053"/>
                </a:lnTo>
                <a:lnTo>
                  <a:pt x="72017" y="342352"/>
                </a:lnTo>
                <a:lnTo>
                  <a:pt x="42239" y="312572"/>
                </a:lnTo>
                <a:lnTo>
                  <a:pt x="19541" y="276867"/>
                </a:lnTo>
                <a:lnTo>
                  <a:pt x="5077" y="236391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12962" y="198265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64438" y="1648456"/>
            <a:ext cx="24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b="1" baseline="-3125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baseline="-3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11115" y="1792580"/>
            <a:ext cx="24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f</a:t>
            </a:r>
            <a:r>
              <a:rPr b="1" baseline="-31250" dirty="0">
                <a:solidFill>
                  <a:srgbClr val="38751C"/>
                </a:solidFill>
                <a:latin typeface="Arial"/>
                <a:cs typeface="Arial"/>
              </a:rPr>
              <a:t>2</a:t>
            </a:r>
            <a:endParaRPr baseline="-312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7418" y="3723019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2"/>
                </a:lnTo>
                <a:lnTo>
                  <a:pt x="72027" y="342351"/>
                </a:lnTo>
                <a:lnTo>
                  <a:pt x="42247" y="312571"/>
                </a:lnTo>
                <a:lnTo>
                  <a:pt x="19546" y="276866"/>
                </a:lnTo>
                <a:lnTo>
                  <a:pt x="5078" y="236390"/>
                </a:lnTo>
                <a:lnTo>
                  <a:pt x="0" y="192299"/>
                </a:lnTo>
                <a:lnTo>
                  <a:pt x="5078" y="148208"/>
                </a:lnTo>
                <a:lnTo>
                  <a:pt x="19546" y="107733"/>
                </a:lnTo>
                <a:lnTo>
                  <a:pt x="42247" y="72027"/>
                </a:lnTo>
                <a:lnTo>
                  <a:pt x="72027" y="42247"/>
                </a:lnTo>
                <a:lnTo>
                  <a:pt x="107733" y="19546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7"/>
                </a:lnTo>
                <a:lnTo>
                  <a:pt x="298981" y="32305"/>
                </a:lnTo>
                <a:lnTo>
                  <a:pt x="352283" y="85607"/>
                </a:lnTo>
                <a:lnTo>
                  <a:pt x="380867" y="154607"/>
                </a:lnTo>
                <a:lnTo>
                  <a:pt x="384599" y="192299"/>
                </a:lnTo>
                <a:lnTo>
                  <a:pt x="379520" y="236390"/>
                </a:lnTo>
                <a:lnTo>
                  <a:pt x="365052" y="276866"/>
                </a:lnTo>
                <a:lnTo>
                  <a:pt x="342351" y="312571"/>
                </a:lnTo>
                <a:lnTo>
                  <a:pt x="312571" y="342351"/>
                </a:lnTo>
                <a:lnTo>
                  <a:pt x="276866" y="365052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7418" y="3723019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8"/>
                </a:lnTo>
                <a:lnTo>
                  <a:pt x="19546" y="107733"/>
                </a:lnTo>
                <a:lnTo>
                  <a:pt x="42247" y="72027"/>
                </a:lnTo>
                <a:lnTo>
                  <a:pt x="72027" y="42247"/>
                </a:lnTo>
                <a:lnTo>
                  <a:pt x="107733" y="19546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4"/>
                </a:lnTo>
                <a:lnTo>
                  <a:pt x="328274" y="56324"/>
                </a:lnTo>
                <a:lnTo>
                  <a:pt x="369955" y="118706"/>
                </a:lnTo>
                <a:lnTo>
                  <a:pt x="384599" y="192299"/>
                </a:lnTo>
                <a:lnTo>
                  <a:pt x="379520" y="236390"/>
                </a:lnTo>
                <a:lnTo>
                  <a:pt x="365052" y="276866"/>
                </a:lnTo>
                <a:lnTo>
                  <a:pt x="342351" y="312571"/>
                </a:lnTo>
                <a:lnTo>
                  <a:pt x="312571" y="342351"/>
                </a:lnTo>
                <a:lnTo>
                  <a:pt x="276866" y="365052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2"/>
                </a:lnTo>
                <a:lnTo>
                  <a:pt x="72027" y="342351"/>
                </a:lnTo>
                <a:lnTo>
                  <a:pt x="42247" y="312571"/>
                </a:lnTo>
                <a:lnTo>
                  <a:pt x="19546" y="276866"/>
                </a:lnTo>
                <a:lnTo>
                  <a:pt x="5078" y="236390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27841" y="2826496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27841" y="2826496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8787" y="2220597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192299" y="384599"/>
                </a:move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29988" y="3729"/>
                </a:lnTo>
                <a:lnTo>
                  <a:pt x="298981" y="32308"/>
                </a:lnTo>
                <a:lnTo>
                  <a:pt x="352283" y="85611"/>
                </a:lnTo>
                <a:lnTo>
                  <a:pt x="380867" y="154609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98787" y="2220597"/>
            <a:ext cx="384810" cy="384810"/>
          </a:xfrm>
          <a:custGeom>
            <a:avLst/>
            <a:gdLst/>
            <a:ahLst/>
            <a:cxnLst/>
            <a:rect l="l" t="t" r="r" b="b"/>
            <a:pathLst>
              <a:path w="384810" h="384810">
                <a:moveTo>
                  <a:pt x="0" y="192299"/>
                </a:moveTo>
                <a:lnTo>
                  <a:pt x="5078" y="148206"/>
                </a:lnTo>
                <a:lnTo>
                  <a:pt x="19546" y="107730"/>
                </a:lnTo>
                <a:lnTo>
                  <a:pt x="42247" y="72025"/>
                </a:lnTo>
                <a:lnTo>
                  <a:pt x="72027" y="42245"/>
                </a:lnTo>
                <a:lnTo>
                  <a:pt x="107733" y="19545"/>
                </a:lnTo>
                <a:lnTo>
                  <a:pt x="148208" y="5078"/>
                </a:lnTo>
                <a:lnTo>
                  <a:pt x="192299" y="0"/>
                </a:lnTo>
                <a:lnTo>
                  <a:pt x="265883" y="14637"/>
                </a:lnTo>
                <a:lnTo>
                  <a:pt x="328274" y="56322"/>
                </a:lnTo>
                <a:lnTo>
                  <a:pt x="369955" y="118710"/>
                </a:lnTo>
                <a:lnTo>
                  <a:pt x="384599" y="192299"/>
                </a:lnTo>
                <a:lnTo>
                  <a:pt x="379520" y="236392"/>
                </a:lnTo>
                <a:lnTo>
                  <a:pt x="365052" y="276868"/>
                </a:lnTo>
                <a:lnTo>
                  <a:pt x="342351" y="312573"/>
                </a:lnTo>
                <a:lnTo>
                  <a:pt x="312571" y="342353"/>
                </a:lnTo>
                <a:lnTo>
                  <a:pt x="276866" y="365053"/>
                </a:lnTo>
                <a:lnTo>
                  <a:pt x="236390" y="379520"/>
                </a:lnTo>
                <a:lnTo>
                  <a:pt x="192299" y="384599"/>
                </a:lnTo>
                <a:lnTo>
                  <a:pt x="148208" y="379520"/>
                </a:lnTo>
                <a:lnTo>
                  <a:pt x="107733" y="365053"/>
                </a:lnTo>
                <a:lnTo>
                  <a:pt x="72027" y="342353"/>
                </a:lnTo>
                <a:lnTo>
                  <a:pt x="42247" y="312573"/>
                </a:lnTo>
                <a:lnTo>
                  <a:pt x="19546" y="276868"/>
                </a:lnTo>
                <a:lnTo>
                  <a:pt x="5078" y="236392"/>
                </a:lnTo>
                <a:lnTo>
                  <a:pt x="0" y="19229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23794" y="4354144"/>
            <a:ext cx="5258435" cy="11372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spcBef>
                <a:spcPts val="975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  <a:p>
            <a:pPr marL="690245">
              <a:spcBef>
                <a:spcPts val="660"/>
              </a:spcBef>
            </a:pPr>
            <a:r>
              <a:rPr sz="1800" spc="-5" dirty="0">
                <a:latin typeface="Arial"/>
                <a:cs typeface="Arial"/>
              </a:rPr>
              <a:t>Regularization pushes against fitting 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690245">
              <a:spcBef>
                <a:spcPts val="15"/>
              </a:spcBef>
            </a:pPr>
            <a:r>
              <a:rPr sz="1800" i="1" spc="-5" dirty="0">
                <a:latin typeface="Arial"/>
                <a:cs typeface="Arial"/>
              </a:rPr>
              <a:t>too </a:t>
            </a:r>
            <a:r>
              <a:rPr sz="1800" spc="-5" dirty="0">
                <a:latin typeface="Arial"/>
                <a:cs typeface="Arial"/>
              </a:rPr>
              <a:t>well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we don’t fit noise in 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Regularization – Prefer simpler Models</a:t>
            </a:r>
            <a:endParaRPr lang="de-DE" sz="2800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562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498" y="1216331"/>
            <a:ext cx="725678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6123" y="1735268"/>
            <a:ext cx="5561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823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674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1125" y="4941873"/>
            <a:ext cx="1397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8900" marR="5080" indent="-768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6122" y="1589580"/>
            <a:ext cx="6088380" cy="160582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  <a:p>
            <a:pPr marL="385445" marR="4509135" indent="39370">
              <a:lnSpc>
                <a:spcPct val="101600"/>
              </a:lnSpc>
              <a:spcBef>
                <a:spcPts val="83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27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5964" y="3272646"/>
            <a:ext cx="1062990" cy="1585049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32291" y="3818785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824" y="4963528"/>
            <a:ext cx="4514850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8435" algn="ctr">
              <a:lnSpc>
                <a:spcPts val="209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1800">
              <a:latin typeface="Arial"/>
              <a:cs typeface="Arial"/>
            </a:endParaRPr>
          </a:p>
          <a:p>
            <a:pPr marL="2719070" algn="ctr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21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4759" y="4993331"/>
            <a:ext cx="12452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101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2" y="3272646"/>
            <a:ext cx="1062990" cy="158504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5964" y="3272646"/>
            <a:ext cx="1062990" cy="1585049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32291" y="3818785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0137" y="5209788"/>
            <a:ext cx="209042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7363" y="5239751"/>
            <a:ext cx="12452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91125" y="4941872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4759" y="497167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6687" y="4942889"/>
            <a:ext cx="1278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27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possible Approach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object 3"/>
          <p:cNvSpPr txBox="1"/>
          <p:nvPr/>
        </p:nvSpPr>
        <p:spPr>
          <a:xfrm>
            <a:off x="1380924" y="1493531"/>
            <a:ext cx="609282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82600">
              <a:lnSpc>
                <a:spcPts val="2865"/>
              </a:lnSpc>
              <a:spcBef>
                <a:spcPts val="10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Collect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dataset of images 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 dirty="0">
              <a:latin typeface="Arial"/>
              <a:cs typeface="Arial"/>
            </a:endParaRPr>
          </a:p>
          <a:p>
            <a:pPr marL="495300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Machine </a:t>
            </a:r>
            <a:r>
              <a:rPr sz="2400" spc="-5" dirty="0">
                <a:latin typeface="Arial"/>
                <a:cs typeface="Arial"/>
              </a:rPr>
              <a:t>Learning to train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</a:p>
          <a:p>
            <a:pPr marL="495300" indent="-482600">
              <a:lnSpc>
                <a:spcPts val="2865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Evaluate the </a:t>
            </a:r>
            <a:r>
              <a:rPr sz="2400" dirty="0">
                <a:latin typeface="Arial"/>
                <a:cs typeface="Arial"/>
              </a:rPr>
              <a:t>classifier </a:t>
            </a:r>
            <a:r>
              <a:rPr sz="2400" spc="-5" dirty="0">
                <a:latin typeface="Arial"/>
                <a:cs typeface="Arial"/>
              </a:rPr>
              <a:t>on new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 marL="2865755">
              <a:spcBef>
                <a:spcPts val="715"/>
              </a:spcBef>
            </a:pPr>
            <a:r>
              <a:rPr sz="1400" b="1" spc="-5" dirty="0">
                <a:latin typeface="Arial"/>
                <a:cs typeface="Arial"/>
              </a:rPr>
              <a:t>Example </a:t>
            </a:r>
            <a:r>
              <a:rPr sz="1400" b="1" dirty="0">
                <a:latin typeface="Arial"/>
                <a:cs typeface="Arial"/>
              </a:rPr>
              <a:t>training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475445" y="2919696"/>
            <a:ext cx="3040222" cy="211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3916133" y="3063546"/>
            <a:ext cx="4722290" cy="1768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C17185B-18E7-4CE4-9719-500ABB0F8AF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089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2" y="3272646"/>
            <a:ext cx="1062990" cy="158504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5964" y="3272646"/>
            <a:ext cx="1062990" cy="1585049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spcBef>
                <a:spcPts val="360"/>
              </a:spcBef>
            </a:pPr>
            <a:r>
              <a:rPr sz="3000" b="1" spc="-5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32291" y="3818785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91125" y="4941872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4759" y="497167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6687" y="4942889"/>
            <a:ext cx="1278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72012" y="2791871"/>
            <a:ext cx="2651917" cy="310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7612" y="364529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7862" y="36295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97862" y="36295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805433" y="3410163"/>
            <a:ext cx="15798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L</a:t>
            </a:r>
            <a:r>
              <a:rPr sz="1950" baseline="-32051" dirty="0">
                <a:solidFill>
                  <a:srgbClr val="9900FF"/>
                </a:solidFill>
                <a:latin typeface="Arial"/>
                <a:cs typeface="Arial"/>
              </a:rPr>
              <a:t>i </a:t>
            </a: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000">
              <a:latin typeface="Arial"/>
              <a:cs typeface="Arial"/>
            </a:endParaRPr>
          </a:p>
          <a:p>
            <a:pPr marL="3810" algn="ctr"/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1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9900FF"/>
                </a:solidFill>
                <a:latin typeface="Arial"/>
                <a:cs typeface="Arial"/>
              </a:rPr>
              <a:t>2.04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0137" y="5209788"/>
            <a:ext cx="209042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67363" y="5239751"/>
            <a:ext cx="12452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02358" y="4340167"/>
            <a:ext cx="2543810" cy="82359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b="1" dirty="0">
                <a:latin typeface="Arial"/>
                <a:cs typeface="Arial"/>
              </a:rPr>
              <a:t>Maximum </a:t>
            </a:r>
            <a:r>
              <a:rPr sz="1300" b="1" spc="-5" dirty="0">
                <a:latin typeface="Arial"/>
                <a:cs typeface="Arial"/>
              </a:rPr>
              <a:t>Likelihood</a:t>
            </a:r>
            <a:r>
              <a:rPr sz="1300" b="1" spc="-10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Estimation  </a:t>
            </a:r>
            <a:r>
              <a:rPr sz="1300" spc="-5" dirty="0">
                <a:latin typeface="Arial"/>
                <a:cs typeface="Arial"/>
              </a:rPr>
              <a:t>Choose probabilities to </a:t>
            </a:r>
            <a:r>
              <a:rPr sz="1300" dirty="0">
                <a:latin typeface="Arial"/>
                <a:cs typeface="Arial"/>
              </a:rPr>
              <a:t>maximize  </a:t>
            </a:r>
            <a:r>
              <a:rPr sz="1300" spc="-5" dirty="0">
                <a:latin typeface="Arial"/>
                <a:cs typeface="Arial"/>
              </a:rPr>
              <a:t>the likelihood of the observed data  </a:t>
            </a:r>
            <a:r>
              <a:rPr sz="1300" dirty="0">
                <a:latin typeface="Arial"/>
                <a:cs typeface="Arial"/>
              </a:rPr>
              <a:t>(See </a:t>
            </a:r>
            <a:r>
              <a:rPr sz="1300" spc="-5" dirty="0">
                <a:latin typeface="Arial"/>
                <a:cs typeface="Arial"/>
              </a:rPr>
              <a:t>CS 229 for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details)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44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1125" y="4941872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4759" y="497167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6687" y="4942889"/>
            <a:ext cx="1278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4165" y="4980449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Correct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629493" y="3281421"/>
          <a:ext cx="7473946" cy="1672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R="1625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90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ts val="935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exp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24.5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0.13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compare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017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1.00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  <a:lnT w="19050">
                      <a:solidFill>
                        <a:srgbClr val="99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marR="162560" algn="ct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164.0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23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normalize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331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0.87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ts val="3385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R="18796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190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0.18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0.00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9900FF"/>
                      </a:solidFill>
                      <a:prstDash val="solid"/>
                    </a:lnL>
                    <a:lnR w="19050">
                      <a:solidFill>
                        <a:srgbClr val="9900FF"/>
                      </a:solidFill>
                      <a:prstDash val="solid"/>
                    </a:lnR>
                    <a:lnB w="19050">
                      <a:solidFill>
                        <a:srgbClr val="99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2172" y="3272646"/>
            <a:ext cx="1062990" cy="1670685"/>
          </a:xfrm>
          <a:custGeom>
            <a:avLst/>
            <a:gdLst/>
            <a:ahLst/>
            <a:cxnLst/>
            <a:rect l="l" t="t" r="r" b="b"/>
            <a:pathLst>
              <a:path w="1062989" h="1670685">
                <a:moveTo>
                  <a:pt x="0" y="0"/>
                </a:moveTo>
                <a:lnTo>
                  <a:pt x="1062897" y="0"/>
                </a:lnTo>
                <a:lnTo>
                  <a:pt x="1062897" y="1670396"/>
                </a:lnTo>
                <a:lnTo>
                  <a:pt x="0" y="16703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2012" y="2791871"/>
            <a:ext cx="2651917" cy="310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96837" y="3527669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2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89412" y="3486670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6635" y="3536444"/>
            <a:ext cx="374015" cy="0"/>
          </a:xfrm>
          <a:custGeom>
            <a:avLst/>
            <a:gdLst/>
            <a:ahLst/>
            <a:cxnLst/>
            <a:rect l="l" t="t" r="r" b="b"/>
            <a:pathLst>
              <a:path w="374015">
                <a:moveTo>
                  <a:pt x="3734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70660" y="3495445"/>
            <a:ext cx="1054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0137" y="5209788"/>
            <a:ext cx="209042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7363" y="5239751"/>
            <a:ext cx="12452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34618" y="5278329"/>
            <a:ext cx="1433195" cy="67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875">
              <a:lnSpc>
                <a:spcPts val="2090"/>
              </a:lnSpc>
            </a:pP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probs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91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10,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9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24" y="5646887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4618" y="5646887"/>
            <a:ext cx="143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10,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644" y="5646887"/>
            <a:ext cx="154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7635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2172" y="3272646"/>
            <a:ext cx="1062990" cy="158504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5964" y="3272646"/>
            <a:ext cx="1062990" cy="1585049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32291" y="3818785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91125" y="4941873"/>
            <a:ext cx="1397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8900" marR="5080" indent="-768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4759" y="497167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137" y="4942889"/>
            <a:ext cx="209042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1600">
              <a:latin typeface="Arial"/>
              <a:cs typeface="Arial"/>
            </a:endParaRPr>
          </a:p>
          <a:p>
            <a:pPr algn="ctr">
              <a:spcBef>
                <a:spcPts val="3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72012" y="2791871"/>
            <a:ext cx="2651917" cy="310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60519" y="4686917"/>
            <a:ext cx="1495727" cy="5705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40134" y="3281421"/>
            <a:ext cx="1062990" cy="1585049"/>
          </a:xfrm>
          <a:prstGeom prst="rect">
            <a:avLst/>
          </a:prstGeom>
          <a:ln w="19049">
            <a:solidFill>
              <a:srgbClr val="99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8435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1.00</a:t>
            </a:r>
            <a:endParaRPr sz="3000">
              <a:latin typeface="Arial"/>
              <a:cs typeface="Arial"/>
            </a:endParaRPr>
          </a:p>
          <a:p>
            <a:pPr marL="17843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  <a:p>
            <a:pPr marL="17843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84165" y="4980450"/>
            <a:ext cx="7747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0965" marR="5080" indent="-889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Correct  probs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20807" y="4358375"/>
            <a:ext cx="1339001" cy="225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76563" y="3398781"/>
            <a:ext cx="717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compare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96837" y="3527669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2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89412" y="3486670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6635" y="3536444"/>
            <a:ext cx="374015" cy="0"/>
          </a:xfrm>
          <a:custGeom>
            <a:avLst/>
            <a:gdLst/>
            <a:ahLst/>
            <a:cxnLst/>
            <a:rect l="l" t="t" r="r" b="b"/>
            <a:pathLst>
              <a:path w="374015">
                <a:moveTo>
                  <a:pt x="3734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70660" y="3495445"/>
            <a:ext cx="105499" cy="81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487189" y="3830329"/>
            <a:ext cx="132461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9870" marR="5080" indent="-217804">
              <a:lnSpc>
                <a:spcPts val="1650"/>
              </a:lnSpc>
              <a:spcBef>
                <a:spcPts val="180"/>
              </a:spcBef>
            </a:pPr>
            <a:r>
              <a:rPr sz="1400" i="1" spc="-5" dirty="0">
                <a:latin typeface="Arial"/>
                <a:cs typeface="Arial"/>
              </a:rPr>
              <a:t>Kullback–Leibler  divergence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39911" y="4611092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99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71586" y="4611092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99" y="0"/>
                </a:lnTo>
              </a:path>
            </a:pathLst>
          </a:custGeom>
          <a:ln w="3809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1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2172" y="3272646"/>
            <a:ext cx="1062990" cy="158504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R="15240" algn="ctr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R="1524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marR="40005"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8568" y="3272646"/>
            <a:ext cx="1062990" cy="158504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552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4826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3619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5964" y="3272646"/>
            <a:ext cx="1062990" cy="1585049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9070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7907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5069" y="410784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80">
                <a:moveTo>
                  <a:pt x="0" y="0"/>
                </a:moveTo>
                <a:lnTo>
                  <a:pt x="4745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0144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60543" y="3744023"/>
            <a:ext cx="3124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7666" y="4107843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>
                <a:moveTo>
                  <a:pt x="0" y="0"/>
                </a:moveTo>
                <a:lnTo>
                  <a:pt x="783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1440" y="4066844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32291" y="3818785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normalize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91125" y="4941873"/>
            <a:ext cx="1397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8900" marR="5080" indent="-768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9484" y="2661732"/>
            <a:ext cx="121031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937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must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&gt;=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4466" y="2673514"/>
            <a:ext cx="13004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8445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Probabilities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must sum </a:t>
            </a: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16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4759" y="497167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137" y="4942889"/>
            <a:ext cx="209042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1600">
              <a:latin typeface="Arial"/>
              <a:cs typeface="Arial"/>
            </a:endParaRPr>
          </a:p>
          <a:p>
            <a:pPr algn="ctr">
              <a:spcBef>
                <a:spcPts val="3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log-probabilities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72012" y="2791871"/>
            <a:ext cx="2651917" cy="310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040134" y="3281421"/>
            <a:ext cx="1062990" cy="1585049"/>
          </a:xfrm>
          <a:prstGeom prst="rect">
            <a:avLst/>
          </a:prstGeom>
          <a:ln w="19049">
            <a:solidFill>
              <a:srgbClr val="9900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78435">
              <a:spcBef>
                <a:spcPts val="360"/>
              </a:spcBef>
            </a:pPr>
            <a:r>
              <a:rPr sz="3000" b="1" spc="-5" dirty="0">
                <a:latin typeface="Arial"/>
                <a:cs typeface="Arial"/>
              </a:rPr>
              <a:t>1.00</a:t>
            </a:r>
            <a:endParaRPr sz="3000">
              <a:latin typeface="Arial"/>
              <a:cs typeface="Arial"/>
            </a:endParaRPr>
          </a:p>
          <a:p>
            <a:pPr marL="17843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  <a:p>
            <a:pPr marL="17843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84165" y="4980450"/>
            <a:ext cx="7747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0965" marR="5080" indent="-889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Correct  probs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76563" y="3398781"/>
            <a:ext cx="717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compare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96837" y="3527669"/>
            <a:ext cx="302260" cy="0"/>
          </a:xfrm>
          <a:custGeom>
            <a:avLst/>
            <a:gdLst/>
            <a:ahLst/>
            <a:cxnLst/>
            <a:rect l="l" t="t" r="r" b="b"/>
            <a:pathLst>
              <a:path w="302259">
                <a:moveTo>
                  <a:pt x="0" y="0"/>
                </a:moveTo>
                <a:lnTo>
                  <a:pt x="302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89412" y="3486670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66635" y="3536444"/>
            <a:ext cx="374015" cy="0"/>
          </a:xfrm>
          <a:custGeom>
            <a:avLst/>
            <a:gdLst/>
            <a:ahLst/>
            <a:cxnLst/>
            <a:rect l="l" t="t" r="r" b="b"/>
            <a:pathLst>
              <a:path w="374015">
                <a:moveTo>
                  <a:pt x="3734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0660" y="3495445"/>
            <a:ext cx="105499" cy="8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47605" y="3971356"/>
            <a:ext cx="1150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Cross</a:t>
            </a:r>
            <a:r>
              <a:rPr sz="1400" i="1" spc="-7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Entropy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6611" y="4327168"/>
            <a:ext cx="196215" cy="273050"/>
          </a:xfrm>
          <a:custGeom>
            <a:avLst/>
            <a:gdLst/>
            <a:ahLst/>
            <a:cxnLst/>
            <a:rect l="l" t="t" r="r" b="b"/>
            <a:pathLst>
              <a:path w="196215" h="273050">
                <a:moveTo>
                  <a:pt x="0" y="0"/>
                </a:moveTo>
                <a:lnTo>
                  <a:pt x="196199" y="0"/>
                </a:lnTo>
                <a:lnTo>
                  <a:pt x="196199" y="272699"/>
                </a:lnTo>
                <a:lnTo>
                  <a:pt x="0" y="27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6711" y="4323943"/>
            <a:ext cx="196215" cy="273050"/>
          </a:xfrm>
          <a:custGeom>
            <a:avLst/>
            <a:gdLst/>
            <a:ahLst/>
            <a:cxnLst/>
            <a:rect l="l" t="t" r="r" b="b"/>
            <a:pathLst>
              <a:path w="196215" h="273050">
                <a:moveTo>
                  <a:pt x="0" y="0"/>
                </a:moveTo>
                <a:lnTo>
                  <a:pt x="196199" y="0"/>
                </a:lnTo>
                <a:lnTo>
                  <a:pt x="196199" y="272699"/>
                </a:lnTo>
                <a:lnTo>
                  <a:pt x="0" y="27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16487" y="4288319"/>
            <a:ext cx="1161547" cy="35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52679" y="4714687"/>
            <a:ext cx="1605065" cy="206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85611" y="4627917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99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7262" y="4627917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699" y="0"/>
                </a:lnTo>
              </a:path>
            </a:pathLst>
          </a:custGeom>
          <a:ln w="3809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5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4842" y="1242254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07840" algn="l"/>
              </a:tabLst>
            </a:pPr>
            <a:r>
              <a:rPr lang="de-DE" spc="-5" dirty="0" smtClean="0">
                <a:latin typeface="Arial"/>
                <a:cs typeface="Arial"/>
              </a:rPr>
              <a:t>Take</a:t>
            </a:r>
            <a:r>
              <a:rPr lang="de-DE" spc="-5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L2 </a:t>
            </a:r>
            <a:r>
              <a:rPr sz="2400" dirty="0">
                <a:latin typeface="Arial"/>
                <a:cs typeface="Arial"/>
              </a:rPr>
              <a:t>(Euclidean)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distance</a:t>
            </a:r>
            <a:r>
              <a:rPr lang="de-DE" sz="2400" spc="-5" dirty="0" smtClean="0">
                <a:latin typeface="Arial"/>
                <a:cs typeface="Arial"/>
              </a:rPr>
              <a:t> in parametric models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471337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5" dirty="0" smtClean="0">
                <a:latin typeface="Arial"/>
                <a:cs typeface="Arial"/>
              </a:rPr>
              <a:t>Distance</a:t>
            </a:r>
            <a:r>
              <a:rPr lang="de-DE" spc="-80" dirty="0" smtClean="0">
                <a:latin typeface="Arial"/>
                <a:cs typeface="Arial"/>
              </a:rPr>
              <a:t> </a:t>
            </a:r>
            <a:r>
              <a:rPr lang="de-DE" dirty="0" smtClean="0">
                <a:latin typeface="Arial"/>
                <a:cs typeface="Arial"/>
              </a:rPr>
              <a:t>Metric - Intuition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3" y="1942666"/>
            <a:ext cx="3727512" cy="10737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4572000" y="2250218"/>
            <a:ext cx="28803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Assuming </a:t>
            </a:r>
            <a:r>
              <a:rPr lang="az-Cyrl-AZ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є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has Gaussian Distribution: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0" y="3106539"/>
            <a:ext cx="657225" cy="295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99" y="3044626"/>
            <a:ext cx="1181100" cy="419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4" y="3705581"/>
            <a:ext cx="3857625" cy="7524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4572000" y="3085826"/>
            <a:ext cx="28803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Rewrite the model in form: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572000" y="3983904"/>
            <a:ext cx="6480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Where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477" y="3743681"/>
            <a:ext cx="3267075" cy="7143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549445" y="5147238"/>
            <a:ext cx="28803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If we apply it to high order polinomia: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542" y="4184932"/>
            <a:ext cx="3003303" cy="20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9512" y="471337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5" dirty="0" smtClean="0">
                <a:latin typeface="Arial"/>
                <a:cs typeface="Arial"/>
              </a:rPr>
              <a:t>Distance</a:t>
            </a:r>
            <a:r>
              <a:rPr lang="de-DE" spc="-80" dirty="0" smtClean="0">
                <a:latin typeface="Arial"/>
                <a:cs typeface="Arial"/>
              </a:rPr>
              <a:t> </a:t>
            </a:r>
            <a:r>
              <a:rPr lang="de-DE" dirty="0" smtClean="0">
                <a:latin typeface="Arial"/>
                <a:cs typeface="Arial"/>
              </a:rPr>
              <a:t>Metric - Intuition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76" y="1135295"/>
            <a:ext cx="38862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052645"/>
            <a:ext cx="4829175" cy="10477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394842" y="1556211"/>
            <a:ext cx="32403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Recall the Negative </a:t>
            </a:r>
            <a:r>
              <a:rPr lang="de-DE" sz="1400" kern="0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Log Likelihood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405070" y="2394864"/>
            <a:ext cx="324035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We can express the </a:t>
            </a:r>
            <a:r>
              <a:rPr lang="de-DE" sz="1400" kern="0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Log Likelihood 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of the data, 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12" y="3437732"/>
            <a:ext cx="6045550" cy="1420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 bwMode="auto">
          <a:xfrm>
            <a:off x="392323" y="3716945"/>
            <a:ext cx="324035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Inserting the definition of the Gaussian: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960" y="4839341"/>
            <a:ext cx="3667516" cy="9884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405070" y="5013770"/>
            <a:ext cx="3240356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RSS is the sum of residual squares,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If we average them, 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de-DE" sz="1400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MSE – Mean Squared Error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942" y="5536246"/>
            <a:ext cx="2810725" cy="100142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516216" y="3121355"/>
            <a:ext cx="2087336" cy="0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F27C1-2BBC-4AEB-AF34-FA6EDF37CA9A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9" y="1196752"/>
            <a:ext cx="2933700" cy="87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24" y="325659"/>
            <a:ext cx="351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5" dirty="0" smtClean="0">
                <a:latin typeface="Arial"/>
                <a:cs typeface="Arial"/>
              </a:rPr>
              <a:t>Regularization </a:t>
            </a:r>
            <a:r>
              <a:rPr lang="de-DE" dirty="0" smtClean="0">
                <a:latin typeface="Arial"/>
                <a:cs typeface="Arial"/>
              </a:rPr>
              <a:t>- </a:t>
            </a:r>
            <a:r>
              <a:rPr lang="de-DE" dirty="0">
                <a:latin typeface="Arial"/>
                <a:cs typeface="Arial"/>
              </a:rPr>
              <a:t>Intuition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93" y="2181178"/>
            <a:ext cx="7019925" cy="107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841" y="3641120"/>
            <a:ext cx="5543550" cy="1123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273" y="1838956"/>
            <a:ext cx="5267325" cy="352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179512" y="2389367"/>
            <a:ext cx="3240356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Posterior Distribution,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From </a:t>
            </a:r>
            <a:r>
              <a:rPr lang="de-DE" sz="1400" kern="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prior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over weights 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de-DE" sz="1400" kern="0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likelihood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9512" y="4095373"/>
            <a:ext cx="32403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Minimize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4" y="4851048"/>
            <a:ext cx="5448300" cy="409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218535" y="5761080"/>
            <a:ext cx="32403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Also called, </a:t>
            </a: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Ridge Regression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72000" y="5755555"/>
            <a:ext cx="32403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Penalization: </a:t>
            </a: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l2 regularization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9868" y="1484784"/>
            <a:ext cx="3384380" cy="43204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23928" y="3068960"/>
            <a:ext cx="2448272" cy="0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67898" y="3068960"/>
            <a:ext cx="143177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04248" y="2185905"/>
            <a:ext cx="469350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034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0069" y="3087158"/>
            <a:ext cx="3191908" cy="374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0037" y="3087170"/>
            <a:ext cx="2342190" cy="589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7923" y="2823367"/>
            <a:ext cx="2879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Maximize </a:t>
            </a:r>
            <a:r>
              <a:rPr sz="1400" spc="-5" dirty="0">
                <a:latin typeface="Arial"/>
                <a:cs typeface="Arial"/>
              </a:rPr>
              <a:t>probability of </a:t>
            </a:r>
            <a:r>
              <a:rPr sz="1400" dirty="0">
                <a:latin typeface="Arial"/>
                <a:cs typeface="Arial"/>
              </a:rPr>
              <a:t>correct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815" y="2823386"/>
            <a:ext cx="1691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Putting it all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together: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0069" y="3087158"/>
            <a:ext cx="3191908" cy="374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0037" y="3087170"/>
            <a:ext cx="2342190" cy="589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7923" y="2823367"/>
            <a:ext cx="2879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Maximize </a:t>
            </a:r>
            <a:r>
              <a:rPr sz="1400" spc="-5" dirty="0">
                <a:latin typeface="Arial"/>
                <a:cs typeface="Arial"/>
              </a:rPr>
              <a:t>probability of </a:t>
            </a:r>
            <a:r>
              <a:rPr sz="1400" dirty="0">
                <a:latin typeface="Arial"/>
                <a:cs typeface="Arial"/>
              </a:rPr>
              <a:t>correct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815" y="2823386"/>
            <a:ext cx="1691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Putting it all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together: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895" y="3720670"/>
            <a:ext cx="3293745" cy="75533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725" marR="302260">
              <a:lnSpc>
                <a:spcPts val="2620"/>
              </a:lnSpc>
              <a:spcBef>
                <a:spcPts val="690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Q: What is the</a:t>
            </a:r>
            <a:r>
              <a:rPr sz="2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min/max 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 loss</a:t>
            </a:r>
            <a:r>
              <a:rPr sz="22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L_i?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0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383814"/>
            <a:ext cx="722376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Softmax Classifier </a:t>
            </a:r>
            <a:r>
              <a:rPr dirty="0"/>
              <a:t>(Multinomial </a:t>
            </a:r>
            <a:r>
              <a:rPr spc="-5" dirty="0"/>
              <a:t>Logistic</a:t>
            </a:r>
            <a:r>
              <a:rPr spc="-55" dirty="0"/>
              <a:t> </a:t>
            </a:r>
            <a:r>
              <a:rPr spc="-5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49" y="3123831"/>
            <a:ext cx="54991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cat  car  </a:t>
            </a:r>
            <a:r>
              <a:rPr spc="-5" dirty="0">
                <a:latin typeface="Arial"/>
                <a:cs typeface="Arial"/>
              </a:rPr>
              <a:t>frog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542" y="3229957"/>
            <a:ext cx="68199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765" algn="ctr">
              <a:spcBef>
                <a:spcPts val="700"/>
              </a:spcBef>
            </a:pPr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47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8334" y="1934273"/>
            <a:ext cx="1177410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2820" y="2153273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8069" y="2148510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10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0639" y="2105462"/>
            <a:ext cx="2868338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865" y="210069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4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6122" y="1589581"/>
            <a:ext cx="6088380" cy="100091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spcBef>
                <a:spcPts val="1245"/>
              </a:spcBef>
            </a:pPr>
            <a:r>
              <a:rPr sz="1800" spc="-5" dirty="0">
                <a:latin typeface="Arial"/>
                <a:cs typeface="Arial"/>
              </a:rPr>
              <a:t>Want to interpret </a:t>
            </a:r>
            <a:r>
              <a:rPr sz="1800" dirty="0">
                <a:latin typeface="Arial"/>
                <a:cs typeface="Arial"/>
              </a:rPr>
              <a:t>raw classifier scores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probabilities</a:t>
            </a:r>
            <a:endParaRPr sz="1800">
              <a:latin typeface="Arial"/>
              <a:cs typeface="Arial"/>
            </a:endParaRPr>
          </a:p>
          <a:p>
            <a:pPr marL="5394325" marR="5080" indent="14604" algn="r">
              <a:lnSpc>
                <a:spcPts val="1650"/>
              </a:lnSpc>
              <a:spcBef>
                <a:spcPts val="975"/>
              </a:spcBef>
            </a:pPr>
            <a:r>
              <a:rPr sz="1400" spc="-5" dirty="0">
                <a:latin typeface="Arial"/>
                <a:cs typeface="Arial"/>
              </a:rPr>
              <a:t>Softmax  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0069" y="3087158"/>
            <a:ext cx="3191908" cy="374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0037" y="3087170"/>
            <a:ext cx="2342190" cy="589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7923" y="2823367"/>
            <a:ext cx="2879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Maximize </a:t>
            </a:r>
            <a:r>
              <a:rPr sz="1400" spc="-5" dirty="0">
                <a:latin typeface="Arial"/>
                <a:cs typeface="Arial"/>
              </a:rPr>
              <a:t>probability of </a:t>
            </a:r>
            <a:r>
              <a:rPr sz="1400" dirty="0">
                <a:latin typeface="Arial"/>
                <a:cs typeface="Arial"/>
              </a:rPr>
              <a:t>correct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24" y="5668541"/>
            <a:ext cx="451485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815" y="2823386"/>
            <a:ext cx="16916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Putting it all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together: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895" y="3720669"/>
            <a:ext cx="3293745" cy="1075936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5725" marR="302260">
              <a:lnSpc>
                <a:spcPts val="2620"/>
              </a:lnSpc>
              <a:spcBef>
                <a:spcPts val="690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Q: What is the</a:t>
            </a:r>
            <a:r>
              <a:rPr sz="2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min/max 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 loss</a:t>
            </a:r>
            <a:r>
              <a:rPr sz="22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L_i?</a:t>
            </a:r>
            <a:endParaRPr sz="2200">
              <a:latin typeface="Arial"/>
              <a:cs typeface="Arial"/>
            </a:endParaRPr>
          </a:p>
          <a:p>
            <a:pPr marL="85725">
              <a:lnSpc>
                <a:spcPts val="254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A: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min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0,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2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infinity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50824" y="453419"/>
            <a:ext cx="8100392" cy="4524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800" kern="0" spc="-5" dirty="0" smtClean="0"/>
              <a:t>Softmax Classifier</a:t>
            </a:r>
            <a:endParaRPr lang="de-DE" sz="28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1D1B-CF9B-445E-AB2B-A24DE1B567B2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2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heme/theme1.xml><?xml version="1.0" encoding="utf-8"?>
<a:theme xmlns:a="http://schemas.openxmlformats.org/drawingml/2006/main" name="IFX_Template_2015_4_3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E352765-ADE5-4452-827B-0FA23281B98D}" vid="{ECCE4A5B-99CA-4D7A-AF9E-6F1FB2E316B6}"/>
    </a:ext>
  </a:extLst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7558</Words>
  <Application>Microsoft Office PowerPoint</Application>
  <PresentationFormat>On-screen Show (4:3)</PresentationFormat>
  <Paragraphs>1934</Paragraphs>
  <Slides>124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Courier New</vt:lpstr>
      <vt:lpstr>DejaVu Sans</vt:lpstr>
      <vt:lpstr>Symbol</vt:lpstr>
      <vt:lpstr>Times New Roman</vt:lpstr>
      <vt:lpstr>Verdana</vt:lpstr>
      <vt:lpstr>Wingdings</vt:lpstr>
      <vt:lpstr>IFX_Template_2015_4_3</vt:lpstr>
      <vt:lpstr>Machine Learning Methods and Tools</vt:lpstr>
      <vt:lpstr>Machine Learning Algorithms</vt:lpstr>
      <vt:lpstr>PowerPoint Presentation</vt:lpstr>
      <vt:lpstr>Table of Contents</vt:lpstr>
      <vt:lpstr>Machine Learning Algorithms – an Overview</vt:lpstr>
      <vt:lpstr>Machine Learning Algorithms – an Overview</vt:lpstr>
      <vt:lpstr>Problem of hard coded classification</vt:lpstr>
      <vt:lpstr>Edges based method?</vt:lpstr>
      <vt:lpstr>A possible Approach</vt:lpstr>
      <vt:lpstr>A possible Approach</vt:lpstr>
      <vt:lpstr>Example Dataset: CIFAR10</vt:lpstr>
      <vt:lpstr>PowerPoint Presentation</vt:lpstr>
      <vt:lpstr>L1 Distance</vt:lpstr>
      <vt:lpstr>PowerPoint Presentation</vt:lpstr>
      <vt:lpstr>PowerPoint Presentation</vt:lpstr>
      <vt:lpstr>Nearest Neighbor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k-Nearest Neighbor on images never used.</vt:lpstr>
      <vt:lpstr>k-Nearest Neighbor on images never used.</vt:lpstr>
      <vt:lpstr>PowerPoint Presentation</vt:lpstr>
      <vt:lpstr>Two young girls are</vt:lpstr>
      <vt:lpstr>Recall CIFAR10</vt:lpstr>
      <vt:lpstr>PowerPoint Presentation</vt:lpstr>
      <vt:lpstr>f(x,W) = Wx</vt:lpstr>
      <vt:lpstr>PowerPoint Presentation</vt:lpstr>
      <vt:lpstr>Image with 4 pixels, and 3 classes (cat/dog/ship)</vt:lpstr>
      <vt:lpstr>Image with 4 pixels, and 3 classes (cat/dog/ship)</vt:lpstr>
      <vt:lpstr>PowerPoint Presentation</vt:lpstr>
      <vt:lpstr>PowerPoint Presentation</vt:lpstr>
      <vt:lpstr>PowerPoint Presentation</vt:lpstr>
      <vt:lpstr>Visual Viewpoint</vt:lpstr>
      <vt:lpstr>Geometric Viewpoint</vt:lpstr>
      <vt:lpstr>Hard cases for a linear classifier</vt:lpstr>
      <vt:lpstr>Linear Classifier: Three Viewpoints</vt:lpstr>
      <vt:lpstr>So far: Defined a (linear) score function f(x,W) = Wx + b</vt:lpstr>
      <vt:lpstr>PowerPoint Presentation</vt:lpstr>
      <vt:lpstr>Suppose: 3 training examples, 3 classes.  With some W the scores</vt:lpstr>
      <vt:lpstr>Suppose: 3 training examples, 3 classes.  With some W the scores</vt:lpstr>
      <vt:lpstr>Suppose: 3 training examples, 3 classes.  With some W the scores</vt:lpstr>
      <vt:lpstr>Suppose: 3 training examples, 3 classes.  With some W the scores</vt:lpstr>
      <vt:lpstr>Suppose: 3 training examples, 3 classes.  With some W the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Suppose: 3 training examples, 3 classes.  With some W the scores</vt:lpstr>
      <vt:lpstr>PowerPoint Presentation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PowerPoint Presentation</vt:lpstr>
      <vt:lpstr>PowerPoint Presentation</vt:lpstr>
      <vt:lpstr>PowerPoint Presentation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PowerPoint Presentation</vt:lpstr>
      <vt:lpstr>PowerPoint Presentation</vt:lpstr>
      <vt:lpstr>PowerPoint Presentation</vt:lpstr>
      <vt:lpstr>PowerPoint Presentation</vt:lpstr>
      <vt:lpstr>How do we find the best W?</vt:lpstr>
      <vt:lpstr>Motivation example: Kinect</vt:lpstr>
      <vt:lpstr>Image classification example</vt:lpstr>
      <vt:lpstr>Classification tree</vt:lpstr>
      <vt:lpstr>Another commerce example</vt:lpstr>
      <vt:lpstr>From a spreadsheet  to a decision node</vt:lpstr>
      <vt:lpstr>A learned decision tree</vt:lpstr>
      <vt:lpstr>How do we construct the tree ?  i.e., how to pick attribute (nodes)?</vt:lpstr>
      <vt:lpstr>How to pick nodes?</vt:lpstr>
      <vt:lpstr>Example</vt:lpstr>
      <vt:lpstr>Classification tree</vt:lpstr>
      <vt:lpstr>Use information gain to decide splits</vt:lpstr>
      <vt:lpstr>Building a random tree</vt:lpstr>
      <vt:lpstr>Random Forests algorithm</vt:lpstr>
      <vt:lpstr>Randomization</vt:lpstr>
      <vt:lpstr>PowerPoint Presentation</vt:lpstr>
      <vt:lpstr>Building a forest (ensemble)</vt:lpstr>
      <vt:lpstr>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2018-04-12T11:01:59Z</dcterms:created>
  <dcterms:modified xsi:type="dcterms:W3CDTF">2018-11-09T11:46:16Z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TemplateVersion">
    <vt:lpwstr>v.02.00.01-2016-05-01</vt:lpwstr>
  </property>
</Properties>
</file>